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6" r:id="rId6"/>
    <p:sldId id="307" r:id="rId7"/>
    <p:sldId id="308" r:id="rId8"/>
    <p:sldId id="309" r:id="rId9"/>
    <p:sldId id="271" r:id="rId10"/>
    <p:sldId id="272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8"/>
    <p:restoredTop sz="94674"/>
  </p:normalViewPr>
  <p:slideViewPr>
    <p:cSldViewPr snapToGrid="0" snapToObjects="1" showGuides="1">
      <p:cViewPr varScale="1">
        <p:scale>
          <a:sx n="153" d="100"/>
          <a:sy n="153" d="100"/>
        </p:scale>
        <p:origin x="648" y="17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52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A-BF4C-9545-86146FE1E4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A-BF4C-9545-86146FE1E4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A-BF4C-9545-86146FE1E4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A-BF4C-9545-86146FE1E47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A-BF4C-9545-86146FE1E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000">
                <a:solidFill>
                  <a:schemeClr val="tx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4-2B41-B2FF-59C3270F77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4-2B41-B2FF-59C3270F77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04-2B41-B2FF-59C3270F77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04-2B41-B2FF-59C3270F772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04-2B41-B2FF-59C3270F7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000">
                <a:solidFill>
                  <a:schemeClr val="tx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A-134A-914B-F7AAAADF2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A-134A-914B-F7AAAADF25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A-134A-914B-F7AAAADF25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A-134A-914B-F7AAAADF25A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FA-134A-914B-F7AAAADF2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000">
                <a:solidFill>
                  <a:schemeClr val="tx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B8-5B47-8F13-00807A6DAA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8-5B47-8F13-00807A6DAA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8-5B47-8F13-00807A6DAA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8-5B47-8F13-00807A6DAA9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B8-5B47-8F13-00807A6DA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831712"/>
        <c:axId val="98829392"/>
      </c:barChart>
      <c:valAx>
        <c:axId val="9882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8831712"/>
        <c:crosses val="autoZero"/>
        <c:crossBetween val="between"/>
      </c:valAx>
      <c:catAx>
        <c:axId val="988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8829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000">
                <a:solidFill>
                  <a:schemeClr val="tx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6-854F-AD23-58437ED444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76-854F-AD23-58437ED444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76-854F-AD23-58437ED444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76-854F-AD23-58437ED444B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6-854F-AD23-58437ED44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000">
                <a:solidFill>
                  <a:schemeClr val="tx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F7-8847-A820-6658513484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F7-8847-A820-6658513484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F7-8847-A820-6658513484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F7-8847-A820-6658513484F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F7-8847-A820-665851348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000">
                <a:solidFill>
                  <a:schemeClr val="tx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D-5F4D-A71D-6BA117080D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D-5F4D-A71D-6BA117080D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BD-5F4D-A71D-6BA117080D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BD-5F4D-A71D-6BA117080D9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BD-5F4D-A71D-6BA117080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831712"/>
        <c:axId val="98829392"/>
      </c:barChart>
      <c:valAx>
        <c:axId val="9882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8831712"/>
        <c:crosses val="autoZero"/>
        <c:crossBetween val="between"/>
      </c:valAx>
      <c:catAx>
        <c:axId val="988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8829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DB7153-68BA-B44E-B8EF-12269C173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9BABD-E247-384F-8F40-4F1002011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AE4B8-3FE8-BF4F-968D-CB20E7FFECB4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60DBD-444D-D740-9C62-E30981394F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738EA-2827-EF4C-A2F4-629FCB8052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8FFE0-9235-D44B-8F7B-44D7E3C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6F6F-BF66-B147-B528-34B96D2910EC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696EE-E175-4144-B35C-D4A1B167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purple hair&#10;&#10;Description automatically generated with low confidence">
            <a:extLst>
              <a:ext uri="{FF2B5EF4-FFF2-40B4-BE49-F238E27FC236}">
                <a16:creationId xmlns:a16="http://schemas.microsoft.com/office/drawing/2014/main" id="{EB01B3AE-B365-264E-9937-16EFF3FDE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6600"/>
            <a:ext cx="10795907" cy="558140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2B4737CD-D100-944F-8A33-E1FF11610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2981513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206F32D6-A514-7845-A7FE-A396F1D04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359" y="0"/>
            <a:ext cx="48496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1" y="370045"/>
            <a:ext cx="6910557" cy="790418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EBAA53-58B5-AF49-B62C-A6801C7EC9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995" y="379013"/>
            <a:ext cx="798780" cy="457048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666414BC-0B9F-A276-363F-61D4C50A16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388346"/>
            <a:ext cx="1764218" cy="4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520824"/>
            <a:ext cx="11281832" cy="460851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520825"/>
            <a:ext cx="5376332" cy="460851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  <a:lvl3pPr marL="180000" indent="-180000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288618" y="1520825"/>
            <a:ext cx="5422900" cy="460851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9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3" y="1520824"/>
            <a:ext cx="3407831" cy="460851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20118" y="1520826"/>
            <a:ext cx="3456516" cy="460851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8257117" y="1520826"/>
            <a:ext cx="3454400" cy="460851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310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99" userDrawn="1">
          <p15:clr>
            <a:srgbClr val="FBAE40"/>
          </p15:clr>
        </p15:guide>
        <p15:guide id="2" pos="52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521" y="0"/>
            <a:ext cx="8308480" cy="6858001"/>
          </a:xfrm>
          <a:prstGeom prst="rect">
            <a:avLst/>
          </a:prstGeom>
        </p:spPr>
      </p:pic>
      <p:pic>
        <p:nvPicPr>
          <p:cNvPr id="5" name="Picture 4" descr="Shape, icon, arrow&#10;&#10;Description automatically generated">
            <a:extLst>
              <a:ext uri="{FF2B5EF4-FFF2-40B4-BE49-F238E27FC236}">
                <a16:creationId xmlns:a16="http://schemas.microsoft.com/office/drawing/2014/main" id="{23FEB5AA-9CBB-A148-888C-5EC4A0051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67041" cy="68580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1801" y="2673350"/>
            <a:ext cx="3887788" cy="118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44EFE8-CED8-F642-A873-356E909A18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91" y="6129087"/>
            <a:ext cx="798780" cy="457048"/>
          </a:xfrm>
          <a:prstGeom prst="rect">
            <a:avLst/>
          </a:prstGeom>
        </p:spPr>
      </p:pic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63BC32AA-493E-ACCE-E572-A8C25153F1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3" y="6129087"/>
            <a:ext cx="1764218" cy="4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1801" y="2673350"/>
            <a:ext cx="4269596" cy="118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F385F9-DB0B-76F8-36FA-EA0D3CE259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2D0DA4E7-EC68-21BD-67D5-4C9C5E02D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122" y="0"/>
            <a:ext cx="1894756" cy="4003829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02D5ED-C838-ADF2-C886-393DE2AE9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91" y="6129087"/>
            <a:ext cx="798780" cy="457048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E7662F0-2978-C31E-5D5F-07C08D643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3" y="6129087"/>
            <a:ext cx="1764218" cy="4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A7156B-6409-CC56-5847-16C6F1D1BF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5F8B98D-0BF7-3447-8178-7EF7F9BED8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5141913"/>
            <a:ext cx="6853238" cy="1527175"/>
          </a:xfrm>
        </p:spPr>
        <p:txBody>
          <a:bodyPr anchor="b" anchorCtr="0"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213775-D305-034A-989F-B0D6B0F0C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197" y="6129087"/>
            <a:ext cx="798780" cy="457048"/>
          </a:xfrm>
          <a:prstGeom prst="rect">
            <a:avLst/>
          </a:prstGeom>
        </p:spPr>
      </p:pic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97FEB539-E596-8745-8719-86D103E03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122" y="0"/>
            <a:ext cx="1894756" cy="4003829"/>
          </a:xfrm>
          <a:prstGeom prst="rect">
            <a:avLst/>
          </a:prstGeom>
        </p:spPr>
      </p:pic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C30B917-AD52-0132-ED11-CB39923813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469" y="6129087"/>
            <a:ext cx="1764218" cy="4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372131"/>
            <a:ext cx="11280200" cy="78833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31800" y="1520824"/>
            <a:ext cx="11280201" cy="4608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29640" y="6315263"/>
            <a:ext cx="582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A24533-5F6B-C74A-A407-C6E152561DB3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3" r:id="rId5"/>
    <p:sldLayoutId id="2147483663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defRPr sz="180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Courier New" charset="0"/>
        <a:buChar char="o"/>
        <a:defRPr sz="1800" kern="120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2116" userDrawn="1">
          <p15:clr>
            <a:srgbClr val="F26B43"/>
          </p15:clr>
        </p15:guide>
        <p15:guide id="3" pos="1813" userDrawn="1">
          <p15:clr>
            <a:srgbClr val="F26B43"/>
          </p15:clr>
        </p15:guide>
        <p15:guide id="4" pos="3961" userDrawn="1">
          <p15:clr>
            <a:srgbClr val="F26B43"/>
          </p15:clr>
        </p15:guide>
        <p15:guide id="5" pos="3659" userDrawn="1">
          <p15:clr>
            <a:srgbClr val="F26B43"/>
          </p15:clr>
        </p15:guide>
        <p15:guide id="6" pos="7379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5836" userDrawn="1">
          <p15:clr>
            <a:srgbClr val="F26B43"/>
          </p15:clr>
        </p15:guide>
        <p15:guide id="9" pos="5503" userDrawn="1">
          <p15:clr>
            <a:srgbClr val="F26B43"/>
          </p15:clr>
        </p15:guide>
        <p15:guide id="10" pos="2419" userDrawn="1">
          <p15:clr>
            <a:srgbClr val="F26B43"/>
          </p15:clr>
        </p15:guide>
        <p15:guide id="11" pos="2721" userDrawn="1">
          <p15:clr>
            <a:srgbClr val="F26B43"/>
          </p15:clr>
        </p15:guide>
        <p15:guide id="12" orient="horz" pos="731" userDrawn="1">
          <p15:clr>
            <a:srgbClr val="F26B43"/>
          </p15:clr>
        </p15:guide>
        <p15:guide id="13" orient="horz" pos="958" userDrawn="1">
          <p15:clr>
            <a:srgbClr val="F26B43"/>
          </p15:clr>
        </p15:guide>
        <p15:guide id="14" orient="horz" pos="4201" userDrawn="1">
          <p15:clr>
            <a:srgbClr val="F26B43"/>
          </p15:clr>
        </p15:guide>
        <p15:guide id="15" orient="horz" pos="3974" userDrawn="1">
          <p15:clr>
            <a:srgbClr val="F26B43"/>
          </p15:clr>
        </p15:guide>
        <p15:guide id="16" orient="horz" pos="3861" userDrawn="1">
          <p15:clr>
            <a:srgbClr val="F26B43"/>
          </p15:clr>
        </p15:guide>
        <p15:guide id="17" orient="horz" pos="2432" userDrawn="1">
          <p15:clr>
            <a:srgbClr val="F26B43"/>
          </p15:clr>
        </p15:guide>
        <p15:guide id="18" orient="horz" pos="16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ugate.eduweb.vic.gov.au/edrms/ISP/Intranet_linked_docs/Copyright-Release-Guidelines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15E68-AB1D-254D-BA5E-46959EB7497E}"/>
              </a:ext>
            </a:extLst>
          </p:cNvPr>
          <p:cNvSpPr/>
          <p:nvPr/>
        </p:nvSpPr>
        <p:spPr>
          <a:xfrm>
            <a:off x="284879" y="1780674"/>
            <a:ext cx="3226568" cy="30994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To update image,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Click VIEW in the menu at top, then SLIDE MASTER, You will then be able to right click the image and choose ‘Change Image…’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Please resize image to the width of the page by holding down SHIFT button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Delete this text box once complete</a:t>
            </a:r>
          </a:p>
        </p:txBody>
      </p:sp>
    </p:spTree>
    <p:extLst>
      <p:ext uri="{BB962C8B-B14F-4D97-AF65-F5344CB8AC3E}">
        <p14:creationId xmlns:p14="http://schemas.microsoft.com/office/powerpoint/2010/main" val="17347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95" y="372130"/>
            <a:ext cx="11280200" cy="788333"/>
          </a:xfrm>
        </p:spPr>
        <p:txBody>
          <a:bodyPr>
            <a:normAutofit/>
          </a:bodyPr>
          <a:lstStyle/>
          <a:p>
            <a:r>
              <a:rPr lang="en-US" dirty="0"/>
              <a:t>One column text and table (replace heading)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Two column text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Sample of font and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vitae </a:t>
            </a:r>
            <a:r>
              <a:rPr lang="en-US" dirty="0" err="1"/>
              <a:t>posuere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ipsum in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pharetra </a:t>
            </a:r>
            <a:r>
              <a:rPr lang="en-US" dirty="0" err="1"/>
              <a:t>eget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at dolor. </a:t>
            </a:r>
          </a:p>
          <a:p>
            <a:pPr lvl="4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magna. </a:t>
            </a:r>
            <a:r>
              <a:rPr lang="en-US" dirty="0" err="1"/>
              <a:t>Sed</a:t>
            </a:r>
            <a:r>
              <a:rPr lang="en-US" dirty="0"/>
              <a:t> nisi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id,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052819"/>
              </p:ext>
            </p:extLst>
          </p:nvPr>
        </p:nvGraphicFramePr>
        <p:xfrm>
          <a:off x="6288088" y="1520825"/>
          <a:ext cx="5423913" cy="270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0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column text and table (replace heading)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Three column text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Sample of font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</a:p>
          <a:p>
            <a:pPr lvl="4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magna. </a:t>
            </a:r>
          </a:p>
          <a:p>
            <a:endParaRPr lang="en-US" sz="14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301841"/>
              </p:ext>
            </p:extLst>
          </p:nvPr>
        </p:nvGraphicFramePr>
        <p:xfrm>
          <a:off x="4319589" y="1571625"/>
          <a:ext cx="7392411" cy="169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6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1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1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1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33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chart (replace heading)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87555985"/>
              </p:ext>
            </p:extLst>
          </p:nvPr>
        </p:nvGraphicFramePr>
        <p:xfrm>
          <a:off x="1847850" y="1511667"/>
          <a:ext cx="846137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5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charts (replace heading)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42051" y="1520825"/>
            <a:ext cx="5469950" cy="460851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50053970"/>
              </p:ext>
            </p:extLst>
          </p:nvPr>
        </p:nvGraphicFramePr>
        <p:xfrm>
          <a:off x="431801" y="1520825"/>
          <a:ext cx="5448300" cy="45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37830717"/>
              </p:ext>
            </p:extLst>
          </p:nvPr>
        </p:nvGraphicFramePr>
        <p:xfrm>
          <a:off x="6240461" y="1520825"/>
          <a:ext cx="5473701" cy="45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35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charts (replace heading)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42051" y="1520825"/>
            <a:ext cx="5469950" cy="460851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2200155"/>
              </p:ext>
            </p:extLst>
          </p:nvPr>
        </p:nvGraphicFramePr>
        <p:xfrm>
          <a:off x="6240461" y="1520825"/>
          <a:ext cx="5471539" cy="45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D031A7-E06F-C34F-ACD6-87731BD9F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703820"/>
              </p:ext>
            </p:extLst>
          </p:nvPr>
        </p:nvGraphicFramePr>
        <p:xfrm>
          <a:off x="431801" y="1520825"/>
          <a:ext cx="5448300" cy="45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957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42051" y="1520825"/>
            <a:ext cx="5469950" cy="460851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column text and chart (replace heading)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Two column text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Sample of font and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vitae </a:t>
            </a:r>
            <a:r>
              <a:rPr lang="en-US" dirty="0" err="1"/>
              <a:t>posuere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ipsum in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pharetra </a:t>
            </a:r>
            <a:r>
              <a:rPr lang="en-US" dirty="0" err="1"/>
              <a:t>eget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at dolor. </a:t>
            </a:r>
          </a:p>
          <a:p>
            <a:pPr lvl="4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magna. </a:t>
            </a:r>
            <a:r>
              <a:rPr lang="en-US" dirty="0" err="1"/>
              <a:t>Sed</a:t>
            </a:r>
            <a:r>
              <a:rPr lang="en-US" dirty="0"/>
              <a:t> nisi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id,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C20B78-6E76-ED45-A60B-FBC0C2479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426577"/>
              </p:ext>
            </p:extLst>
          </p:nvPr>
        </p:nvGraphicFramePr>
        <p:xfrm>
          <a:off x="6240461" y="1520825"/>
          <a:ext cx="5473701" cy="45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18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column text and chart (replace heading)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Three column text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Sample of font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</a:p>
          <a:p>
            <a:pPr lvl="4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magna. </a:t>
            </a:r>
          </a:p>
          <a:p>
            <a:endParaRPr lang="en-US" sz="1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5762C73-36BB-1942-A0FA-1CEDB468C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224157"/>
              </p:ext>
            </p:extLst>
          </p:nvPr>
        </p:nvGraphicFramePr>
        <p:xfrm>
          <a:off x="4319589" y="1520825"/>
          <a:ext cx="7392412" cy="45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95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07E63F-01ED-C14A-94B3-A32E15F6FE25}"/>
              </a:ext>
            </a:extLst>
          </p:cNvPr>
          <p:cNvSpPr/>
          <p:nvPr/>
        </p:nvSpPr>
        <p:spPr>
          <a:xfrm>
            <a:off x="413126" y="3610544"/>
            <a:ext cx="7227382" cy="110386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5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 ONLY (DELETE WHEN READ)</a:t>
            </a:r>
            <a:endParaRPr lang="en-AU" sz="12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dirty="0">
                <a:solidFill>
                  <a:schemeClr val="tx2"/>
                </a:solidFill>
              </a:rPr>
              <a:t>The default Creative Commons Attribution 4.0 International licence is in the document footer below.  </a:t>
            </a:r>
            <a:br>
              <a:rPr lang="en-AU" sz="1200" dirty="0">
                <a:solidFill>
                  <a:schemeClr val="tx2"/>
                </a:solidFill>
              </a:rPr>
            </a:br>
            <a:r>
              <a:rPr lang="en-AU" sz="1200" dirty="0">
                <a:solidFill>
                  <a:schemeClr val="tx2"/>
                </a:solidFill>
              </a:rPr>
              <a:t>You must check whether this licence is appropriate for your document’s expected use by checking the </a:t>
            </a:r>
            <a:r>
              <a:rPr lang="en-AU" sz="1200" dirty="0">
                <a:solidFill>
                  <a:schemeClr val="tx2"/>
                </a:solidFill>
                <a:hlinkClick r:id="rId2"/>
              </a:rPr>
              <a:t>Copyright Release Guidelines</a:t>
            </a:r>
            <a:r>
              <a:rPr lang="en-AU" sz="1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B2D3B-BBFB-414B-BD01-7B0D7B5E2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52" y="4951849"/>
            <a:ext cx="904631" cy="31096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DA7FB2B-5DD2-9F49-A090-7CF0C8F8DB26}"/>
              </a:ext>
            </a:extLst>
          </p:cNvPr>
          <p:cNvSpPr txBox="1">
            <a:spLocks/>
          </p:cNvSpPr>
          <p:nvPr/>
        </p:nvSpPr>
        <p:spPr>
          <a:xfrm>
            <a:off x="326971" y="4750906"/>
            <a:ext cx="6853238" cy="1798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-"/>
              <a:defRPr sz="1800" kern="1200" baseline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© State of Victoria (Department) 2021</a:t>
            </a:r>
          </a:p>
          <a:p>
            <a:endParaRPr lang="en-US" sz="800" dirty="0">
              <a:solidFill>
                <a:schemeClr val="tx1"/>
              </a:solidFill>
              <a:latin typeface="+mn-lt"/>
            </a:endParaRPr>
          </a:p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[Insert name of document] is provided under a Creative Commons Attribution 4.0 International </a:t>
            </a:r>
            <a:r>
              <a:rPr lang="en-US" sz="800" dirty="0" err="1">
                <a:solidFill>
                  <a:schemeClr val="tx1"/>
                </a:solidFill>
                <a:latin typeface="+mn-lt"/>
              </a:rPr>
              <a:t>licence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. You are free to re-use the work under that </a:t>
            </a:r>
            <a:r>
              <a:rPr lang="en-US" sz="800" dirty="0" err="1">
                <a:solidFill>
                  <a:schemeClr val="tx1"/>
                </a:solidFill>
                <a:latin typeface="+mn-lt"/>
              </a:rPr>
              <a:t>licence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, on the condition that you credit the State of Victoria </a:t>
            </a:r>
            <a:r>
              <a:rPr lang="en-US" sz="800">
                <a:solidFill>
                  <a:schemeClr val="tx1"/>
                </a:solidFill>
                <a:latin typeface="+mn-lt"/>
              </a:rPr>
              <a:t>(Department), 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indicate if changes were made and comply with the other </a:t>
            </a:r>
            <a:r>
              <a:rPr lang="en-US" sz="800" dirty="0" err="1">
                <a:solidFill>
                  <a:schemeClr val="tx1"/>
                </a:solidFill>
                <a:latin typeface="+mn-lt"/>
              </a:rPr>
              <a:t>licence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 terms, see: </a:t>
            </a:r>
            <a:r>
              <a:rPr lang="en-AU" sz="800" dirty="0">
                <a:solidFill>
                  <a:schemeClr val="tx1"/>
                </a:solidFill>
                <a:latin typeface="+mn-lt"/>
              </a:rPr>
              <a:t>https://</a:t>
            </a:r>
            <a:r>
              <a:rPr lang="en-AU" sz="800" dirty="0" err="1">
                <a:solidFill>
                  <a:schemeClr val="tx1"/>
                </a:solidFill>
                <a:latin typeface="+mn-lt"/>
              </a:rPr>
              <a:t>creativecommons.org</a:t>
            </a:r>
            <a:r>
              <a:rPr lang="en-AU" sz="800" dirty="0">
                <a:solidFill>
                  <a:schemeClr val="tx1"/>
                </a:solidFill>
                <a:latin typeface="+mn-lt"/>
              </a:rPr>
              <a:t>/licenses/by/4.0/</a:t>
            </a:r>
          </a:p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800" dirty="0" err="1">
                <a:solidFill>
                  <a:schemeClr val="tx1"/>
                </a:solidFill>
                <a:latin typeface="+mn-lt"/>
              </a:rPr>
              <a:t>licence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 does not apply to:</a:t>
            </a:r>
            <a:br>
              <a:rPr lang="en-AU" sz="800" dirty="0">
                <a:solidFill>
                  <a:schemeClr val="tx1"/>
                </a:solidFill>
                <a:latin typeface="+mn-lt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</a:rPr>
              <a:t>• any images, photographs, trademarks or branding, including the Victorian Government logo and the DET logo; and</a:t>
            </a:r>
            <a:br>
              <a:rPr lang="en-AU" sz="800" dirty="0">
                <a:solidFill>
                  <a:schemeClr val="tx1"/>
                </a:solidFill>
                <a:latin typeface="+mn-lt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</a:rPr>
              <a:t>• content supplied by third parties.</a:t>
            </a:r>
          </a:p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Copyright queries may be directed to </a:t>
            </a:r>
            <a:r>
              <a:rPr lang="en-US" sz="800" dirty="0" err="1">
                <a:solidFill>
                  <a:schemeClr val="tx1"/>
                </a:solidFill>
                <a:latin typeface="+mn-lt"/>
              </a:rPr>
              <a:t>copyright@education.vic.gov.au</a:t>
            </a:r>
            <a:endParaRPr lang="en-AU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02D8-7476-2742-91B0-D0141440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text (replace heading)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44EB-49A5-CE40-9CDC-C6C20F30A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One column text </a:t>
            </a:r>
            <a:r>
              <a:rPr lang="mr-IN" dirty="0"/>
              <a:t>–</a:t>
            </a:r>
            <a:r>
              <a:rPr lang="en-US" dirty="0"/>
              <a:t> Sample of font and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vitae </a:t>
            </a:r>
            <a:r>
              <a:rPr lang="en-US" dirty="0" err="1"/>
              <a:t>posuere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sed dolor.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eros, </a:t>
            </a:r>
            <a:r>
              <a:rPr lang="en-US" dirty="0" err="1"/>
              <a:t>facilisis</a:t>
            </a:r>
            <a:r>
              <a:rPr lang="en-US" dirty="0"/>
              <a:t> id </a:t>
            </a:r>
            <a:r>
              <a:rPr lang="en-US" dirty="0" err="1"/>
              <a:t>tincidunt</a:t>
            </a:r>
            <a:r>
              <a:rPr lang="en-US" dirty="0"/>
              <a:t> at,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Duis cursus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in semper </a:t>
            </a:r>
            <a:r>
              <a:rPr lang="en-US" dirty="0" err="1"/>
              <a:t>mauris</a:t>
            </a:r>
            <a:r>
              <a:rPr lang="en-US" dirty="0"/>
              <a:t> dictum. Sed libero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magna diam,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convallis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vestibulum.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id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Aenean vel ipsum in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pharetra </a:t>
            </a:r>
            <a:r>
              <a:rPr lang="en-US" dirty="0" err="1"/>
              <a:t>eget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eros </a:t>
            </a:r>
            <a:r>
              <a:rPr lang="en-US" dirty="0" err="1"/>
              <a:t>mattis</a:t>
            </a:r>
            <a:r>
              <a:rPr lang="en-US" dirty="0"/>
              <a:t> vel.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at dolor.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Aenean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vel </a:t>
            </a:r>
            <a:r>
              <a:rPr lang="en-US" dirty="0" err="1"/>
              <a:t>placerat</a:t>
            </a:r>
            <a:r>
              <a:rPr lang="en-US" dirty="0"/>
              <a:t> vel, vestibulum </a:t>
            </a:r>
            <a:r>
              <a:rPr lang="en-US" dirty="0" err="1"/>
              <a:t>ut</a:t>
            </a:r>
            <a:r>
              <a:rPr lang="en-US" dirty="0"/>
              <a:t> magna. Sed nisi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id,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Proin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5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02D8-7476-2742-91B0-D0141440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text (replace heading)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44EB-49A5-CE40-9CDC-C6C20F30A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Two column text </a:t>
            </a:r>
            <a:r>
              <a:rPr lang="mr-IN" dirty="0"/>
              <a:t>–</a:t>
            </a:r>
            <a:r>
              <a:rPr lang="en-US" dirty="0"/>
              <a:t> Sample of font and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vitae </a:t>
            </a:r>
            <a:r>
              <a:rPr lang="en-US" dirty="0" err="1"/>
              <a:t>posuere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sed dolor. Aenean vel ipsum in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pharetra </a:t>
            </a:r>
            <a:r>
              <a:rPr lang="en-US" dirty="0" err="1"/>
              <a:t>eget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eros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at dolor. </a:t>
            </a:r>
          </a:p>
          <a:p>
            <a:pPr lvl="4"/>
            <a:r>
              <a:rPr lang="en-US" dirty="0"/>
              <a:t>Aenean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vel </a:t>
            </a:r>
            <a:r>
              <a:rPr lang="en-US" dirty="0" err="1"/>
              <a:t>placerat</a:t>
            </a:r>
            <a:r>
              <a:rPr lang="en-US" dirty="0"/>
              <a:t> vel, vestibulum </a:t>
            </a:r>
            <a:r>
              <a:rPr lang="en-US" dirty="0" err="1"/>
              <a:t>ut</a:t>
            </a:r>
            <a:r>
              <a:rPr lang="en-US" dirty="0"/>
              <a:t> magna. Sed nisi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id,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Proin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9C11-7919-8246-8E89-C31B84B2F8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Two column text </a:t>
            </a:r>
            <a:r>
              <a:rPr lang="mr-IN" dirty="0"/>
              <a:t>–</a:t>
            </a:r>
            <a:r>
              <a:rPr lang="en-US" dirty="0"/>
              <a:t> Sample of font and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vitae </a:t>
            </a:r>
            <a:r>
              <a:rPr lang="en-US" dirty="0" err="1"/>
              <a:t>posuere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sed dolor. Aenean vel ipsum in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pharetra </a:t>
            </a:r>
            <a:r>
              <a:rPr lang="en-US" dirty="0" err="1"/>
              <a:t>eget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eros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at dolor. </a:t>
            </a:r>
          </a:p>
          <a:p>
            <a:pPr lvl="4"/>
            <a:r>
              <a:rPr lang="en-US" dirty="0"/>
              <a:t>Aenean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vel </a:t>
            </a:r>
            <a:r>
              <a:rPr lang="en-US" dirty="0" err="1"/>
              <a:t>placerat</a:t>
            </a:r>
            <a:r>
              <a:rPr lang="en-US" dirty="0"/>
              <a:t> vel, vestibulum </a:t>
            </a:r>
            <a:r>
              <a:rPr lang="en-US" dirty="0" err="1"/>
              <a:t>ut</a:t>
            </a:r>
            <a:r>
              <a:rPr lang="en-US" dirty="0"/>
              <a:t> magna. Sed nisi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id,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Proin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02D8-7476-2742-91B0-D0141440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column text (replace heading)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44EB-49A5-CE40-9CDC-C6C20F30A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Three column text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Sample of font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eros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Aenean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vel </a:t>
            </a:r>
            <a:r>
              <a:rPr lang="en-US" dirty="0" err="1"/>
              <a:t>placerat</a:t>
            </a:r>
            <a:r>
              <a:rPr lang="en-US" dirty="0"/>
              <a:t> vel, vestibulum </a:t>
            </a:r>
            <a:r>
              <a:rPr lang="en-US" dirty="0" err="1"/>
              <a:t>ut</a:t>
            </a:r>
            <a:r>
              <a:rPr lang="en-US" dirty="0"/>
              <a:t> magna. 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9C11-7919-8246-8E89-C31B84B2F8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Three column text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Sample of font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eros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Aenean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vel </a:t>
            </a:r>
            <a:r>
              <a:rPr lang="en-US" dirty="0" err="1"/>
              <a:t>placerat</a:t>
            </a:r>
            <a:r>
              <a:rPr lang="en-US" dirty="0"/>
              <a:t> vel, vestibulum </a:t>
            </a:r>
            <a:r>
              <a:rPr lang="en-US" dirty="0" err="1"/>
              <a:t>ut</a:t>
            </a:r>
            <a:r>
              <a:rPr lang="en-US" dirty="0"/>
              <a:t> magna. 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EE6815-ED4F-1048-8AF2-C1185A7933E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US" dirty="0"/>
              <a:t>Three column text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Sample of font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eros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Aenean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vel </a:t>
            </a:r>
            <a:r>
              <a:rPr lang="en-US" dirty="0" err="1"/>
              <a:t>placerat</a:t>
            </a:r>
            <a:r>
              <a:rPr lang="en-US" dirty="0"/>
              <a:t> vel, vestibulum </a:t>
            </a:r>
            <a:r>
              <a:rPr lang="en-US" dirty="0" err="1"/>
              <a:t>ut</a:t>
            </a:r>
            <a:r>
              <a:rPr lang="en-US" dirty="0"/>
              <a:t> magna. 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4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02D8-7476-2742-91B0-D0141440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text  with image (replace heading)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44EB-49A5-CE40-9CDC-C6C20F30A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Two column text </a:t>
            </a:r>
            <a:r>
              <a:rPr lang="mr-IN" dirty="0"/>
              <a:t>–</a:t>
            </a:r>
            <a:r>
              <a:rPr lang="en-US" dirty="0"/>
              <a:t> Sample of font and size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vitae </a:t>
            </a:r>
            <a:r>
              <a:rPr lang="en-US" dirty="0" err="1"/>
              <a:t>posuere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sed dolor. Aenean vel ipsum in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pharetra </a:t>
            </a:r>
            <a:r>
              <a:rPr lang="en-US" dirty="0" err="1"/>
              <a:t>eget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eros </a:t>
            </a:r>
            <a:r>
              <a:rPr lang="en-US" dirty="0" err="1"/>
              <a:t>mattis</a:t>
            </a:r>
            <a:r>
              <a:rPr lang="en-US" dirty="0"/>
              <a:t> vel. </a:t>
            </a:r>
          </a:p>
          <a:p>
            <a:pPr lvl="3"/>
            <a:r>
              <a:rPr lang="en-US" dirty="0" err="1"/>
              <a:t>Estibulum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at dolor. </a:t>
            </a:r>
          </a:p>
          <a:p>
            <a:pPr lvl="4"/>
            <a:r>
              <a:rPr lang="en-US" dirty="0"/>
              <a:t>Aenean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vel </a:t>
            </a:r>
            <a:r>
              <a:rPr lang="en-US" dirty="0" err="1"/>
              <a:t>placerat</a:t>
            </a:r>
            <a:r>
              <a:rPr lang="en-US" dirty="0"/>
              <a:t> vel, vestibulum </a:t>
            </a:r>
            <a:r>
              <a:rPr lang="en-US" dirty="0" err="1"/>
              <a:t>ut</a:t>
            </a:r>
            <a:r>
              <a:rPr lang="en-US" dirty="0"/>
              <a:t> magna. Sed nisi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id,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Proin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F2A76C-E129-2049-B838-26BE2A6D8D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087" y="1520825"/>
            <a:ext cx="5426076" cy="3899417"/>
          </a:xfrm>
        </p:spPr>
      </p:pic>
    </p:spTree>
    <p:extLst>
      <p:ext uri="{BB962C8B-B14F-4D97-AF65-F5344CB8AC3E}">
        <p14:creationId xmlns:p14="http://schemas.microsoft.com/office/powerpoint/2010/main" val="344222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1800" y="2673350"/>
            <a:ext cx="5106357" cy="1187450"/>
          </a:xfrm>
        </p:spPr>
        <p:txBody>
          <a:bodyPr>
            <a:normAutofit fontScale="92500"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Section divider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96346-DB92-C44C-8C3A-05B4D63BC425}"/>
              </a:ext>
            </a:extLst>
          </p:cNvPr>
          <p:cNvSpPr/>
          <p:nvPr/>
        </p:nvSpPr>
        <p:spPr>
          <a:xfrm>
            <a:off x="8480612" y="318486"/>
            <a:ext cx="3226568" cy="203872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To update image,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Click VIEW in the menu at top, then SLIDE MASTER, You will then be able to right click the image and choose ‘Change Image…’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</a:rPr>
              <a:t>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68324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1801" y="2673350"/>
            <a:ext cx="5356524" cy="1187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Insert your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2717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column table (replace heading)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261259"/>
              </p:ext>
            </p:extLst>
          </p:nvPr>
        </p:nvGraphicFramePr>
        <p:xfrm>
          <a:off x="431798" y="1513011"/>
          <a:ext cx="11282364" cy="226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70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75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column tables (replace heading)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570781"/>
              </p:ext>
            </p:extLst>
          </p:nvPr>
        </p:nvGraphicFramePr>
        <p:xfrm>
          <a:off x="431802" y="1520825"/>
          <a:ext cx="5448300" cy="225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1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075077"/>
              </p:ext>
            </p:extLst>
          </p:nvPr>
        </p:nvGraphicFramePr>
        <p:xfrm>
          <a:off x="6240464" y="1520825"/>
          <a:ext cx="5473698" cy="225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1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Table heading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Table body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4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PS Pride Network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9D9D6"/>
      </a:accent1>
      <a:accent2>
        <a:srgbClr val="535659"/>
      </a:accent2>
      <a:accent3>
        <a:srgbClr val="87189D"/>
      </a:accent3>
      <a:accent4>
        <a:srgbClr val="004C97"/>
      </a:accent4>
      <a:accent5>
        <a:srgbClr val="D50032"/>
      </a:accent5>
      <a:accent6>
        <a:srgbClr val="E57100"/>
      </a:accent6>
      <a:hlink>
        <a:srgbClr val="004C96"/>
      </a:hlink>
      <a:folHlink>
        <a:srgbClr val="8618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State mm" id="{76674763-5168-5A43-B885-70229A3C9853}" vid="{5B63F1B7-68D2-9544-BF41-7E35658C62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358432-67fc-4ce1-96f2-ed66ff7e050b">
      <Terms xmlns="http://schemas.microsoft.com/office/infopath/2007/PartnerControls"/>
    </lcf76f155ced4ddcb4097134ff3c332f>
    <TaxCatchAll xmlns="b905b97b-50fd-4f7d-8ff5-0fff491a8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AD4EBA85CC94DBF4CDDDE5E48AF4A" ma:contentTypeVersion="15" ma:contentTypeDescription="Create a new document." ma:contentTypeScope="" ma:versionID="767b3d813e973421e4a77c924042c6c9">
  <xsd:schema xmlns:xsd="http://www.w3.org/2001/XMLSchema" xmlns:xs="http://www.w3.org/2001/XMLSchema" xmlns:p="http://schemas.microsoft.com/office/2006/metadata/properties" xmlns:ns2="99358432-67fc-4ce1-96f2-ed66ff7e050b" xmlns:ns3="b905b97b-50fd-4f7d-8ff5-0fff491a852a" targetNamespace="http://schemas.microsoft.com/office/2006/metadata/properties" ma:root="true" ma:fieldsID="ceb1eda2920bc9c83c6c314e218bb9e6" ns2:_="" ns3:_="">
    <xsd:import namespace="99358432-67fc-4ce1-96f2-ed66ff7e050b"/>
    <xsd:import namespace="b905b97b-50fd-4f7d-8ff5-0fff491a8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58432-67fc-4ce1-96f2-ed66ff7e0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5b97b-50fd-4f7d-8ff5-0fff491a8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e07ee2-40b9-4e5a-b48b-5f1983379b9d}" ma:internalName="TaxCatchAll" ma:showField="CatchAllData" ma:web="b905b97b-50fd-4f7d-8ff5-0fff491a8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04D0A-AE9A-4758-8814-FE089595D9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65E95A1-4E29-42EF-BC1F-DB9D8BE36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7E0630-9C0D-49FE-B758-C0F6477B9F4F}"/>
</file>

<file path=docProps/app.xml><?xml version="1.0" encoding="utf-8"?>
<Properties xmlns="http://schemas.openxmlformats.org/officeDocument/2006/extended-properties" xmlns:vt="http://schemas.openxmlformats.org/officeDocument/2006/docPropsVTypes">
  <Template>Education State mm</Template>
  <TotalTime>2108</TotalTime>
  <Words>1481</Words>
  <Application>Microsoft Macintosh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.AppleSystemUIFont</vt:lpstr>
      <vt:lpstr>Arial</vt:lpstr>
      <vt:lpstr>Calibri</vt:lpstr>
      <vt:lpstr>Courier New</vt:lpstr>
      <vt:lpstr>Office Theme</vt:lpstr>
      <vt:lpstr>Insert heading</vt:lpstr>
      <vt:lpstr>One column text (replace heading)</vt:lpstr>
      <vt:lpstr>Two column text (replace heading)</vt:lpstr>
      <vt:lpstr>Three column text (replace heading)</vt:lpstr>
      <vt:lpstr>Two column text  with image (replace heading)</vt:lpstr>
      <vt:lpstr>PowerPoint Presentation</vt:lpstr>
      <vt:lpstr>PowerPoint Presentation</vt:lpstr>
      <vt:lpstr>One column table (replace heading)</vt:lpstr>
      <vt:lpstr>Two column tables (replace heading)</vt:lpstr>
      <vt:lpstr>One column text and table (replace heading)</vt:lpstr>
      <vt:lpstr>One column text and table (replace heading)</vt:lpstr>
      <vt:lpstr>One chart (replace heading)</vt:lpstr>
      <vt:lpstr>Two charts (replace heading)</vt:lpstr>
      <vt:lpstr>Two charts (replace heading)</vt:lpstr>
      <vt:lpstr>One column text and chart (replace heading)</vt:lpstr>
      <vt:lpstr>One column text and chart (replace heading)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Bex Preece</cp:lastModifiedBy>
  <cp:revision>192</cp:revision>
  <dcterms:created xsi:type="dcterms:W3CDTF">2017-08-18T01:53:25Z</dcterms:created>
  <dcterms:modified xsi:type="dcterms:W3CDTF">2022-07-29T02:58:47Z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0x0101008FB6BD15B77E0047A80F17AE00720530</vt:lpwstr>
  </property>
</Properties>
</file>