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7.xml" ContentType="application/vnd.openxmlformats-officedocument.presentationml.tags+xml"/>
  <Override PartName="/ppt/notesSlides/notesSlide1.xml" ContentType="application/vnd.openxmlformats-officedocument.presentationml.notesSlide+xml"/>
  <Override PartName="/ppt/tags/tag38.xml" ContentType="application/vnd.openxmlformats-officedocument.presentationml.tags+xml"/>
  <Override PartName="/ppt/notesSlides/notesSlide2.xml" ContentType="application/vnd.openxmlformats-officedocument.presentationml.notesSlide+xml"/>
  <Override PartName="/ppt/tags/tag39.xml" ContentType="application/vnd.openxmlformats-officedocument.presentationml.tags+xml"/>
  <Override PartName="/ppt/notesSlides/notesSlide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4.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14"/>
  </p:notesMasterIdLst>
  <p:handoutMasterIdLst>
    <p:handoutMasterId r:id="rId15"/>
  </p:handoutMasterIdLst>
  <p:sldIdLst>
    <p:sldId id="2147471729" r:id="rId5"/>
    <p:sldId id="2147471719" r:id="rId6"/>
    <p:sldId id="2147471730" r:id="rId7"/>
    <p:sldId id="2147471734" r:id="rId8"/>
    <p:sldId id="2147471724" r:id="rId9"/>
    <p:sldId id="2147471735" r:id="rId10"/>
    <p:sldId id="2147471736" r:id="rId11"/>
    <p:sldId id="2147471737" r:id="rId12"/>
    <p:sldId id="2147471732" r:id="rId13"/>
  </p:sldIdLst>
  <p:sldSz cx="9906000" cy="6858000" type="A4"/>
  <p:notesSz cx="9939338" cy="14368463"/>
  <p:custDataLst>
    <p:tags r:id="rId16"/>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0">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321"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4526" userDrawn="1">
          <p15:clr>
            <a:srgbClr val="A4A3A4"/>
          </p15:clr>
        </p15:guide>
        <p15:guide id="2" pos="313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2710B204-D294-9A5E-5E3C-2BBEAF83F42C}" name="Travis Cunningham (DTF)" initials="TC" userId="S::travis.cunningham@betterreg.vic.gov.au::a2431d88-02bc-480b-9ad1-66fe40f0e035"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6BED933F-4E69-940C-E2C6-5A98827BC082}" name="Lauren Buttigieg" initials="LB" userId="S::Lauren.Buttigieg@nousgroup.com::9a8fefbc-9864-4196-a044-40d7b1e2fa84"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8E8617A0-9DC8-1063-4B9B-F08CDF1BD126}" name="Colin Watson" initials="CW" userId="S::colin.watson@nousgroup.com::f5e523bd-da60-44d7-a928-0f65409075c6"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094"/>
    <a:srgbClr val="AF62BA"/>
    <a:srgbClr val="1F2A44"/>
    <a:srgbClr val="EF6BD6"/>
    <a:srgbClr val="E8E9EA"/>
    <a:srgbClr val="FFFFFF"/>
    <a:srgbClr val="F2F2F2"/>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68" autoAdjust="0"/>
  </p:normalViewPr>
  <p:slideViewPr>
    <p:cSldViewPr snapToGrid="0">
      <p:cViewPr varScale="1">
        <p:scale>
          <a:sx n="93" d="100"/>
          <a:sy n="93" d="100"/>
        </p:scale>
        <p:origin x="864" y="80"/>
      </p:cViewPr>
      <p:guideLst>
        <p:guide orient="horz" pos="2069"/>
        <p:guide orient="horz" pos="731"/>
        <p:guide orient="horz" pos="3362"/>
        <p:guide orient="horz" pos="777"/>
        <p:guide orient="horz" pos="160"/>
        <p:guide orient="horz" pos="3702"/>
        <p:guide orient="horz" pos="3770"/>
        <p:guide pos="3120"/>
        <p:guide pos="341"/>
        <p:guide pos="5910"/>
        <p:guide orient="horz" pos="1026"/>
        <p:guide orient="horz" pos="1321"/>
        <p:guide orient="horz" pos="1888"/>
        <p:guide orient="horz" pos="232"/>
        <p:guide orient="horz" pos="527"/>
      </p:guideLst>
    </p:cSldViewPr>
  </p:slideViewPr>
  <p:notesTextViewPr>
    <p:cViewPr>
      <p:scale>
        <a:sx n="1" d="1"/>
        <a:sy n="1" d="1"/>
      </p:scale>
      <p:origin x="0" y="0"/>
    </p:cViewPr>
  </p:notesTextViewPr>
  <p:notesViewPr>
    <p:cSldViewPr snapToGrid="0">
      <p:cViewPr>
        <p:scale>
          <a:sx n="1" d="2"/>
          <a:sy n="1" d="2"/>
        </p:scale>
        <p:origin x="0" y="0"/>
      </p:cViewPr>
      <p:guideLst>
        <p:guide orient="horz" pos="4526"/>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chlan Iape" userId="3127c616-97ab-4b9a-80db-8edf7e2f3cde" providerId="ADAL" clId="{9C675B8F-A40C-4E09-9D8C-AAB6285E36D4}"/>
    <pc:docChg chg="modSld">
      <pc:chgData name="Lachlan Iape" userId="3127c616-97ab-4b9a-80db-8edf7e2f3cde" providerId="ADAL" clId="{9C675B8F-A40C-4E09-9D8C-AAB6285E36D4}" dt="2024-09-04T01:42:18.138" v="0" actId="14100"/>
      <pc:docMkLst>
        <pc:docMk/>
      </pc:docMkLst>
      <pc:sldChg chg="modSp mod">
        <pc:chgData name="Lachlan Iape" userId="3127c616-97ab-4b9a-80db-8edf7e2f3cde" providerId="ADAL" clId="{9C675B8F-A40C-4E09-9D8C-AAB6285E36D4}" dt="2024-09-04T01:42:18.138" v="0" actId="14100"/>
        <pc:sldMkLst>
          <pc:docMk/>
          <pc:sldMk cId="2887098628" sldId="2147471648"/>
        </pc:sldMkLst>
        <pc:spChg chg="mod">
          <ac:chgData name="Lachlan Iape" userId="3127c616-97ab-4b9a-80db-8edf7e2f3cde" providerId="ADAL" clId="{9C675B8F-A40C-4E09-9D8C-AAB6285E36D4}" dt="2024-09-04T01:42:18.138" v="0" actId="14100"/>
          <ac:spMkLst>
            <pc:docMk/>
            <pc:sldMk cId="2887098628" sldId="2147471648"/>
            <ac:spMk id="15" creationId="{5A26544D-C393-6411-1B4F-4C4D5606DA2E}"/>
          </ac:spMkLst>
        </pc:spChg>
      </pc:sldChg>
    </pc:docChg>
  </pc:docChgLst>
  <pc:docChgLst>
    <pc:chgData name="Colin Watson" userId="f5e523bd-da60-44d7-a928-0f65409075c6" providerId="ADAL" clId="{F46AB22A-40B7-43A8-9553-530D56FEB4AD}"/>
    <pc:docChg chg="custSel modSld">
      <pc:chgData name="Colin Watson" userId="f5e523bd-da60-44d7-a928-0f65409075c6" providerId="ADAL" clId="{F46AB22A-40B7-43A8-9553-530D56FEB4AD}" dt="2024-10-22T04:53:56.042" v="436" actId="207"/>
      <pc:docMkLst>
        <pc:docMk/>
      </pc:docMkLst>
      <pc:sldChg chg="modSp mod modCm">
        <pc:chgData name="Colin Watson" userId="f5e523bd-da60-44d7-a928-0f65409075c6" providerId="ADAL" clId="{F46AB22A-40B7-43A8-9553-530D56FEB4AD}" dt="2024-10-22T04:52:47.493" v="429" actId="20577"/>
        <pc:sldMkLst>
          <pc:docMk/>
          <pc:sldMk cId="3575811757" sldId="2147471719"/>
        </pc:sldMkLst>
        <pc:spChg chg="mod">
          <ac:chgData name="Colin Watson" userId="f5e523bd-da60-44d7-a928-0f65409075c6" providerId="ADAL" clId="{F46AB22A-40B7-43A8-9553-530D56FEB4AD}" dt="2024-10-22T04:20:51.787" v="32" actId="207"/>
          <ac:spMkLst>
            <pc:docMk/>
            <pc:sldMk cId="3575811757" sldId="2147471719"/>
            <ac:spMk id="21" creationId="{FB2D641F-7EE6-BED9-C5FC-DF6B9F5C3E5D}"/>
          </ac:spMkLst>
        </pc:spChg>
        <pc:spChg chg="mod">
          <ac:chgData name="Colin Watson" userId="f5e523bd-da60-44d7-a928-0f65409075c6" providerId="ADAL" clId="{F46AB22A-40B7-43A8-9553-530D56FEB4AD}" dt="2024-10-22T04:52:47.493" v="429" actId="20577"/>
          <ac:spMkLst>
            <pc:docMk/>
            <pc:sldMk cId="3575811757" sldId="2147471719"/>
            <ac:spMk id="24" creationId="{A68786C5-0F08-67B4-EF2E-B2FD83DED675}"/>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52:47.493" v="429" actId="20577"/>
              <pc2:cmMkLst xmlns:pc2="http://schemas.microsoft.com/office/powerpoint/2019/9/main/command">
                <pc:docMk/>
                <pc:sldMk cId="3575811757" sldId="2147471719"/>
                <pc2:cmMk id="{D1246474-A31C-4B90-A646-E1D343154ABD}"/>
              </pc2:cmMkLst>
            </pc226:cmChg>
          </p:ext>
        </pc:extLst>
      </pc:sldChg>
      <pc:sldChg chg="modSp mod modCm">
        <pc:chgData name="Colin Watson" userId="f5e523bd-da60-44d7-a928-0f65409075c6" providerId="ADAL" clId="{F46AB22A-40B7-43A8-9553-530D56FEB4AD}" dt="2024-10-22T04:53:22.943" v="432" actId="207"/>
        <pc:sldMkLst>
          <pc:docMk/>
          <pc:sldMk cId="2717348167" sldId="2147471724"/>
        </pc:sldMkLst>
        <pc:spChg chg="mod">
          <ac:chgData name="Colin Watson" userId="f5e523bd-da60-44d7-a928-0f65409075c6" providerId="ADAL" clId="{F46AB22A-40B7-43A8-9553-530D56FEB4AD}" dt="2024-10-22T04:23:56.018" v="168" actId="20577"/>
          <ac:spMkLst>
            <pc:docMk/>
            <pc:sldMk cId="2717348167" sldId="2147471724"/>
            <ac:spMk id="2" creationId="{B068FAC4-4E35-4912-1E95-4C38FB047EE7}"/>
          </ac:spMkLst>
        </pc:spChg>
        <pc:spChg chg="mod">
          <ac:chgData name="Colin Watson" userId="f5e523bd-da60-44d7-a928-0f65409075c6" providerId="ADAL" clId="{F46AB22A-40B7-43A8-9553-530D56FEB4AD}" dt="2024-10-22T04:22:05.007" v="137" actId="20577"/>
          <ac:spMkLst>
            <pc:docMk/>
            <pc:sldMk cId="2717348167" sldId="2147471724"/>
            <ac:spMk id="3" creationId="{0B0E0EEE-AAF7-27D9-5453-D9B85663617E}"/>
          </ac:spMkLst>
        </pc:spChg>
        <pc:graphicFrameChg chg="modGraphic">
          <ac:chgData name="Colin Watson" userId="f5e523bd-da60-44d7-a928-0f65409075c6" providerId="ADAL" clId="{F46AB22A-40B7-43A8-9553-530D56FEB4AD}" dt="2024-10-22T04:53:22.943" v="432" actId="207"/>
          <ac:graphicFrameMkLst>
            <pc:docMk/>
            <pc:sldMk cId="2717348167" sldId="2147471724"/>
            <ac:graphicFrameMk id="4" creationId="{BD48924B-0496-CA2C-8D73-A47E59DB3E4C}"/>
          </ac:graphicFrameMkLst>
        </pc:graphicFrame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22:05.007" v="137" actId="20577"/>
              <pc2:cmMkLst xmlns:pc2="http://schemas.microsoft.com/office/powerpoint/2019/9/main/command">
                <pc:docMk/>
                <pc:sldMk cId="2717348167" sldId="2147471724"/>
                <pc2:cmMk id="{D423B70D-49C8-4387-84D3-D1ACA55374DE}"/>
              </pc2:cmMkLst>
            </pc226:cmChg>
            <pc226:cmChg xmlns:pc226="http://schemas.microsoft.com/office/powerpoint/2022/06/main/command" chg="mod">
              <pc226:chgData name="Colin Watson" userId="f5e523bd-da60-44d7-a928-0f65409075c6" providerId="ADAL" clId="{F46AB22A-40B7-43A8-9553-530D56FEB4AD}" dt="2024-10-22T04:23:56.018" v="168" actId="20577"/>
              <pc2:cmMkLst xmlns:pc2="http://schemas.microsoft.com/office/powerpoint/2019/9/main/command">
                <pc:docMk/>
                <pc:sldMk cId="2717348167" sldId="2147471724"/>
                <pc2:cmMk id="{DDA7CC0E-87CE-4313-8FF6-9E633D340B3A}"/>
              </pc2:cmMkLst>
            </pc226:cmChg>
            <pc226:cmChg xmlns:pc226="http://schemas.microsoft.com/office/powerpoint/2022/06/main/command" chg="mod">
              <pc226:chgData name="Colin Watson" userId="f5e523bd-da60-44d7-a928-0f65409075c6" providerId="ADAL" clId="{F46AB22A-40B7-43A8-9553-530D56FEB4AD}" dt="2024-10-22T04:21:54.402" v="93" actId="20577"/>
              <pc2:cmMkLst xmlns:pc2="http://schemas.microsoft.com/office/powerpoint/2019/9/main/command">
                <pc:docMk/>
                <pc:sldMk cId="2717348167" sldId="2147471724"/>
                <pc2:cmMk id="{C8DD9116-2F12-44B2-BFD1-D92020E8DB06}"/>
              </pc2:cmMkLst>
            </pc226:cmChg>
          </p:ext>
        </pc:extLst>
      </pc:sldChg>
      <pc:sldChg chg="modSp mod modCm">
        <pc:chgData name="Colin Watson" userId="f5e523bd-da60-44d7-a928-0f65409075c6" providerId="ADAL" clId="{F46AB22A-40B7-43A8-9553-530D56FEB4AD}" dt="2024-10-22T04:20:29.210" v="31" actId="20577"/>
        <pc:sldMkLst>
          <pc:docMk/>
          <pc:sldMk cId="825503615" sldId="2147471730"/>
        </pc:sldMkLst>
        <pc:spChg chg="mod">
          <ac:chgData name="Colin Watson" userId="f5e523bd-da60-44d7-a928-0f65409075c6" providerId="ADAL" clId="{F46AB22A-40B7-43A8-9553-530D56FEB4AD}" dt="2024-10-22T04:20:29.210" v="31" actId="20577"/>
          <ac:spMkLst>
            <pc:docMk/>
            <pc:sldMk cId="825503615" sldId="2147471730"/>
            <ac:spMk id="3" creationId="{70A675F7-CAF4-83EC-53BD-56B259073B05}"/>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20:29.210" v="31" actId="20577"/>
              <pc2:cmMkLst xmlns:pc2="http://schemas.microsoft.com/office/powerpoint/2019/9/main/command">
                <pc:docMk/>
                <pc:sldMk cId="825503615" sldId="2147471730"/>
                <pc2:cmMk id="{8271718F-F834-44BB-A7DC-7E4AA119CD2A}"/>
              </pc2:cmMkLst>
            </pc226:cmChg>
          </p:ext>
        </pc:extLst>
      </pc:sldChg>
      <pc:sldChg chg="modSp mod modCm">
        <pc:chgData name="Colin Watson" userId="f5e523bd-da60-44d7-a928-0f65409075c6" providerId="ADAL" clId="{F46AB22A-40B7-43A8-9553-530D56FEB4AD}" dt="2024-10-22T04:21:39.050" v="84" actId="20577"/>
        <pc:sldMkLst>
          <pc:docMk/>
          <pc:sldMk cId="4210671229" sldId="2147471734"/>
        </pc:sldMkLst>
        <pc:spChg chg="mod">
          <ac:chgData name="Colin Watson" userId="f5e523bd-da60-44d7-a928-0f65409075c6" providerId="ADAL" clId="{F46AB22A-40B7-43A8-9553-530D56FEB4AD}" dt="2024-10-22T04:21:10.617" v="58" actId="20577"/>
          <ac:spMkLst>
            <pc:docMk/>
            <pc:sldMk cId="4210671229" sldId="2147471734"/>
            <ac:spMk id="3" creationId="{70A675F7-CAF4-83EC-53BD-56B259073B05}"/>
          </ac:spMkLst>
        </pc:spChg>
        <pc:spChg chg="mod">
          <ac:chgData name="Colin Watson" userId="f5e523bd-da60-44d7-a928-0f65409075c6" providerId="ADAL" clId="{F46AB22A-40B7-43A8-9553-530D56FEB4AD}" dt="2024-10-22T04:21:39.050" v="84" actId="20577"/>
          <ac:spMkLst>
            <pc:docMk/>
            <pc:sldMk cId="4210671229" sldId="2147471734"/>
            <ac:spMk id="16" creationId="{A63029EC-539F-421E-11B9-C159749E0ADC}"/>
          </ac:spMkLst>
        </pc:spChg>
        <pc:spChg chg="mod">
          <ac:chgData name="Colin Watson" userId="f5e523bd-da60-44d7-a928-0f65409075c6" providerId="ADAL" clId="{F46AB22A-40B7-43A8-9553-530D56FEB4AD}" dt="2024-10-22T04:21:16.867" v="72" actId="20577"/>
          <ac:spMkLst>
            <pc:docMk/>
            <pc:sldMk cId="4210671229" sldId="2147471734"/>
            <ac:spMk id="28" creationId="{A3A5CE9D-3A16-BFF2-E713-736928FCEE73}"/>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21:10.617" v="58" actId="20577"/>
              <pc2:cmMkLst xmlns:pc2="http://schemas.microsoft.com/office/powerpoint/2019/9/main/command">
                <pc:docMk/>
                <pc:sldMk cId="4210671229" sldId="2147471734"/>
                <pc2:cmMk id="{BB75BFAA-A025-4D30-9179-F36A39FA42F5}"/>
              </pc2:cmMkLst>
            </pc226:cmChg>
            <pc226:cmChg xmlns:pc226="http://schemas.microsoft.com/office/powerpoint/2022/06/main/command" chg="mod">
              <pc226:chgData name="Colin Watson" userId="f5e523bd-da60-44d7-a928-0f65409075c6" providerId="ADAL" clId="{F46AB22A-40B7-43A8-9553-530D56FEB4AD}" dt="2024-10-22T04:21:16.867" v="72" actId="20577"/>
              <pc2:cmMkLst xmlns:pc2="http://schemas.microsoft.com/office/powerpoint/2019/9/main/command">
                <pc:docMk/>
                <pc:sldMk cId="4210671229" sldId="2147471734"/>
                <pc2:cmMk id="{79A2FFC4-9615-453F-8261-B24861698E0B}"/>
              </pc2:cmMkLst>
            </pc226:cmChg>
          </p:ext>
        </pc:extLst>
      </pc:sldChg>
      <pc:sldChg chg="modSp mod modCm">
        <pc:chgData name="Colin Watson" userId="f5e523bd-da60-44d7-a928-0f65409075c6" providerId="ADAL" clId="{F46AB22A-40B7-43A8-9553-530D56FEB4AD}" dt="2024-10-22T04:53:41.792" v="433" actId="207"/>
        <pc:sldMkLst>
          <pc:docMk/>
          <pc:sldMk cId="705608436" sldId="2147471735"/>
        </pc:sldMkLst>
        <pc:spChg chg="mod">
          <ac:chgData name="Colin Watson" userId="f5e523bd-da60-44d7-a928-0f65409075c6" providerId="ADAL" clId="{F46AB22A-40B7-43A8-9553-530D56FEB4AD}" dt="2024-10-22T04:24:32.252" v="233" actId="20577"/>
          <ac:spMkLst>
            <pc:docMk/>
            <pc:sldMk cId="705608436" sldId="2147471735"/>
            <ac:spMk id="2" creationId="{B068FAC4-4E35-4912-1E95-4C38FB047EE7}"/>
          </ac:spMkLst>
        </pc:spChg>
        <pc:spChg chg="mod">
          <ac:chgData name="Colin Watson" userId="f5e523bd-da60-44d7-a928-0f65409075c6" providerId="ADAL" clId="{F46AB22A-40B7-43A8-9553-530D56FEB4AD}" dt="2024-10-22T04:24:19.268" v="188" actId="20577"/>
          <ac:spMkLst>
            <pc:docMk/>
            <pc:sldMk cId="705608436" sldId="2147471735"/>
            <ac:spMk id="3" creationId="{0B0E0EEE-AAF7-27D9-5453-D9B85663617E}"/>
          </ac:spMkLst>
        </pc:spChg>
        <pc:graphicFrameChg chg="modGraphic">
          <ac:chgData name="Colin Watson" userId="f5e523bd-da60-44d7-a928-0f65409075c6" providerId="ADAL" clId="{F46AB22A-40B7-43A8-9553-530D56FEB4AD}" dt="2024-10-22T04:53:41.792" v="433" actId="207"/>
          <ac:graphicFrameMkLst>
            <pc:docMk/>
            <pc:sldMk cId="705608436" sldId="2147471735"/>
            <ac:graphicFrameMk id="4" creationId="{BD48924B-0496-CA2C-8D73-A47E59DB3E4C}"/>
          </ac:graphicFrameMkLst>
        </pc:graphicFrame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24:19.268" v="188" actId="20577"/>
              <pc2:cmMkLst xmlns:pc2="http://schemas.microsoft.com/office/powerpoint/2019/9/main/command">
                <pc:docMk/>
                <pc:sldMk cId="705608436" sldId="2147471735"/>
                <pc2:cmMk id="{65E9F458-EEED-4B7E-982F-F1D5628AF7E6}"/>
              </pc2:cmMkLst>
            </pc226:cmChg>
            <pc226:cmChg xmlns:pc226="http://schemas.microsoft.com/office/powerpoint/2022/06/main/command" chg="mod">
              <pc226:chgData name="Colin Watson" userId="f5e523bd-da60-44d7-a928-0f65409075c6" providerId="ADAL" clId="{F46AB22A-40B7-43A8-9553-530D56FEB4AD}" dt="2024-10-22T04:24:32.252" v="233" actId="20577"/>
              <pc2:cmMkLst xmlns:pc2="http://schemas.microsoft.com/office/powerpoint/2019/9/main/command">
                <pc:docMk/>
                <pc:sldMk cId="705608436" sldId="2147471735"/>
                <pc2:cmMk id="{6A816182-6305-4C25-834B-1B7FBC273BF3}"/>
              </pc2:cmMkLst>
            </pc226:cmChg>
          </p:ext>
        </pc:extLst>
      </pc:sldChg>
      <pc:sldChg chg="modSp mod modCm">
        <pc:chgData name="Colin Watson" userId="f5e523bd-da60-44d7-a928-0f65409075c6" providerId="ADAL" clId="{F46AB22A-40B7-43A8-9553-530D56FEB4AD}" dt="2024-10-22T04:53:46.876" v="434" actId="207"/>
        <pc:sldMkLst>
          <pc:docMk/>
          <pc:sldMk cId="3355992997" sldId="2147471736"/>
        </pc:sldMkLst>
        <pc:spChg chg="mod">
          <ac:chgData name="Colin Watson" userId="f5e523bd-da60-44d7-a928-0f65409075c6" providerId="ADAL" clId="{F46AB22A-40B7-43A8-9553-530D56FEB4AD}" dt="2024-10-22T04:24:55.251" v="296" actId="20577"/>
          <ac:spMkLst>
            <pc:docMk/>
            <pc:sldMk cId="3355992997" sldId="2147471736"/>
            <ac:spMk id="2" creationId="{B068FAC4-4E35-4912-1E95-4C38FB047EE7}"/>
          </ac:spMkLst>
        </pc:spChg>
        <pc:spChg chg="mod">
          <ac:chgData name="Colin Watson" userId="f5e523bd-da60-44d7-a928-0f65409075c6" providerId="ADAL" clId="{F46AB22A-40B7-43A8-9553-530D56FEB4AD}" dt="2024-10-22T04:24:38.752" v="244" actId="20577"/>
          <ac:spMkLst>
            <pc:docMk/>
            <pc:sldMk cId="3355992997" sldId="2147471736"/>
            <ac:spMk id="3" creationId="{0B0E0EEE-AAF7-27D9-5453-D9B85663617E}"/>
          </ac:spMkLst>
        </pc:spChg>
        <pc:graphicFrameChg chg="modGraphic">
          <ac:chgData name="Colin Watson" userId="f5e523bd-da60-44d7-a928-0f65409075c6" providerId="ADAL" clId="{F46AB22A-40B7-43A8-9553-530D56FEB4AD}" dt="2024-10-22T04:53:46.876" v="434" actId="207"/>
          <ac:graphicFrameMkLst>
            <pc:docMk/>
            <pc:sldMk cId="3355992997" sldId="2147471736"/>
            <ac:graphicFrameMk id="4" creationId="{BD48924B-0496-CA2C-8D73-A47E59DB3E4C}"/>
          </ac:graphicFrameMkLst>
        </pc:graphicFrame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24:55.251" v="296" actId="20577"/>
              <pc2:cmMkLst xmlns:pc2="http://schemas.microsoft.com/office/powerpoint/2019/9/main/command">
                <pc:docMk/>
                <pc:sldMk cId="3355992997" sldId="2147471736"/>
                <pc2:cmMk id="{C8B2485F-D600-424F-A8A4-6D72BF8C4575}"/>
              </pc2:cmMkLst>
            </pc226:cmChg>
          </p:ext>
        </pc:extLst>
      </pc:sldChg>
      <pc:sldChg chg="modSp mod modCm">
        <pc:chgData name="Colin Watson" userId="f5e523bd-da60-44d7-a928-0f65409075c6" providerId="ADAL" clId="{F46AB22A-40B7-43A8-9553-530D56FEB4AD}" dt="2024-10-22T04:53:56.042" v="436" actId="207"/>
        <pc:sldMkLst>
          <pc:docMk/>
          <pc:sldMk cId="2074949178" sldId="2147471737"/>
        </pc:sldMkLst>
        <pc:spChg chg="mod">
          <ac:chgData name="Colin Watson" userId="f5e523bd-da60-44d7-a928-0f65409075c6" providerId="ADAL" clId="{F46AB22A-40B7-43A8-9553-530D56FEB4AD}" dt="2024-10-22T04:53:56.042" v="436" actId="207"/>
          <ac:spMkLst>
            <pc:docMk/>
            <pc:sldMk cId="2074949178" sldId="2147471737"/>
            <ac:spMk id="2" creationId="{B068FAC4-4E35-4912-1E95-4C38FB047EE7}"/>
          </ac:spMkLst>
        </pc:spChg>
        <pc:spChg chg="mod">
          <ac:chgData name="Colin Watson" userId="f5e523bd-da60-44d7-a928-0f65409075c6" providerId="ADAL" clId="{F46AB22A-40B7-43A8-9553-530D56FEB4AD}" dt="2024-10-22T04:25:03.070" v="311" actId="20577"/>
          <ac:spMkLst>
            <pc:docMk/>
            <pc:sldMk cId="2074949178" sldId="2147471737"/>
            <ac:spMk id="3" creationId="{0B0E0EEE-AAF7-27D9-5453-D9B85663617E}"/>
          </ac:spMkLst>
        </pc:spChg>
        <pc:graphicFrameChg chg="modGraphic">
          <ac:chgData name="Colin Watson" userId="f5e523bd-da60-44d7-a928-0f65409075c6" providerId="ADAL" clId="{F46AB22A-40B7-43A8-9553-530D56FEB4AD}" dt="2024-10-22T04:53:53.835" v="435" actId="207"/>
          <ac:graphicFrameMkLst>
            <pc:docMk/>
            <pc:sldMk cId="2074949178" sldId="2147471737"/>
            <ac:graphicFrameMk id="4" creationId="{BD48924B-0496-CA2C-8D73-A47E59DB3E4C}"/>
          </ac:graphicFrameMkLst>
        </pc:graphicFrame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F46AB22A-40B7-43A8-9553-530D56FEB4AD}" dt="2024-10-22T04:25:03.070" v="311" actId="20577"/>
              <pc2:cmMkLst xmlns:pc2="http://schemas.microsoft.com/office/powerpoint/2019/9/main/command">
                <pc:docMk/>
                <pc:sldMk cId="2074949178" sldId="2147471737"/>
                <pc2:cmMk id="{D8B0F868-1C4A-4958-9F8C-DBF93DBDE4AD}"/>
              </pc2:cmMkLst>
            </pc226:cmChg>
            <pc226:cmChg xmlns:pc226="http://schemas.microsoft.com/office/powerpoint/2022/06/main/command" chg="mod">
              <pc226:chgData name="Colin Watson" userId="f5e523bd-da60-44d7-a928-0f65409075c6" providerId="ADAL" clId="{F46AB22A-40B7-43A8-9553-530D56FEB4AD}" dt="2024-10-22T04:25:13.504" v="352" actId="20577"/>
              <pc2:cmMkLst xmlns:pc2="http://schemas.microsoft.com/office/powerpoint/2019/9/main/command">
                <pc:docMk/>
                <pc:sldMk cId="2074949178" sldId="2147471737"/>
                <pc2:cmMk id="{0DDC4573-9AA5-4A80-901C-121B1FD50B3E}"/>
              </pc2:cmMkLst>
            </pc226:cmChg>
          </p:ext>
        </pc:extLst>
      </pc:sldChg>
    </pc:docChg>
  </pc:docChgLst>
  <pc:docChgLst>
    <pc:chgData name="Colin Watson" userId="f5e523bd-da60-44d7-a928-0f65409075c6" providerId="ADAL" clId="{C6D2A783-7602-4F28-922F-DE2C776C2977}"/>
    <pc:docChg chg="undo custSel addSld delSld modSld modSection">
      <pc:chgData name="Colin Watson" userId="f5e523bd-da60-44d7-a928-0f65409075c6" providerId="ADAL" clId="{C6D2A783-7602-4F28-922F-DE2C776C2977}" dt="2024-09-18T05:50:27.132" v="664" actId="1038"/>
      <pc:docMkLst>
        <pc:docMk/>
      </pc:docMkLst>
      <pc:sldChg chg="modSp add del mod">
        <pc:chgData name="Colin Watson" userId="f5e523bd-da60-44d7-a928-0f65409075c6" providerId="ADAL" clId="{C6D2A783-7602-4F28-922F-DE2C776C2977}" dt="2024-09-18T05:49:41.876" v="636" actId="47"/>
        <pc:sldMkLst>
          <pc:docMk/>
          <pc:sldMk cId="2083619045" sldId="2147471602"/>
        </pc:sldMkLst>
        <pc:spChg chg="mod">
          <ac:chgData name="Colin Watson" userId="f5e523bd-da60-44d7-a928-0f65409075c6" providerId="ADAL" clId="{C6D2A783-7602-4F28-922F-DE2C776C2977}" dt="2024-09-17T06:57:57.030" v="620" actId="20577"/>
          <ac:spMkLst>
            <pc:docMk/>
            <pc:sldMk cId="2083619045" sldId="2147471602"/>
            <ac:spMk id="4" creationId="{74695963-93D3-CEED-3211-EA22860FE331}"/>
          </ac:spMkLst>
        </pc:spChg>
      </pc:sldChg>
      <pc:sldChg chg="modSp mod">
        <pc:chgData name="Colin Watson" userId="f5e523bd-da60-44d7-a928-0f65409075c6" providerId="ADAL" clId="{C6D2A783-7602-4F28-922F-DE2C776C2977}" dt="2024-09-17T06:29:37.214" v="11" actId="20577"/>
        <pc:sldMkLst>
          <pc:docMk/>
          <pc:sldMk cId="3575811757" sldId="2147471719"/>
        </pc:sldMkLst>
        <pc:spChg chg="mod">
          <ac:chgData name="Colin Watson" userId="f5e523bd-da60-44d7-a928-0f65409075c6" providerId="ADAL" clId="{C6D2A783-7602-4F28-922F-DE2C776C2977}" dt="2024-09-17T06:26:19.499" v="0" actId="1076"/>
          <ac:spMkLst>
            <pc:docMk/>
            <pc:sldMk cId="3575811757" sldId="2147471719"/>
            <ac:spMk id="5" creationId="{414FB662-191A-6AE4-B396-41A4E291EEB6}"/>
          </ac:spMkLst>
        </pc:spChg>
        <pc:spChg chg="mod">
          <ac:chgData name="Colin Watson" userId="f5e523bd-da60-44d7-a928-0f65409075c6" providerId="ADAL" clId="{C6D2A783-7602-4F28-922F-DE2C776C2977}" dt="2024-09-17T06:26:19.499" v="0" actId="1076"/>
          <ac:spMkLst>
            <pc:docMk/>
            <pc:sldMk cId="3575811757" sldId="2147471719"/>
            <ac:spMk id="13" creationId="{0B97B9F7-FF65-85B1-EEB7-8A841D8AA593}"/>
          </ac:spMkLst>
        </pc:spChg>
        <pc:spChg chg="mod">
          <ac:chgData name="Colin Watson" userId="f5e523bd-da60-44d7-a928-0f65409075c6" providerId="ADAL" clId="{C6D2A783-7602-4F28-922F-DE2C776C2977}" dt="2024-09-17T06:29:37.214" v="11" actId="20577"/>
          <ac:spMkLst>
            <pc:docMk/>
            <pc:sldMk cId="3575811757" sldId="2147471719"/>
            <ac:spMk id="21" creationId="{FB2D641F-7EE6-BED9-C5FC-DF6B9F5C3E5D}"/>
          </ac:spMkLst>
        </pc:spChg>
        <pc:spChg chg="mod">
          <ac:chgData name="Colin Watson" userId="f5e523bd-da60-44d7-a928-0f65409075c6" providerId="ADAL" clId="{C6D2A783-7602-4F28-922F-DE2C776C2977}" dt="2024-09-17T06:26:19.499" v="0" actId="1076"/>
          <ac:spMkLst>
            <pc:docMk/>
            <pc:sldMk cId="3575811757" sldId="2147471719"/>
            <ac:spMk id="24" creationId="{A68786C5-0F08-67B4-EF2E-B2FD83DED675}"/>
          </ac:spMkLst>
        </pc:spChg>
        <pc:spChg chg="mod">
          <ac:chgData name="Colin Watson" userId="f5e523bd-da60-44d7-a928-0f65409075c6" providerId="ADAL" clId="{C6D2A783-7602-4F28-922F-DE2C776C2977}" dt="2024-09-17T06:26:19.499" v="0" actId="1076"/>
          <ac:spMkLst>
            <pc:docMk/>
            <pc:sldMk cId="3575811757" sldId="2147471719"/>
            <ac:spMk id="25" creationId="{7468EDA2-3039-B298-282F-E1688E17F2A3}"/>
          </ac:spMkLst>
        </pc:spChg>
      </pc:sldChg>
      <pc:sldChg chg="modSp mod">
        <pc:chgData name="Colin Watson" userId="f5e523bd-da60-44d7-a928-0f65409075c6" providerId="ADAL" clId="{C6D2A783-7602-4F28-922F-DE2C776C2977}" dt="2024-09-17T06:49:13.369" v="420" actId="20577"/>
        <pc:sldMkLst>
          <pc:docMk/>
          <pc:sldMk cId="2717348167" sldId="2147471724"/>
        </pc:sldMkLst>
        <pc:graphicFrameChg chg="modGraphic">
          <ac:chgData name="Colin Watson" userId="f5e523bd-da60-44d7-a928-0f65409075c6" providerId="ADAL" clId="{C6D2A783-7602-4F28-922F-DE2C776C2977}" dt="2024-09-17T06:49:13.369" v="420" actId="20577"/>
          <ac:graphicFrameMkLst>
            <pc:docMk/>
            <pc:sldMk cId="2717348167" sldId="2147471724"/>
            <ac:graphicFrameMk id="4" creationId="{BD48924B-0496-CA2C-8D73-A47E59DB3E4C}"/>
          </ac:graphicFrameMkLst>
        </pc:graphicFrameChg>
      </pc:sldChg>
      <pc:sldChg chg="modSp mod">
        <pc:chgData name="Colin Watson" userId="f5e523bd-da60-44d7-a928-0f65409075c6" providerId="ADAL" clId="{C6D2A783-7602-4F28-922F-DE2C776C2977}" dt="2024-09-17T06:30:07.411" v="36" actId="20577"/>
        <pc:sldMkLst>
          <pc:docMk/>
          <pc:sldMk cId="3735286326" sldId="2147471729"/>
        </pc:sldMkLst>
        <pc:spChg chg="mod">
          <ac:chgData name="Colin Watson" userId="f5e523bd-da60-44d7-a928-0f65409075c6" providerId="ADAL" clId="{C6D2A783-7602-4F28-922F-DE2C776C2977}" dt="2024-09-17T06:30:07.411" v="36" actId="20577"/>
          <ac:spMkLst>
            <pc:docMk/>
            <pc:sldMk cId="3735286326" sldId="2147471729"/>
            <ac:spMk id="9" creationId="{EC7C2BED-2407-5028-C4AF-EF23897CE63F}"/>
          </ac:spMkLst>
        </pc:spChg>
      </pc:sldChg>
      <pc:sldChg chg="addSp delSp modSp mod">
        <pc:chgData name="Colin Watson" userId="f5e523bd-da60-44d7-a928-0f65409075c6" providerId="ADAL" clId="{C6D2A783-7602-4F28-922F-DE2C776C2977}" dt="2024-09-18T05:50:27.132" v="664" actId="1038"/>
        <pc:sldMkLst>
          <pc:docMk/>
          <pc:sldMk cId="825503615" sldId="2147471730"/>
        </pc:sldMkLst>
        <pc:spChg chg="mod">
          <ac:chgData name="Colin Watson" userId="f5e523bd-da60-44d7-a928-0f65409075c6" providerId="ADAL" clId="{C6D2A783-7602-4F28-922F-DE2C776C2977}" dt="2024-09-18T00:28:51.389" v="623"/>
          <ac:spMkLst>
            <pc:docMk/>
            <pc:sldMk cId="825503615" sldId="2147471730"/>
            <ac:spMk id="3" creationId="{70A675F7-CAF4-83EC-53BD-56B259073B05}"/>
          </ac:spMkLst>
        </pc:spChg>
        <pc:spChg chg="mod">
          <ac:chgData name="Colin Watson" userId="f5e523bd-da60-44d7-a928-0f65409075c6" providerId="ADAL" clId="{C6D2A783-7602-4F28-922F-DE2C776C2977}" dt="2024-09-18T05:50:09.935" v="655" actId="1076"/>
          <ac:spMkLst>
            <pc:docMk/>
            <pc:sldMk cId="825503615" sldId="2147471730"/>
            <ac:spMk id="4" creationId="{E3FDAD9A-A06A-5452-AC9C-A76FA8FA354D}"/>
          </ac:spMkLst>
        </pc:spChg>
        <pc:spChg chg="mod">
          <ac:chgData name="Colin Watson" userId="f5e523bd-da60-44d7-a928-0f65409075c6" providerId="ADAL" clId="{C6D2A783-7602-4F28-922F-DE2C776C2977}" dt="2024-09-17T06:35:23.041" v="139" actId="113"/>
          <ac:spMkLst>
            <pc:docMk/>
            <pc:sldMk cId="825503615" sldId="2147471730"/>
            <ac:spMk id="6" creationId="{E1296918-AD6D-C9E2-9E46-991182C85F7C}"/>
          </ac:spMkLst>
        </pc:spChg>
        <pc:spChg chg="mod">
          <ac:chgData name="Colin Watson" userId="f5e523bd-da60-44d7-a928-0f65409075c6" providerId="ADAL" clId="{C6D2A783-7602-4F28-922F-DE2C776C2977}" dt="2024-09-18T05:50:09.935" v="655" actId="1076"/>
          <ac:spMkLst>
            <pc:docMk/>
            <pc:sldMk cId="825503615" sldId="2147471730"/>
            <ac:spMk id="7" creationId="{39E79785-8D7E-56E8-B788-31D66BDCF50F}"/>
          </ac:spMkLst>
        </pc:spChg>
        <pc:spChg chg="mod">
          <ac:chgData name="Colin Watson" userId="f5e523bd-da60-44d7-a928-0f65409075c6" providerId="ADAL" clId="{C6D2A783-7602-4F28-922F-DE2C776C2977}" dt="2024-09-18T05:50:09.935" v="655" actId="1076"/>
          <ac:spMkLst>
            <pc:docMk/>
            <pc:sldMk cId="825503615" sldId="2147471730"/>
            <ac:spMk id="8" creationId="{AFB56AB2-0243-6285-E066-0CF0698CE95F}"/>
          </ac:spMkLst>
        </pc:spChg>
        <pc:spChg chg="mod">
          <ac:chgData name="Colin Watson" userId="f5e523bd-da60-44d7-a928-0f65409075c6" providerId="ADAL" clId="{C6D2A783-7602-4F28-922F-DE2C776C2977}" dt="2024-09-18T05:50:09.935" v="655" actId="1076"/>
          <ac:spMkLst>
            <pc:docMk/>
            <pc:sldMk cId="825503615" sldId="2147471730"/>
            <ac:spMk id="9" creationId="{914A0820-BC18-B429-164F-182B24F51599}"/>
          </ac:spMkLst>
        </pc:spChg>
        <pc:spChg chg="add del mod">
          <ac:chgData name="Colin Watson" userId="f5e523bd-da60-44d7-a928-0f65409075c6" providerId="ADAL" clId="{C6D2A783-7602-4F28-922F-DE2C776C2977}" dt="2024-09-18T05:49:38.272" v="635" actId="478"/>
          <ac:spMkLst>
            <pc:docMk/>
            <pc:sldMk cId="825503615" sldId="2147471730"/>
            <ac:spMk id="10" creationId="{EC6C902A-4697-D052-61BF-8BE8B0AEDF9C}"/>
          </ac:spMkLst>
        </pc:spChg>
        <pc:spChg chg="mod">
          <ac:chgData name="Colin Watson" userId="f5e523bd-da60-44d7-a928-0f65409075c6" providerId="ADAL" clId="{C6D2A783-7602-4F28-922F-DE2C776C2977}" dt="2024-09-17T06:40:35.044" v="250" actId="113"/>
          <ac:spMkLst>
            <pc:docMk/>
            <pc:sldMk cId="825503615" sldId="2147471730"/>
            <ac:spMk id="19" creationId="{02BB176B-8255-2661-B555-82EC2B34FEEA}"/>
          </ac:spMkLst>
        </pc:spChg>
        <pc:spChg chg="mod">
          <ac:chgData name="Colin Watson" userId="f5e523bd-da60-44d7-a928-0f65409075c6" providerId="ADAL" clId="{C6D2A783-7602-4F28-922F-DE2C776C2977}" dt="2024-09-17T06:40:40.926" v="251" actId="20577"/>
          <ac:spMkLst>
            <pc:docMk/>
            <pc:sldMk cId="825503615" sldId="2147471730"/>
            <ac:spMk id="32" creationId="{89A7D073-8D92-326D-B42E-0A25872A81E6}"/>
          </ac:spMkLst>
        </pc:spChg>
        <pc:spChg chg="mod">
          <ac:chgData name="Colin Watson" userId="f5e523bd-da60-44d7-a928-0f65409075c6" providerId="ADAL" clId="{C6D2A783-7602-4F28-922F-DE2C776C2977}" dt="2024-09-17T06:39:02.424" v="195" actId="20577"/>
          <ac:spMkLst>
            <pc:docMk/>
            <pc:sldMk cId="825503615" sldId="2147471730"/>
            <ac:spMk id="34" creationId="{4922F213-5653-C8BF-860E-6953E15025E5}"/>
          </ac:spMkLst>
        </pc:spChg>
        <pc:spChg chg="mod">
          <ac:chgData name="Colin Watson" userId="f5e523bd-da60-44d7-a928-0f65409075c6" providerId="ADAL" clId="{C6D2A783-7602-4F28-922F-DE2C776C2977}" dt="2024-09-18T05:50:12.821" v="656" actId="1076"/>
          <ac:spMkLst>
            <pc:docMk/>
            <pc:sldMk cId="825503615" sldId="2147471730"/>
            <ac:spMk id="37" creationId="{BFEE6266-3ADD-34FF-4E15-EF2B5379CF0E}"/>
          </ac:spMkLst>
        </pc:spChg>
        <pc:spChg chg="mod">
          <ac:chgData name="Colin Watson" userId="f5e523bd-da60-44d7-a928-0f65409075c6" providerId="ADAL" clId="{C6D2A783-7602-4F28-922F-DE2C776C2977}" dt="2024-09-18T05:50:12.821" v="656" actId="1076"/>
          <ac:spMkLst>
            <pc:docMk/>
            <pc:sldMk cId="825503615" sldId="2147471730"/>
            <ac:spMk id="38" creationId="{ED894B50-C744-8323-8AB2-8C1FDEAF7894}"/>
          </ac:spMkLst>
        </pc:spChg>
        <pc:spChg chg="mod">
          <ac:chgData name="Colin Watson" userId="f5e523bd-da60-44d7-a928-0f65409075c6" providerId="ADAL" clId="{C6D2A783-7602-4F28-922F-DE2C776C2977}" dt="2024-09-17T23:37:35.873" v="621"/>
          <ac:spMkLst>
            <pc:docMk/>
            <pc:sldMk cId="825503615" sldId="2147471730"/>
            <ac:spMk id="43" creationId="{E4BBEB7A-B70E-C2FB-D323-11ECD914BD2B}"/>
          </ac:spMkLst>
        </pc:spChg>
        <pc:spChg chg="mod">
          <ac:chgData name="Colin Watson" userId="f5e523bd-da60-44d7-a928-0f65409075c6" providerId="ADAL" clId="{C6D2A783-7602-4F28-922F-DE2C776C2977}" dt="2024-09-18T05:49:53.057" v="639"/>
          <ac:spMkLst>
            <pc:docMk/>
            <pc:sldMk cId="825503615" sldId="2147471730"/>
            <ac:spMk id="44" creationId="{9C43858B-5A97-3C3D-B6F8-AC63228C66E1}"/>
          </ac:spMkLst>
        </pc:spChg>
        <pc:spChg chg="mod">
          <ac:chgData name="Colin Watson" userId="f5e523bd-da60-44d7-a928-0f65409075c6" providerId="ADAL" clId="{C6D2A783-7602-4F28-922F-DE2C776C2977}" dt="2024-09-18T05:49:51.625" v="638" actId="20578"/>
          <ac:spMkLst>
            <pc:docMk/>
            <pc:sldMk cId="825503615" sldId="2147471730"/>
            <ac:spMk id="45" creationId="{47048286-AD81-DDD8-D2AA-100E287CDACB}"/>
          </ac:spMkLst>
        </pc:spChg>
        <pc:spChg chg="mod">
          <ac:chgData name="Colin Watson" userId="f5e523bd-da60-44d7-a928-0f65409075c6" providerId="ADAL" clId="{C6D2A783-7602-4F28-922F-DE2C776C2977}" dt="2024-09-18T05:49:56.191" v="640"/>
          <ac:spMkLst>
            <pc:docMk/>
            <pc:sldMk cId="825503615" sldId="2147471730"/>
            <ac:spMk id="47" creationId="{3C3FD4E8-DA51-BDCC-9597-037FA2A24F08}"/>
          </ac:spMkLst>
        </pc:spChg>
        <pc:spChg chg="mod">
          <ac:chgData name="Colin Watson" userId="f5e523bd-da60-44d7-a928-0f65409075c6" providerId="ADAL" clId="{C6D2A783-7602-4F28-922F-DE2C776C2977}" dt="2024-09-18T05:50:00.223" v="653" actId="20577"/>
          <ac:spMkLst>
            <pc:docMk/>
            <pc:sldMk cId="825503615" sldId="2147471730"/>
            <ac:spMk id="48" creationId="{9C23D14E-F3B0-90AA-AE27-394933390466}"/>
          </ac:spMkLst>
        </pc:spChg>
        <pc:grpChg chg="mod">
          <ac:chgData name="Colin Watson" userId="f5e523bd-da60-44d7-a928-0f65409075c6" providerId="ADAL" clId="{C6D2A783-7602-4F28-922F-DE2C776C2977}" dt="2024-09-18T05:50:09.935" v="655" actId="1076"/>
          <ac:grpSpMkLst>
            <pc:docMk/>
            <pc:sldMk cId="825503615" sldId="2147471730"/>
            <ac:grpSpMk id="2" creationId="{1AAF0710-D2E7-C6C8-1445-17E572AA04F6}"/>
          </ac:grpSpMkLst>
        </pc:grpChg>
        <pc:grpChg chg="mod">
          <ac:chgData name="Colin Watson" userId="f5e523bd-da60-44d7-a928-0f65409075c6" providerId="ADAL" clId="{C6D2A783-7602-4F28-922F-DE2C776C2977}" dt="2024-09-18T05:50:12.821" v="656" actId="1076"/>
          <ac:grpSpMkLst>
            <pc:docMk/>
            <pc:sldMk cId="825503615" sldId="2147471730"/>
            <ac:grpSpMk id="33" creationId="{49B164B3-1D0F-F092-974E-A4E1614E3E7B}"/>
          </ac:grpSpMkLst>
        </pc:grpChg>
        <pc:cxnChg chg="mod">
          <ac:chgData name="Colin Watson" userId="f5e523bd-da60-44d7-a928-0f65409075c6" providerId="ADAL" clId="{C6D2A783-7602-4F28-922F-DE2C776C2977}" dt="2024-09-18T05:50:27.132" v="664" actId="1038"/>
          <ac:cxnSpMkLst>
            <pc:docMk/>
            <pc:sldMk cId="825503615" sldId="2147471730"/>
            <ac:cxnSpMk id="55" creationId="{67388F11-638C-E9F7-03C0-CD9EF14BF0C1}"/>
          </ac:cxnSpMkLst>
        </pc:cxnChg>
        <pc:cxnChg chg="mod">
          <ac:chgData name="Colin Watson" userId="f5e523bd-da60-44d7-a928-0f65409075c6" providerId="ADAL" clId="{C6D2A783-7602-4F28-922F-DE2C776C2977}" dt="2024-09-18T05:50:23.264" v="658" actId="208"/>
          <ac:cxnSpMkLst>
            <pc:docMk/>
            <pc:sldMk cId="825503615" sldId="2147471730"/>
            <ac:cxnSpMk id="56" creationId="{ECCE297F-DB78-B2A2-3AD0-ADF43083D6B1}"/>
          </ac:cxnSpMkLst>
        </pc:cxnChg>
      </pc:sldChg>
      <pc:sldChg chg="modSp mod">
        <pc:chgData name="Colin Watson" userId="f5e523bd-da60-44d7-a928-0f65409075c6" providerId="ADAL" clId="{C6D2A783-7602-4F28-922F-DE2C776C2977}" dt="2024-09-17T06:42:08.111" v="283" actId="20577"/>
        <pc:sldMkLst>
          <pc:docMk/>
          <pc:sldMk cId="4210671229" sldId="2147471734"/>
        </pc:sldMkLst>
        <pc:spChg chg="mod">
          <ac:chgData name="Colin Watson" userId="f5e523bd-da60-44d7-a928-0f65409075c6" providerId="ADAL" clId="{C6D2A783-7602-4F28-922F-DE2C776C2977}" dt="2024-09-17T06:42:08.111" v="283" actId="20577"/>
          <ac:spMkLst>
            <pc:docMk/>
            <pc:sldMk cId="4210671229" sldId="2147471734"/>
            <ac:spMk id="6" creationId="{E1296918-AD6D-C9E2-9E46-991182C85F7C}"/>
          </ac:spMkLst>
        </pc:spChg>
      </pc:sldChg>
      <pc:sldChg chg="modSp mod">
        <pc:chgData name="Colin Watson" userId="f5e523bd-da60-44d7-a928-0f65409075c6" providerId="ADAL" clId="{C6D2A783-7602-4F28-922F-DE2C776C2977}" dt="2024-09-17T06:53:43.184" v="583" actId="113"/>
        <pc:sldMkLst>
          <pc:docMk/>
          <pc:sldMk cId="705608436" sldId="2147471735"/>
        </pc:sldMkLst>
        <pc:graphicFrameChg chg="mod modGraphic">
          <ac:chgData name="Colin Watson" userId="f5e523bd-da60-44d7-a928-0f65409075c6" providerId="ADAL" clId="{C6D2A783-7602-4F28-922F-DE2C776C2977}" dt="2024-09-17T06:53:43.184" v="583" actId="113"/>
          <ac:graphicFrameMkLst>
            <pc:docMk/>
            <pc:sldMk cId="705608436" sldId="2147471735"/>
            <ac:graphicFrameMk id="4" creationId="{BD48924B-0496-CA2C-8D73-A47E59DB3E4C}"/>
          </ac:graphicFrameMkLst>
        </pc:graphicFrameChg>
      </pc:sldChg>
      <pc:sldChg chg="modSp mod">
        <pc:chgData name="Colin Watson" userId="f5e523bd-da60-44d7-a928-0f65409075c6" providerId="ADAL" clId="{C6D2A783-7602-4F28-922F-DE2C776C2977}" dt="2024-09-17T06:53:45.536" v="584" actId="113"/>
        <pc:sldMkLst>
          <pc:docMk/>
          <pc:sldMk cId="3355992997" sldId="2147471736"/>
        </pc:sldMkLst>
        <pc:graphicFrameChg chg="modGraphic">
          <ac:chgData name="Colin Watson" userId="f5e523bd-da60-44d7-a928-0f65409075c6" providerId="ADAL" clId="{C6D2A783-7602-4F28-922F-DE2C776C2977}" dt="2024-09-17T06:53:45.536" v="584" actId="113"/>
          <ac:graphicFrameMkLst>
            <pc:docMk/>
            <pc:sldMk cId="3355992997" sldId="2147471736"/>
            <ac:graphicFrameMk id="4" creationId="{BD48924B-0496-CA2C-8D73-A47E59DB3E4C}"/>
          </ac:graphicFrameMkLst>
        </pc:graphicFrameChg>
      </pc:sldChg>
      <pc:sldChg chg="modSp mod">
        <pc:chgData name="Colin Watson" userId="f5e523bd-da60-44d7-a928-0f65409075c6" providerId="ADAL" clId="{C6D2A783-7602-4F28-922F-DE2C776C2977}" dt="2024-09-17T06:54:43.883" v="595" actId="6549"/>
        <pc:sldMkLst>
          <pc:docMk/>
          <pc:sldMk cId="2074949178" sldId="2147471737"/>
        </pc:sldMkLst>
        <pc:graphicFrameChg chg="modGraphic">
          <ac:chgData name="Colin Watson" userId="f5e523bd-da60-44d7-a928-0f65409075c6" providerId="ADAL" clId="{C6D2A783-7602-4F28-922F-DE2C776C2977}" dt="2024-09-17T06:54:43.883" v="595" actId="6549"/>
          <ac:graphicFrameMkLst>
            <pc:docMk/>
            <pc:sldMk cId="2074949178" sldId="2147471737"/>
            <ac:graphicFrameMk id="4" creationId="{BD48924B-0496-CA2C-8D73-A47E59DB3E4C}"/>
          </ac:graphicFrameMkLst>
        </pc:graphicFrameChg>
      </pc:sldChg>
    </pc:docChg>
  </pc:docChgLst>
  <pc:docChgLst>
    <pc:chgData name="Connor Xu" userId="a2fa5610-7f85-41f8-9630-afc02cec4fa9" providerId="ADAL" clId="{F59C7676-B2FE-4807-8247-D8346AF20E55}"/>
    <pc:docChg chg="undo redo custSel addSld delSld modSld sldOrd modMainMaster addSection delSection modSection">
      <pc:chgData name="Connor Xu" userId="a2fa5610-7f85-41f8-9630-afc02cec4fa9" providerId="ADAL" clId="{F59C7676-B2FE-4807-8247-D8346AF20E55}" dt="2024-09-11T04:30:19.292" v="11951" actId="20577"/>
      <pc:docMkLst>
        <pc:docMk/>
      </pc:docMkLst>
      <pc:sldChg chg="modSp mod">
        <pc:chgData name="Connor Xu" userId="a2fa5610-7f85-41f8-9630-afc02cec4fa9" providerId="ADAL" clId="{F59C7676-B2FE-4807-8247-D8346AF20E55}" dt="2024-09-06T04:03:08.347" v="25" actId="20577"/>
        <pc:sldMkLst>
          <pc:docMk/>
          <pc:sldMk cId="2083619045" sldId="2147471602"/>
        </pc:sldMkLst>
        <pc:spChg chg="mod">
          <ac:chgData name="Connor Xu" userId="a2fa5610-7f85-41f8-9630-afc02cec4fa9" providerId="ADAL" clId="{F59C7676-B2FE-4807-8247-D8346AF20E55}" dt="2024-09-06T04:03:08.347" v="25" actId="20577"/>
          <ac:spMkLst>
            <pc:docMk/>
            <pc:sldMk cId="2083619045" sldId="2147471602"/>
            <ac:spMk id="4" creationId="{74695963-93D3-CEED-3211-EA22860FE331}"/>
          </ac:spMkLst>
        </pc:spChg>
      </pc:sldChg>
      <pc:sldChg chg="del">
        <pc:chgData name="Connor Xu" userId="a2fa5610-7f85-41f8-9630-afc02cec4fa9" providerId="ADAL" clId="{F59C7676-B2FE-4807-8247-D8346AF20E55}" dt="2024-09-06T06:23:58.104" v="3791" actId="18676"/>
        <pc:sldMkLst>
          <pc:docMk/>
          <pc:sldMk cId="2259921476" sldId="2147471634"/>
        </pc:sldMkLst>
      </pc:sldChg>
      <pc:sldChg chg="del">
        <pc:chgData name="Connor Xu" userId="a2fa5610-7f85-41f8-9630-afc02cec4fa9" providerId="ADAL" clId="{F59C7676-B2FE-4807-8247-D8346AF20E55}" dt="2024-09-06T06:23:58.104" v="3791" actId="18676"/>
        <pc:sldMkLst>
          <pc:docMk/>
          <pc:sldMk cId="2887098628" sldId="2147471648"/>
        </pc:sldMkLst>
      </pc:sldChg>
      <pc:sldChg chg="del">
        <pc:chgData name="Connor Xu" userId="a2fa5610-7f85-41f8-9630-afc02cec4fa9" providerId="ADAL" clId="{F59C7676-B2FE-4807-8247-D8346AF20E55}" dt="2024-09-06T06:23:58.104" v="3791" actId="18676"/>
        <pc:sldMkLst>
          <pc:docMk/>
          <pc:sldMk cId="1673498922" sldId="2147471649"/>
        </pc:sldMkLst>
      </pc:sldChg>
      <pc:sldChg chg="modSp add mod">
        <pc:chgData name="Connor Xu" userId="a2fa5610-7f85-41f8-9630-afc02cec4fa9" providerId="ADAL" clId="{F59C7676-B2FE-4807-8247-D8346AF20E55}" dt="2024-09-09T02:18:39.515" v="6114" actId="20577"/>
        <pc:sldMkLst>
          <pc:docMk/>
          <pc:sldMk cId="861167672" sldId="2147471655"/>
        </pc:sldMkLst>
        <pc:spChg chg="mod">
          <ac:chgData name="Connor Xu" userId="a2fa5610-7f85-41f8-9630-afc02cec4fa9" providerId="ADAL" clId="{F59C7676-B2FE-4807-8247-D8346AF20E55}" dt="2024-09-09T02:18:39.515" v="6114" actId="20577"/>
          <ac:spMkLst>
            <pc:docMk/>
            <pc:sldMk cId="861167672" sldId="2147471655"/>
            <ac:spMk id="42" creationId="{6D5C1E1D-534E-2245-F472-2FB55FAC8883}"/>
          </ac:spMkLst>
        </pc:spChg>
      </pc:sldChg>
      <pc:sldChg chg="addSp delSp modSp add mod">
        <pc:chgData name="Connor Xu" userId="a2fa5610-7f85-41f8-9630-afc02cec4fa9" providerId="ADAL" clId="{F59C7676-B2FE-4807-8247-D8346AF20E55}" dt="2024-09-11T00:54:41.513" v="7065"/>
        <pc:sldMkLst>
          <pc:docMk/>
          <pc:sldMk cId="3274022134" sldId="2147471656"/>
        </pc:sldMkLst>
        <pc:spChg chg="mod">
          <ac:chgData name="Connor Xu" userId="a2fa5610-7f85-41f8-9630-afc02cec4fa9" providerId="ADAL" clId="{F59C7676-B2FE-4807-8247-D8346AF20E55}" dt="2024-09-11T00:54:41.507" v="7063" actId="20577"/>
          <ac:spMkLst>
            <pc:docMk/>
            <pc:sldMk cId="3274022134" sldId="2147471656"/>
            <ac:spMk id="3" creationId="{70A675F7-CAF4-83EC-53BD-56B259073B05}"/>
          </ac:spMkLst>
        </pc:spChg>
        <pc:spChg chg="mod">
          <ac:chgData name="Connor Xu" userId="a2fa5610-7f85-41f8-9630-afc02cec4fa9" providerId="ADAL" clId="{F59C7676-B2FE-4807-8247-D8346AF20E55}" dt="2024-09-09T02:19:06.459" v="6122" actId="20577"/>
          <ac:spMkLst>
            <pc:docMk/>
            <pc:sldMk cId="3274022134" sldId="2147471656"/>
            <ac:spMk id="6" creationId="{E1296918-AD6D-C9E2-9E46-991182C85F7C}"/>
          </ac:spMkLst>
        </pc:spChg>
        <pc:spChg chg="add del mod modVis">
          <ac:chgData name="Connor Xu" userId="a2fa5610-7f85-41f8-9630-afc02cec4fa9" providerId="ADAL" clId="{F59C7676-B2FE-4807-8247-D8346AF20E55}" dt="2024-09-11T00:54:41.492" v="7060" actId="962"/>
          <ac:spMkLst>
            <pc:docMk/>
            <pc:sldMk cId="3274022134" sldId="2147471656"/>
            <ac:spMk id="11" creationId="{A0F10751-4C39-E800-3FC8-7D4541A1E904}"/>
          </ac:spMkLst>
        </pc:spChg>
        <pc:spChg chg="mod">
          <ac:chgData name="Connor Xu" userId="a2fa5610-7f85-41f8-9630-afc02cec4fa9" providerId="ADAL" clId="{F59C7676-B2FE-4807-8247-D8346AF20E55}" dt="2024-09-09T02:23:04.165" v="6132" actId="20577"/>
          <ac:spMkLst>
            <pc:docMk/>
            <pc:sldMk cId="3274022134" sldId="2147471656"/>
            <ac:spMk id="27" creationId="{F6F1DC71-5700-BE1F-240E-8AD3A4B17FDB}"/>
          </ac:spMkLst>
        </pc:spChg>
        <pc:spChg chg="del">
          <ac:chgData name="Connor Xu" userId="a2fa5610-7f85-41f8-9630-afc02cec4fa9" providerId="ADAL" clId="{F59C7676-B2FE-4807-8247-D8346AF20E55}" dt="2024-09-09T02:22:57.030" v="6129" actId="478"/>
          <ac:spMkLst>
            <pc:docMk/>
            <pc:sldMk cId="3274022134" sldId="2147471656"/>
            <ac:spMk id="28" creationId="{DA1058AE-7E31-293C-98DF-7476322998F0}"/>
          </ac:spMkLst>
        </pc:spChg>
        <pc:spChg chg="del">
          <ac:chgData name="Connor Xu" userId="a2fa5610-7f85-41f8-9630-afc02cec4fa9" providerId="ADAL" clId="{F59C7676-B2FE-4807-8247-D8346AF20E55}" dt="2024-09-09T02:22:17.381" v="6123" actId="478"/>
          <ac:spMkLst>
            <pc:docMk/>
            <pc:sldMk cId="3274022134" sldId="2147471656"/>
            <ac:spMk id="61" creationId="{1FF6B810-6AD5-BB03-6DD4-EDA274DB54C0}"/>
          </ac:spMkLst>
        </pc:spChg>
        <pc:graphicFrameChg chg="mod">
          <ac:chgData name="Connor Xu" userId="a2fa5610-7f85-41f8-9630-afc02cec4fa9" providerId="ADAL" clId="{F59C7676-B2FE-4807-8247-D8346AF20E55}" dt="2024-09-11T00:54:41.513" v="7065"/>
          <ac:graphicFrameMkLst>
            <pc:docMk/>
            <pc:sldMk cId="3274022134" sldId="2147471656"/>
            <ac:graphicFrameMk id="5" creationId="{DCEE8F0D-271D-A3F4-ABA4-55804FF8C507}"/>
          </ac:graphicFrameMkLst>
        </pc:graphicFrameChg>
        <pc:picChg chg="del">
          <ac:chgData name="Connor Xu" userId="a2fa5610-7f85-41f8-9630-afc02cec4fa9" providerId="ADAL" clId="{F59C7676-B2FE-4807-8247-D8346AF20E55}" dt="2024-09-09T02:22:18.828" v="6124" actId="478"/>
          <ac:picMkLst>
            <pc:docMk/>
            <pc:sldMk cId="3274022134" sldId="2147471656"/>
            <ac:picMk id="62" creationId="{E268F032-2290-93A3-D084-780185791B13}"/>
          </ac:picMkLst>
        </pc:picChg>
      </pc:sldChg>
      <pc:sldChg chg="add del">
        <pc:chgData name="Connor Xu" userId="a2fa5610-7f85-41f8-9630-afc02cec4fa9" providerId="ADAL" clId="{F59C7676-B2FE-4807-8247-D8346AF20E55}" dt="2024-09-06T06:14:34.435" v="3274"/>
        <pc:sldMkLst>
          <pc:docMk/>
          <pc:sldMk cId="117569877" sldId="2147471677"/>
        </pc:sldMkLst>
      </pc:sldChg>
      <pc:sldChg chg="modSp add del mod">
        <pc:chgData name="Connor Xu" userId="a2fa5610-7f85-41f8-9630-afc02cec4fa9" providerId="ADAL" clId="{F59C7676-B2FE-4807-8247-D8346AF20E55}" dt="2024-09-06T05:17:24.355" v="1788"/>
        <pc:sldMkLst>
          <pc:docMk/>
          <pc:sldMk cId="3154054699" sldId="2147471678"/>
        </pc:sldMkLst>
        <pc:graphicFrameChg chg="mod modGraphic">
          <ac:chgData name="Connor Xu" userId="a2fa5610-7f85-41f8-9630-afc02cec4fa9" providerId="ADAL" clId="{F59C7676-B2FE-4807-8247-D8346AF20E55}" dt="2024-09-06T05:17:22.223" v="1787" actId="1076"/>
          <ac:graphicFrameMkLst>
            <pc:docMk/>
            <pc:sldMk cId="3154054699" sldId="2147471678"/>
            <ac:graphicFrameMk id="10" creationId="{3210BF0B-2BC8-C2DF-2AE9-0077185FBB53}"/>
          </ac:graphicFrameMkLst>
        </pc:graphicFrameChg>
      </pc:sldChg>
      <pc:sldChg chg="modSp mod">
        <pc:chgData name="Connor Xu" userId="a2fa5610-7f85-41f8-9630-afc02cec4fa9" providerId="ADAL" clId="{F59C7676-B2FE-4807-8247-D8346AF20E55}" dt="2024-09-06T04:47:58.085" v="99" actId="20577"/>
        <pc:sldMkLst>
          <pc:docMk/>
          <pc:sldMk cId="2109793814" sldId="2147471712"/>
        </pc:sldMkLst>
        <pc:spChg chg="mod">
          <ac:chgData name="Connor Xu" userId="a2fa5610-7f85-41f8-9630-afc02cec4fa9" providerId="ADAL" clId="{F59C7676-B2FE-4807-8247-D8346AF20E55}" dt="2024-09-06T04:47:58.085" v="99" actId="20577"/>
          <ac:spMkLst>
            <pc:docMk/>
            <pc:sldMk cId="2109793814" sldId="2147471712"/>
            <ac:spMk id="2" creationId="{3C42A615-E19E-F1ED-CA05-77A2773C1430}"/>
          </ac:spMkLst>
        </pc:spChg>
      </pc:sldChg>
      <pc:sldChg chg="del">
        <pc:chgData name="Connor Xu" userId="a2fa5610-7f85-41f8-9630-afc02cec4fa9" providerId="ADAL" clId="{F59C7676-B2FE-4807-8247-D8346AF20E55}" dt="2024-09-06T06:23:58.104" v="3791" actId="18676"/>
        <pc:sldMkLst>
          <pc:docMk/>
          <pc:sldMk cId="3260927673" sldId="2147471715"/>
        </pc:sldMkLst>
      </pc:sldChg>
      <pc:sldChg chg="del">
        <pc:chgData name="Connor Xu" userId="a2fa5610-7f85-41f8-9630-afc02cec4fa9" providerId="ADAL" clId="{F59C7676-B2FE-4807-8247-D8346AF20E55}" dt="2024-09-06T06:23:58.104" v="3791" actId="18676"/>
        <pc:sldMkLst>
          <pc:docMk/>
          <pc:sldMk cId="1764304587" sldId="2147471716"/>
        </pc:sldMkLst>
      </pc:sldChg>
      <pc:sldChg chg="del">
        <pc:chgData name="Connor Xu" userId="a2fa5610-7f85-41f8-9630-afc02cec4fa9" providerId="ADAL" clId="{F59C7676-B2FE-4807-8247-D8346AF20E55}" dt="2024-09-06T06:23:58.104" v="3791" actId="18676"/>
        <pc:sldMkLst>
          <pc:docMk/>
          <pc:sldMk cId="1842373759" sldId="2147471718"/>
        </pc:sldMkLst>
      </pc:sldChg>
      <pc:sldChg chg="add del">
        <pc:chgData name="Connor Xu" userId="a2fa5610-7f85-41f8-9630-afc02cec4fa9" providerId="ADAL" clId="{F59C7676-B2FE-4807-8247-D8346AF20E55}" dt="2024-09-06T04:10:41.521" v="30" actId="47"/>
        <pc:sldMkLst>
          <pc:docMk/>
          <pc:sldMk cId="740422028" sldId="2147471719"/>
        </pc:sldMkLst>
      </pc:sldChg>
      <pc:sldChg chg="modSp add mod">
        <pc:chgData name="Connor Xu" userId="a2fa5610-7f85-41f8-9630-afc02cec4fa9" providerId="ADAL" clId="{F59C7676-B2FE-4807-8247-D8346AF20E55}" dt="2024-09-11T04:27:29.121" v="11925" actId="20577"/>
        <pc:sldMkLst>
          <pc:docMk/>
          <pc:sldMk cId="3575811757" sldId="2147471719"/>
        </pc:sldMkLst>
        <pc:spChg chg="mod">
          <ac:chgData name="Connor Xu" userId="a2fa5610-7f85-41f8-9630-afc02cec4fa9" providerId="ADAL" clId="{F59C7676-B2FE-4807-8247-D8346AF20E55}" dt="2024-09-06T04:48:35.367" v="161" actId="20577"/>
          <ac:spMkLst>
            <pc:docMk/>
            <pc:sldMk cId="3575811757" sldId="2147471719"/>
            <ac:spMk id="3" creationId="{80CE8119-45A9-B497-B743-3798888405B8}"/>
          </ac:spMkLst>
        </pc:spChg>
        <pc:spChg chg="mod">
          <ac:chgData name="Connor Xu" userId="a2fa5610-7f85-41f8-9630-afc02cec4fa9" providerId="ADAL" clId="{F59C7676-B2FE-4807-8247-D8346AF20E55}" dt="2024-09-11T04:27:29.121" v="11925" actId="20577"/>
          <ac:spMkLst>
            <pc:docMk/>
            <pc:sldMk cId="3575811757" sldId="2147471719"/>
            <ac:spMk id="4" creationId="{5BE56102-969D-60C5-E08D-D27432E3F129}"/>
          </ac:spMkLst>
        </pc:spChg>
        <pc:spChg chg="mod">
          <ac:chgData name="Connor Xu" userId="a2fa5610-7f85-41f8-9630-afc02cec4fa9" providerId="ADAL" clId="{F59C7676-B2FE-4807-8247-D8346AF20E55}" dt="2024-09-11T00:54:10.541" v="6953" actId="13926"/>
          <ac:spMkLst>
            <pc:docMk/>
            <pc:sldMk cId="3575811757" sldId="2147471719"/>
            <ac:spMk id="5" creationId="{414FB662-191A-6AE4-B396-41A4E291EEB6}"/>
          </ac:spMkLst>
        </pc:spChg>
        <pc:spChg chg="mod">
          <ac:chgData name="Connor Xu" userId="a2fa5610-7f85-41f8-9630-afc02cec4fa9" providerId="ADAL" clId="{F59C7676-B2FE-4807-8247-D8346AF20E55}" dt="2024-09-09T02:17:48.293" v="6106" actId="20577"/>
          <ac:spMkLst>
            <pc:docMk/>
            <pc:sldMk cId="3575811757" sldId="2147471719"/>
            <ac:spMk id="21" creationId="{FB2D641F-7EE6-BED9-C5FC-DF6B9F5C3E5D}"/>
          </ac:spMkLst>
        </pc:spChg>
        <pc:spChg chg="mod">
          <ac:chgData name="Connor Xu" userId="a2fa5610-7f85-41f8-9630-afc02cec4fa9" providerId="ADAL" clId="{F59C7676-B2FE-4807-8247-D8346AF20E55}" dt="2024-09-11T04:24:17.822" v="11629" actId="20577"/>
          <ac:spMkLst>
            <pc:docMk/>
            <pc:sldMk cId="3575811757" sldId="2147471719"/>
            <ac:spMk id="24" creationId="{A68786C5-0F08-67B4-EF2E-B2FD83DED675}"/>
          </ac:spMkLst>
        </pc:spChg>
        <pc:grpChg chg="mod">
          <ac:chgData name="Connor Xu" userId="a2fa5610-7f85-41f8-9630-afc02cec4fa9" providerId="ADAL" clId="{F59C7676-B2FE-4807-8247-D8346AF20E55}" dt="2024-09-09T00:56:56.599" v="6089" actId="1036"/>
          <ac:grpSpMkLst>
            <pc:docMk/>
            <pc:sldMk cId="3575811757" sldId="2147471719"/>
            <ac:grpSpMk id="2" creationId="{783E8177-4E17-C2F0-B7A6-5F4AAF0C5FFD}"/>
          </ac:grpSpMkLst>
        </pc:grpChg>
      </pc:sldChg>
      <pc:sldChg chg="addSp delSp modSp new mod">
        <pc:chgData name="Connor Xu" userId="a2fa5610-7f85-41f8-9630-afc02cec4fa9" providerId="ADAL" clId="{F59C7676-B2FE-4807-8247-D8346AF20E55}" dt="2024-09-11T00:58:18.927" v="7952"/>
        <pc:sldMkLst>
          <pc:docMk/>
          <pc:sldMk cId="2127873239" sldId="2147471720"/>
        </pc:sldMkLst>
        <pc:spChg chg="mod">
          <ac:chgData name="Connor Xu" userId="a2fa5610-7f85-41f8-9630-afc02cec4fa9" providerId="ADAL" clId="{F59C7676-B2FE-4807-8247-D8346AF20E55}" dt="2024-09-11T00:58:12.987" v="7863" actId="20577"/>
          <ac:spMkLst>
            <pc:docMk/>
            <pc:sldMk cId="2127873239" sldId="2147471720"/>
            <ac:spMk id="2" creationId="{B068FAC4-4E35-4912-1E95-4C38FB047EE7}"/>
          </ac:spMkLst>
        </pc:spChg>
        <pc:spChg chg="mod">
          <ac:chgData name="Connor Xu" userId="a2fa5610-7f85-41f8-9630-afc02cec4fa9" providerId="ADAL" clId="{F59C7676-B2FE-4807-8247-D8346AF20E55}" dt="2024-09-11T00:58:18.899" v="7929" actId="948"/>
          <ac:spMkLst>
            <pc:docMk/>
            <pc:sldMk cId="2127873239" sldId="2147471720"/>
            <ac:spMk id="3" creationId="{0B0E0EEE-AAF7-27D9-5453-D9B85663617E}"/>
          </ac:spMkLst>
        </pc:spChg>
        <pc:spChg chg="add mod">
          <ac:chgData name="Connor Xu" userId="a2fa5610-7f85-41f8-9630-afc02cec4fa9" providerId="ADAL" clId="{F59C7676-B2FE-4807-8247-D8346AF20E55}" dt="2024-09-06T04:55:22.506" v="297" actId="1076"/>
          <ac:spMkLst>
            <pc:docMk/>
            <pc:sldMk cId="2127873239" sldId="2147471720"/>
            <ac:spMk id="4" creationId="{A34AFD25-F073-2AA9-1F8C-5B643660620C}"/>
          </ac:spMkLst>
        </pc:spChg>
        <pc:spChg chg="add mod">
          <ac:chgData name="Connor Xu" userId="a2fa5610-7f85-41f8-9630-afc02cec4fa9" providerId="ADAL" clId="{F59C7676-B2FE-4807-8247-D8346AF20E55}" dt="2024-09-06T04:55:22.506" v="297" actId="1076"/>
          <ac:spMkLst>
            <pc:docMk/>
            <pc:sldMk cId="2127873239" sldId="2147471720"/>
            <ac:spMk id="5" creationId="{1A4245EE-7550-1348-42BA-0597B7B28C02}"/>
          </ac:spMkLst>
        </pc:spChg>
        <pc:spChg chg="add mod">
          <ac:chgData name="Connor Xu" userId="a2fa5610-7f85-41f8-9630-afc02cec4fa9" providerId="ADAL" clId="{F59C7676-B2FE-4807-8247-D8346AF20E55}" dt="2024-09-06T04:59:38.480" v="448" actId="552"/>
          <ac:spMkLst>
            <pc:docMk/>
            <pc:sldMk cId="2127873239" sldId="2147471720"/>
            <ac:spMk id="6" creationId="{A60A48B0-B84D-2E6C-9AB3-1E55A4EDF48B}"/>
          </ac:spMkLst>
        </pc:spChg>
        <pc:spChg chg="add mod">
          <ac:chgData name="Connor Xu" userId="a2fa5610-7f85-41f8-9630-afc02cec4fa9" providerId="ADAL" clId="{F59C7676-B2FE-4807-8247-D8346AF20E55}" dt="2024-09-06T04:55:22.506" v="297" actId="1076"/>
          <ac:spMkLst>
            <pc:docMk/>
            <pc:sldMk cId="2127873239" sldId="2147471720"/>
            <ac:spMk id="7" creationId="{289B9D4B-E52F-879F-C7BE-8B528A604AFB}"/>
          </ac:spMkLst>
        </pc:spChg>
        <pc:spChg chg="add mod">
          <ac:chgData name="Connor Xu" userId="a2fa5610-7f85-41f8-9630-afc02cec4fa9" providerId="ADAL" clId="{F59C7676-B2FE-4807-8247-D8346AF20E55}" dt="2024-09-06T04:57:12.727" v="438" actId="14100"/>
          <ac:spMkLst>
            <pc:docMk/>
            <pc:sldMk cId="2127873239" sldId="2147471720"/>
            <ac:spMk id="8" creationId="{891E3423-7407-A5EA-5B55-2E088945E082}"/>
          </ac:spMkLst>
        </pc:spChg>
        <pc:spChg chg="mod topLvl">
          <ac:chgData name="Connor Xu" userId="a2fa5610-7f85-41f8-9630-afc02cec4fa9" providerId="ADAL" clId="{F59C7676-B2FE-4807-8247-D8346AF20E55}" dt="2024-09-06T04:59:42.717" v="449" actId="14100"/>
          <ac:spMkLst>
            <pc:docMk/>
            <pc:sldMk cId="2127873239" sldId="2147471720"/>
            <ac:spMk id="10" creationId="{1A404026-FCEB-0624-38F6-66FC81624D7D}"/>
          </ac:spMkLst>
        </pc:spChg>
        <pc:spChg chg="add del mod topLvl">
          <ac:chgData name="Connor Xu" userId="a2fa5610-7f85-41f8-9630-afc02cec4fa9" providerId="ADAL" clId="{F59C7676-B2FE-4807-8247-D8346AF20E55}" dt="2024-09-06T05:00:17.486" v="470" actId="1076"/>
          <ac:spMkLst>
            <pc:docMk/>
            <pc:sldMk cId="2127873239" sldId="2147471720"/>
            <ac:spMk id="11" creationId="{4F1FA879-9777-8899-FA42-1216326B54E2}"/>
          </ac:spMkLst>
        </pc:spChg>
        <pc:spChg chg="mod topLvl">
          <ac:chgData name="Connor Xu" userId="a2fa5610-7f85-41f8-9630-afc02cec4fa9" providerId="ADAL" clId="{F59C7676-B2FE-4807-8247-D8346AF20E55}" dt="2024-09-06T05:10:45.013" v="930" actId="113"/>
          <ac:spMkLst>
            <pc:docMk/>
            <pc:sldMk cId="2127873239" sldId="2147471720"/>
            <ac:spMk id="12" creationId="{1C34904A-6761-C9C6-BE0C-22F07C4C023E}"/>
          </ac:spMkLst>
        </pc:spChg>
        <pc:spChg chg="mod topLvl">
          <ac:chgData name="Connor Xu" userId="a2fa5610-7f85-41f8-9630-afc02cec4fa9" providerId="ADAL" clId="{F59C7676-B2FE-4807-8247-D8346AF20E55}" dt="2024-09-06T05:10:45.013" v="930" actId="113"/>
          <ac:spMkLst>
            <pc:docMk/>
            <pc:sldMk cId="2127873239" sldId="2147471720"/>
            <ac:spMk id="13" creationId="{543E921C-3B05-4BBC-62DA-45552963EB92}"/>
          </ac:spMkLst>
        </pc:spChg>
        <pc:spChg chg="mod topLvl">
          <ac:chgData name="Connor Xu" userId="a2fa5610-7f85-41f8-9630-afc02cec4fa9" providerId="ADAL" clId="{F59C7676-B2FE-4807-8247-D8346AF20E55}" dt="2024-09-06T05:10:45.013" v="930" actId="113"/>
          <ac:spMkLst>
            <pc:docMk/>
            <pc:sldMk cId="2127873239" sldId="2147471720"/>
            <ac:spMk id="14" creationId="{9DCFF890-C3A5-7D9A-A4B7-BB2600EB0843}"/>
          </ac:spMkLst>
        </pc:spChg>
        <pc:spChg chg="mod topLvl">
          <ac:chgData name="Connor Xu" userId="a2fa5610-7f85-41f8-9630-afc02cec4fa9" providerId="ADAL" clId="{F59C7676-B2FE-4807-8247-D8346AF20E55}" dt="2024-09-06T05:10:45.013" v="930" actId="113"/>
          <ac:spMkLst>
            <pc:docMk/>
            <pc:sldMk cId="2127873239" sldId="2147471720"/>
            <ac:spMk id="15" creationId="{EBD34830-E905-2652-84D9-F5EFAF47C04C}"/>
          </ac:spMkLst>
        </pc:spChg>
        <pc:spChg chg="mod topLvl">
          <ac:chgData name="Connor Xu" userId="a2fa5610-7f85-41f8-9630-afc02cec4fa9" providerId="ADAL" clId="{F59C7676-B2FE-4807-8247-D8346AF20E55}" dt="2024-09-06T05:10:45.013" v="930" actId="113"/>
          <ac:spMkLst>
            <pc:docMk/>
            <pc:sldMk cId="2127873239" sldId="2147471720"/>
            <ac:spMk id="16" creationId="{637A535A-7192-076B-EE41-F4808579E6D8}"/>
          </ac:spMkLst>
        </pc:spChg>
        <pc:spChg chg="mod topLvl">
          <ac:chgData name="Connor Xu" userId="a2fa5610-7f85-41f8-9630-afc02cec4fa9" providerId="ADAL" clId="{F59C7676-B2FE-4807-8247-D8346AF20E55}" dt="2024-09-06T05:10:45.013" v="930" actId="113"/>
          <ac:spMkLst>
            <pc:docMk/>
            <pc:sldMk cId="2127873239" sldId="2147471720"/>
            <ac:spMk id="17" creationId="{8DA5D552-A05B-0AF9-5565-0B7BE585C74F}"/>
          </ac:spMkLst>
        </pc:spChg>
        <pc:spChg chg="mod topLvl">
          <ac:chgData name="Connor Xu" userId="a2fa5610-7f85-41f8-9630-afc02cec4fa9" providerId="ADAL" clId="{F59C7676-B2FE-4807-8247-D8346AF20E55}" dt="2024-09-06T05:10:34.258" v="928" actId="207"/>
          <ac:spMkLst>
            <pc:docMk/>
            <pc:sldMk cId="2127873239" sldId="2147471720"/>
            <ac:spMk id="18" creationId="{11BB8887-83BC-D997-919A-53AA1AA1CF11}"/>
          </ac:spMkLst>
        </pc:spChg>
        <pc:spChg chg="mod topLvl">
          <ac:chgData name="Connor Xu" userId="a2fa5610-7f85-41f8-9630-afc02cec4fa9" providerId="ADAL" clId="{F59C7676-B2FE-4807-8247-D8346AF20E55}" dt="2024-09-06T05:00:28.033" v="474" actId="408"/>
          <ac:spMkLst>
            <pc:docMk/>
            <pc:sldMk cId="2127873239" sldId="2147471720"/>
            <ac:spMk id="19" creationId="{A245BF91-9D80-7224-BE10-7E9FB570A379}"/>
          </ac:spMkLst>
        </pc:spChg>
        <pc:spChg chg="mod topLvl">
          <ac:chgData name="Connor Xu" userId="a2fa5610-7f85-41f8-9630-afc02cec4fa9" providerId="ADAL" clId="{F59C7676-B2FE-4807-8247-D8346AF20E55}" dt="2024-09-06T05:00:32.438" v="475" actId="408"/>
          <ac:spMkLst>
            <pc:docMk/>
            <pc:sldMk cId="2127873239" sldId="2147471720"/>
            <ac:spMk id="20" creationId="{D9142674-0911-6D92-9C50-856720D778E3}"/>
          </ac:spMkLst>
        </pc:spChg>
        <pc:spChg chg="add del mod modVis">
          <ac:chgData name="Connor Xu" userId="a2fa5610-7f85-41f8-9630-afc02cec4fa9" providerId="ADAL" clId="{F59C7676-B2FE-4807-8247-D8346AF20E55}" dt="2024-09-11T00:58:11.551" v="7809" actId="478"/>
          <ac:spMkLst>
            <pc:docMk/>
            <pc:sldMk cId="2127873239" sldId="2147471720"/>
            <ac:spMk id="22" creationId="{93F9EF84-192A-E5CF-A1DF-FB7E3C8F9486}"/>
          </ac:spMkLst>
        </pc:spChg>
        <pc:spChg chg="add del mod modVis">
          <ac:chgData name="Connor Xu" userId="a2fa5610-7f85-41f8-9630-afc02cec4fa9" providerId="ADAL" clId="{F59C7676-B2FE-4807-8247-D8346AF20E55}" dt="2024-09-11T00:58:11.774" v="7835" actId="478"/>
          <ac:spMkLst>
            <pc:docMk/>
            <pc:sldMk cId="2127873239" sldId="2147471720"/>
            <ac:spMk id="24" creationId="{F94A6F40-E234-BF30-45E2-3D19311734C7}"/>
          </ac:spMkLst>
        </pc:spChg>
        <pc:spChg chg="add del mod modVis">
          <ac:chgData name="Connor Xu" userId="a2fa5610-7f85-41f8-9630-afc02cec4fa9" providerId="ADAL" clId="{F59C7676-B2FE-4807-8247-D8346AF20E55}" dt="2024-09-11T00:58:12.568" v="7856" actId="478"/>
          <ac:spMkLst>
            <pc:docMk/>
            <pc:sldMk cId="2127873239" sldId="2147471720"/>
            <ac:spMk id="25" creationId="{BD270C39-6521-AE1A-395D-CDFF9B77A55F}"/>
          </ac:spMkLst>
        </pc:spChg>
        <pc:spChg chg="add del mod modVis">
          <ac:chgData name="Connor Xu" userId="a2fa5610-7f85-41f8-9630-afc02cec4fa9" providerId="ADAL" clId="{F59C7676-B2FE-4807-8247-D8346AF20E55}" dt="2024-09-11T00:58:13.131" v="7880" actId="478"/>
          <ac:spMkLst>
            <pc:docMk/>
            <pc:sldMk cId="2127873239" sldId="2147471720"/>
            <ac:spMk id="26" creationId="{12E94B80-2E71-E54E-EE47-480C820F8DE2}"/>
          </ac:spMkLst>
        </pc:spChg>
        <pc:spChg chg="add del mod modVis">
          <ac:chgData name="Connor Xu" userId="a2fa5610-7f85-41f8-9630-afc02cec4fa9" providerId="ADAL" clId="{F59C7676-B2FE-4807-8247-D8346AF20E55}" dt="2024-09-11T00:58:13.269" v="7901" actId="478"/>
          <ac:spMkLst>
            <pc:docMk/>
            <pc:sldMk cId="2127873239" sldId="2147471720"/>
            <ac:spMk id="27" creationId="{7697FDBC-8779-8CBF-6337-2FC108954500}"/>
          </ac:spMkLst>
        </pc:spChg>
        <pc:spChg chg="add del mod modVis">
          <ac:chgData name="Connor Xu" userId="a2fa5610-7f85-41f8-9630-afc02cec4fa9" providerId="ADAL" clId="{F59C7676-B2FE-4807-8247-D8346AF20E55}" dt="2024-09-11T00:57:56.908" v="7628" actId="962"/>
          <ac:spMkLst>
            <pc:docMk/>
            <pc:sldMk cId="2127873239" sldId="2147471720"/>
            <ac:spMk id="28" creationId="{FEDD3B04-5D0C-361E-0EAD-5768C0F0CD3C}"/>
          </ac:spMkLst>
        </pc:spChg>
        <pc:spChg chg="add del mod modVis">
          <ac:chgData name="Connor Xu" userId="a2fa5610-7f85-41f8-9630-afc02cec4fa9" providerId="ADAL" clId="{F59C7676-B2FE-4807-8247-D8346AF20E55}" dt="2024-09-11T00:58:13.412" v="7924" actId="478"/>
          <ac:spMkLst>
            <pc:docMk/>
            <pc:sldMk cId="2127873239" sldId="2147471720"/>
            <ac:spMk id="29" creationId="{B380F6E9-390D-C1BB-FC9F-21523F69A8DF}"/>
          </ac:spMkLst>
        </pc:spChg>
        <pc:spChg chg="add del mod modVis">
          <ac:chgData name="Connor Xu" userId="a2fa5610-7f85-41f8-9630-afc02cec4fa9" providerId="ADAL" clId="{F59C7676-B2FE-4807-8247-D8346AF20E55}" dt="2024-09-11T00:58:18.920" v="7950"/>
          <ac:spMkLst>
            <pc:docMk/>
            <pc:sldMk cId="2127873239" sldId="2147471720"/>
            <ac:spMk id="30" creationId="{B958B3C4-8F60-9D44-18F7-AD89B7112261}"/>
          </ac:spMkLst>
        </pc:spChg>
        <pc:grpChg chg="add del mod">
          <ac:chgData name="Connor Xu" userId="a2fa5610-7f85-41f8-9630-afc02cec4fa9" providerId="ADAL" clId="{F59C7676-B2FE-4807-8247-D8346AF20E55}" dt="2024-09-06T04:57:07.453" v="437" actId="165"/>
          <ac:grpSpMkLst>
            <pc:docMk/>
            <pc:sldMk cId="2127873239" sldId="2147471720"/>
            <ac:grpSpMk id="9" creationId="{B1641413-1D40-58A1-BE54-D1048E0B96F2}"/>
          </ac:grpSpMkLst>
        </pc:grpChg>
        <pc:graphicFrameChg chg="add mod ord modVis">
          <ac:chgData name="Connor Xu" userId="a2fa5610-7f85-41f8-9630-afc02cec4fa9" providerId="ADAL" clId="{F59C7676-B2FE-4807-8247-D8346AF20E55}" dt="2024-09-11T00:58:18.927" v="7952"/>
          <ac:graphicFrameMkLst>
            <pc:docMk/>
            <pc:sldMk cId="2127873239" sldId="2147471720"/>
            <ac:graphicFrameMk id="23" creationId="{4FD1D65F-D05F-3BC8-9A41-5A8BEE7E1E90}"/>
          </ac:graphicFrameMkLst>
        </pc:graphicFrameChg>
      </pc:sldChg>
      <pc:sldChg chg="addSp delSp modSp add mod">
        <pc:chgData name="Connor Xu" userId="a2fa5610-7f85-41f8-9630-afc02cec4fa9" providerId="ADAL" clId="{F59C7676-B2FE-4807-8247-D8346AF20E55}" dt="2024-09-11T01:05:50.174" v="8680" actId="20577"/>
        <pc:sldMkLst>
          <pc:docMk/>
          <pc:sldMk cId="4165101680" sldId="2147471721"/>
        </pc:sldMkLst>
        <pc:spChg chg="mod">
          <ac:chgData name="Connor Xu" userId="a2fa5610-7f85-41f8-9630-afc02cec4fa9" providerId="ADAL" clId="{F59C7676-B2FE-4807-8247-D8346AF20E55}" dt="2024-09-11T01:05:50.174" v="8680" actId="20577"/>
          <ac:spMkLst>
            <pc:docMk/>
            <pc:sldMk cId="4165101680" sldId="2147471721"/>
            <ac:spMk id="2" creationId="{B068FAC4-4E35-4912-1E95-4C38FB047EE7}"/>
          </ac:spMkLst>
        </pc:spChg>
        <pc:spChg chg="mod">
          <ac:chgData name="Connor Xu" userId="a2fa5610-7f85-41f8-9630-afc02cec4fa9" providerId="ADAL" clId="{F59C7676-B2FE-4807-8247-D8346AF20E55}" dt="2024-09-11T00:58:54.677" v="8201" actId="948"/>
          <ac:spMkLst>
            <pc:docMk/>
            <pc:sldMk cId="4165101680" sldId="2147471721"/>
            <ac:spMk id="3" creationId="{0B0E0EEE-AAF7-27D9-5453-D9B85663617E}"/>
          </ac:spMkLst>
        </pc:spChg>
        <pc:spChg chg="add del mod modVis">
          <ac:chgData name="Connor Xu" userId="a2fa5610-7f85-41f8-9630-afc02cec4fa9" providerId="ADAL" clId="{F59C7676-B2FE-4807-8247-D8346AF20E55}" dt="2024-09-11T00:58:32.825" v="7990"/>
          <ac:spMkLst>
            <pc:docMk/>
            <pc:sldMk cId="4165101680" sldId="2147471721"/>
            <ac:spMk id="4" creationId="{58B49721-51E5-62A6-B42C-CEC42B026A72}"/>
          </ac:spMkLst>
        </pc:spChg>
        <pc:spChg chg="add mod">
          <ac:chgData name="Connor Xu" userId="a2fa5610-7f85-41f8-9630-afc02cec4fa9" providerId="ADAL" clId="{F59C7676-B2FE-4807-8247-D8346AF20E55}" dt="2024-09-06T04:51:09.328" v="253"/>
          <ac:spMkLst>
            <pc:docMk/>
            <pc:sldMk cId="4165101680" sldId="2147471721"/>
            <ac:spMk id="4" creationId="{74C5A650-C78C-D495-E43C-39120F7EC000}"/>
          </ac:spMkLst>
        </pc:spChg>
        <pc:spChg chg="mod">
          <ac:chgData name="Connor Xu" userId="a2fa5610-7f85-41f8-9630-afc02cec4fa9" providerId="ADAL" clId="{F59C7676-B2FE-4807-8247-D8346AF20E55}" dt="2024-09-06T04:56:49.065" v="431" actId="207"/>
          <ac:spMkLst>
            <pc:docMk/>
            <pc:sldMk cId="4165101680" sldId="2147471721"/>
            <ac:spMk id="6" creationId="{1A404026-FCEB-0624-38F6-66FC81624D7D}"/>
          </ac:spMkLst>
        </pc:spChg>
        <pc:spChg chg="add del mod modVis">
          <ac:chgData name="Connor Xu" userId="a2fa5610-7f85-41f8-9630-afc02cec4fa9" providerId="ADAL" clId="{F59C7676-B2FE-4807-8247-D8346AF20E55}" dt="2024-09-11T00:58:44.323" v="8050"/>
          <ac:spMkLst>
            <pc:docMk/>
            <pc:sldMk cId="4165101680" sldId="2147471721"/>
            <ac:spMk id="6" creationId="{2B491DE3-050D-D4CC-B905-0EA08FDBD3F6}"/>
          </ac:spMkLst>
        </pc:spChg>
        <pc:spChg chg="add del mod modVis">
          <ac:chgData name="Connor Xu" userId="a2fa5610-7f85-41f8-9630-afc02cec4fa9" providerId="ADAL" clId="{F59C7676-B2FE-4807-8247-D8346AF20E55}" dt="2024-09-11T00:58:45.746" v="8096"/>
          <ac:spMkLst>
            <pc:docMk/>
            <pc:sldMk cId="4165101680" sldId="2147471721"/>
            <ac:spMk id="7" creationId="{335401B7-5103-3316-5B73-7FAE0185D2BD}"/>
          </ac:spMkLst>
        </pc:spChg>
        <pc:spChg chg="mod">
          <ac:chgData name="Connor Xu" userId="a2fa5610-7f85-41f8-9630-afc02cec4fa9" providerId="ADAL" clId="{F59C7676-B2FE-4807-8247-D8346AF20E55}" dt="2024-09-06T04:51:15.722" v="254"/>
          <ac:spMkLst>
            <pc:docMk/>
            <pc:sldMk cId="4165101680" sldId="2147471721"/>
            <ac:spMk id="7" creationId="{4F1FA879-9777-8899-FA42-1216326B54E2}"/>
          </ac:spMkLst>
        </pc:spChg>
        <pc:spChg chg="mod">
          <ac:chgData name="Connor Xu" userId="a2fa5610-7f85-41f8-9630-afc02cec4fa9" providerId="ADAL" clId="{F59C7676-B2FE-4807-8247-D8346AF20E55}" dt="2024-09-06T04:51:15.722" v="254"/>
          <ac:spMkLst>
            <pc:docMk/>
            <pc:sldMk cId="4165101680" sldId="2147471721"/>
            <ac:spMk id="8" creationId="{1C34904A-6761-C9C6-BE0C-22F07C4C023E}"/>
          </ac:spMkLst>
        </pc:spChg>
        <pc:spChg chg="add del mod modVis">
          <ac:chgData name="Connor Xu" userId="a2fa5610-7f85-41f8-9630-afc02cec4fa9" providerId="ADAL" clId="{F59C7676-B2FE-4807-8247-D8346AF20E55}" dt="2024-09-11T00:58:46.342" v="8128"/>
          <ac:spMkLst>
            <pc:docMk/>
            <pc:sldMk cId="4165101680" sldId="2147471721"/>
            <ac:spMk id="8" creationId="{99D60736-820C-842B-EE82-2265E1E75C95}"/>
          </ac:spMkLst>
        </pc:spChg>
        <pc:spChg chg="add del mod modVis">
          <ac:chgData name="Connor Xu" userId="a2fa5610-7f85-41f8-9630-afc02cec4fa9" providerId="ADAL" clId="{F59C7676-B2FE-4807-8247-D8346AF20E55}" dt="2024-09-11T00:58:47.896" v="8165"/>
          <ac:spMkLst>
            <pc:docMk/>
            <pc:sldMk cId="4165101680" sldId="2147471721"/>
            <ac:spMk id="9" creationId="{11A1BB64-0DF1-7897-318F-0D3F99DEDFF0}"/>
          </ac:spMkLst>
        </pc:spChg>
        <pc:spChg chg="mod">
          <ac:chgData name="Connor Xu" userId="a2fa5610-7f85-41f8-9630-afc02cec4fa9" providerId="ADAL" clId="{F59C7676-B2FE-4807-8247-D8346AF20E55}" dt="2024-09-06T04:51:15.722" v="254"/>
          <ac:spMkLst>
            <pc:docMk/>
            <pc:sldMk cId="4165101680" sldId="2147471721"/>
            <ac:spMk id="9" creationId="{543E921C-3B05-4BBC-62DA-45552963EB92}"/>
          </ac:spMkLst>
        </pc:spChg>
        <pc:spChg chg="mod">
          <ac:chgData name="Connor Xu" userId="a2fa5610-7f85-41f8-9630-afc02cec4fa9" providerId="ADAL" clId="{F59C7676-B2FE-4807-8247-D8346AF20E55}" dt="2024-09-06T04:51:15.722" v="254"/>
          <ac:spMkLst>
            <pc:docMk/>
            <pc:sldMk cId="4165101680" sldId="2147471721"/>
            <ac:spMk id="10" creationId="{9DCFF890-C3A5-7D9A-A4B7-BB2600EB0843}"/>
          </ac:spMkLst>
        </pc:spChg>
        <pc:spChg chg="add del mod modVis">
          <ac:chgData name="Connor Xu" userId="a2fa5610-7f85-41f8-9630-afc02cec4fa9" providerId="ADAL" clId="{F59C7676-B2FE-4807-8247-D8346AF20E55}" dt="2024-09-11T00:58:51.743" v="8197"/>
          <ac:spMkLst>
            <pc:docMk/>
            <pc:sldMk cId="4165101680" sldId="2147471721"/>
            <ac:spMk id="10" creationId="{CDBAEBCB-D709-9131-10C7-BC84DDFE63DC}"/>
          </ac:spMkLst>
        </pc:spChg>
        <pc:spChg chg="mod">
          <ac:chgData name="Connor Xu" userId="a2fa5610-7f85-41f8-9630-afc02cec4fa9" providerId="ADAL" clId="{F59C7676-B2FE-4807-8247-D8346AF20E55}" dt="2024-09-06T04:51:15.722" v="254"/>
          <ac:spMkLst>
            <pc:docMk/>
            <pc:sldMk cId="4165101680" sldId="2147471721"/>
            <ac:spMk id="11" creationId="{EBD34830-E905-2652-84D9-F5EFAF47C04C}"/>
          </ac:spMkLst>
        </pc:spChg>
        <pc:spChg chg="add del mod modVis">
          <ac:chgData name="Connor Xu" userId="a2fa5610-7f85-41f8-9630-afc02cec4fa9" providerId="ADAL" clId="{F59C7676-B2FE-4807-8247-D8346AF20E55}" dt="2024-09-11T00:58:54.694" v="8228"/>
          <ac:spMkLst>
            <pc:docMk/>
            <pc:sldMk cId="4165101680" sldId="2147471721"/>
            <ac:spMk id="11" creationId="{ED7EA211-A60C-953C-03F3-951FEEC0A0D6}"/>
          </ac:spMkLst>
        </pc:spChg>
        <pc:spChg chg="mod">
          <ac:chgData name="Connor Xu" userId="a2fa5610-7f85-41f8-9630-afc02cec4fa9" providerId="ADAL" clId="{F59C7676-B2FE-4807-8247-D8346AF20E55}" dt="2024-09-06T04:51:15.722" v="254"/>
          <ac:spMkLst>
            <pc:docMk/>
            <pc:sldMk cId="4165101680" sldId="2147471721"/>
            <ac:spMk id="12" creationId="{637A535A-7192-076B-EE41-F4808579E6D8}"/>
          </ac:spMkLst>
        </pc:spChg>
        <pc:spChg chg="add mod">
          <ac:chgData name="Connor Xu" userId="a2fa5610-7f85-41f8-9630-afc02cec4fa9" providerId="ADAL" clId="{F59C7676-B2FE-4807-8247-D8346AF20E55}" dt="2024-09-11T01:05:19.756" v="8657" actId="20577"/>
          <ac:spMkLst>
            <pc:docMk/>
            <pc:sldMk cId="4165101680" sldId="2147471721"/>
            <ac:spMk id="12" creationId="{A8172285-F693-BFB8-2247-28184FC1C020}"/>
          </ac:spMkLst>
        </pc:spChg>
        <pc:spChg chg="mod">
          <ac:chgData name="Connor Xu" userId="a2fa5610-7f85-41f8-9630-afc02cec4fa9" providerId="ADAL" clId="{F59C7676-B2FE-4807-8247-D8346AF20E55}" dt="2024-09-06T04:51:15.722" v="254"/>
          <ac:spMkLst>
            <pc:docMk/>
            <pc:sldMk cId="4165101680" sldId="2147471721"/>
            <ac:spMk id="13" creationId="{8DA5D552-A05B-0AF9-5565-0B7BE585C74F}"/>
          </ac:spMkLst>
        </pc:spChg>
        <pc:spChg chg="mod">
          <ac:chgData name="Connor Xu" userId="a2fa5610-7f85-41f8-9630-afc02cec4fa9" providerId="ADAL" clId="{F59C7676-B2FE-4807-8247-D8346AF20E55}" dt="2024-09-06T04:51:15.722" v="254"/>
          <ac:spMkLst>
            <pc:docMk/>
            <pc:sldMk cId="4165101680" sldId="2147471721"/>
            <ac:spMk id="14" creationId="{11BB8887-83BC-D997-919A-53AA1AA1CF11}"/>
          </ac:spMkLst>
        </pc:spChg>
        <pc:spChg chg="mod">
          <ac:chgData name="Connor Xu" userId="a2fa5610-7f85-41f8-9630-afc02cec4fa9" providerId="ADAL" clId="{F59C7676-B2FE-4807-8247-D8346AF20E55}" dt="2024-09-06T04:51:15.722" v="254"/>
          <ac:spMkLst>
            <pc:docMk/>
            <pc:sldMk cId="4165101680" sldId="2147471721"/>
            <ac:spMk id="15" creationId="{A245BF91-9D80-7224-BE10-7E9FB570A379}"/>
          </ac:spMkLst>
        </pc:spChg>
        <pc:spChg chg="mod">
          <ac:chgData name="Connor Xu" userId="a2fa5610-7f85-41f8-9630-afc02cec4fa9" providerId="ADAL" clId="{F59C7676-B2FE-4807-8247-D8346AF20E55}" dt="2024-09-06T04:51:15.722" v="254"/>
          <ac:spMkLst>
            <pc:docMk/>
            <pc:sldMk cId="4165101680" sldId="2147471721"/>
            <ac:spMk id="16" creationId="{D9142674-0911-6D92-9C50-856720D778E3}"/>
          </ac:spMkLst>
        </pc:spChg>
        <pc:spChg chg="mod">
          <ac:chgData name="Connor Xu" userId="a2fa5610-7f85-41f8-9630-afc02cec4fa9" providerId="ADAL" clId="{F59C7676-B2FE-4807-8247-D8346AF20E55}" dt="2024-09-11T01:05:07.598" v="8653" actId="1076"/>
          <ac:spMkLst>
            <pc:docMk/>
            <pc:sldMk cId="4165101680" sldId="2147471721"/>
            <ac:spMk id="20" creationId="{7A42A8AD-BABD-EADA-56B7-64014EA8431A}"/>
          </ac:spMkLst>
        </pc:spChg>
        <pc:spChg chg="mod">
          <ac:chgData name="Connor Xu" userId="a2fa5610-7f85-41f8-9630-afc02cec4fa9" providerId="ADAL" clId="{F59C7676-B2FE-4807-8247-D8346AF20E55}" dt="2024-09-11T01:05:07.598" v="8653" actId="1076"/>
          <ac:spMkLst>
            <pc:docMk/>
            <pc:sldMk cId="4165101680" sldId="2147471721"/>
            <ac:spMk id="21" creationId="{FF1CA3F1-1E73-53A1-5364-F1887281FBEF}"/>
          </ac:spMkLst>
        </pc:spChg>
        <pc:spChg chg="mod">
          <ac:chgData name="Connor Xu" userId="a2fa5610-7f85-41f8-9630-afc02cec4fa9" providerId="ADAL" clId="{F59C7676-B2FE-4807-8247-D8346AF20E55}" dt="2024-09-11T01:05:07.598" v="8653" actId="1076"/>
          <ac:spMkLst>
            <pc:docMk/>
            <pc:sldMk cId="4165101680" sldId="2147471721"/>
            <ac:spMk id="22" creationId="{0F761120-0C3E-0CAF-5B64-EEAE9DEF49DF}"/>
          </ac:spMkLst>
        </pc:spChg>
        <pc:spChg chg="mod">
          <ac:chgData name="Connor Xu" userId="a2fa5610-7f85-41f8-9630-afc02cec4fa9" providerId="ADAL" clId="{F59C7676-B2FE-4807-8247-D8346AF20E55}" dt="2024-09-11T01:05:07.598" v="8653" actId="1076"/>
          <ac:spMkLst>
            <pc:docMk/>
            <pc:sldMk cId="4165101680" sldId="2147471721"/>
            <ac:spMk id="23" creationId="{C85CCD03-0A42-4C21-7F33-67213B43D22C}"/>
          </ac:spMkLst>
        </pc:spChg>
        <pc:spChg chg="mod">
          <ac:chgData name="Connor Xu" userId="a2fa5610-7f85-41f8-9630-afc02cec4fa9" providerId="ADAL" clId="{F59C7676-B2FE-4807-8247-D8346AF20E55}" dt="2024-09-11T01:05:07.598" v="8653" actId="1076"/>
          <ac:spMkLst>
            <pc:docMk/>
            <pc:sldMk cId="4165101680" sldId="2147471721"/>
            <ac:spMk id="26" creationId="{F92EAE17-E93F-168F-5F18-6737BA0E6426}"/>
          </ac:spMkLst>
        </pc:spChg>
        <pc:spChg chg="mod">
          <ac:chgData name="Connor Xu" userId="a2fa5610-7f85-41f8-9630-afc02cec4fa9" providerId="ADAL" clId="{F59C7676-B2FE-4807-8247-D8346AF20E55}" dt="2024-09-11T01:05:07.598" v="8653" actId="1076"/>
          <ac:spMkLst>
            <pc:docMk/>
            <pc:sldMk cId="4165101680" sldId="2147471721"/>
            <ac:spMk id="27" creationId="{06CC77FD-9B14-E8A8-B043-F85BC60E08EF}"/>
          </ac:spMkLst>
        </pc:spChg>
        <pc:spChg chg="mod">
          <ac:chgData name="Connor Xu" userId="a2fa5610-7f85-41f8-9630-afc02cec4fa9" providerId="ADAL" clId="{F59C7676-B2FE-4807-8247-D8346AF20E55}" dt="2024-09-11T01:05:07.598" v="8653" actId="1076"/>
          <ac:spMkLst>
            <pc:docMk/>
            <pc:sldMk cId="4165101680" sldId="2147471721"/>
            <ac:spMk id="28" creationId="{EA8C5319-6D7B-95E7-2ADD-14DCD6FEEA33}"/>
          </ac:spMkLst>
        </pc:spChg>
        <pc:spChg chg="mod">
          <ac:chgData name="Connor Xu" userId="a2fa5610-7f85-41f8-9630-afc02cec4fa9" providerId="ADAL" clId="{F59C7676-B2FE-4807-8247-D8346AF20E55}" dt="2024-09-11T01:05:07.598" v="8653" actId="1076"/>
          <ac:spMkLst>
            <pc:docMk/>
            <pc:sldMk cId="4165101680" sldId="2147471721"/>
            <ac:spMk id="29" creationId="{4903101E-3304-247B-E1C6-A7314A19039D}"/>
          </ac:spMkLst>
        </pc:spChg>
        <pc:spChg chg="mod">
          <ac:chgData name="Connor Xu" userId="a2fa5610-7f85-41f8-9630-afc02cec4fa9" providerId="ADAL" clId="{F59C7676-B2FE-4807-8247-D8346AF20E55}" dt="2024-09-11T01:05:07.598" v="8653" actId="1076"/>
          <ac:spMkLst>
            <pc:docMk/>
            <pc:sldMk cId="4165101680" sldId="2147471721"/>
            <ac:spMk id="30" creationId="{F29F341E-D3B8-DA0E-52D2-4F7D25F0EA05}"/>
          </ac:spMkLst>
        </pc:spChg>
        <pc:spChg chg="mod">
          <ac:chgData name="Connor Xu" userId="a2fa5610-7f85-41f8-9630-afc02cec4fa9" providerId="ADAL" clId="{F59C7676-B2FE-4807-8247-D8346AF20E55}" dt="2024-09-11T01:05:07.598" v="8653" actId="1076"/>
          <ac:spMkLst>
            <pc:docMk/>
            <pc:sldMk cId="4165101680" sldId="2147471721"/>
            <ac:spMk id="31" creationId="{12C7F34A-2CEE-2CB4-1467-D6DDAEAADC62}"/>
          </ac:spMkLst>
        </pc:spChg>
        <pc:spChg chg="mod">
          <ac:chgData name="Connor Xu" userId="a2fa5610-7f85-41f8-9630-afc02cec4fa9" providerId="ADAL" clId="{F59C7676-B2FE-4807-8247-D8346AF20E55}" dt="2024-09-11T01:05:07.598" v="8653" actId="1076"/>
          <ac:spMkLst>
            <pc:docMk/>
            <pc:sldMk cId="4165101680" sldId="2147471721"/>
            <ac:spMk id="35" creationId="{49EFDCBF-F896-D450-0922-9DC8E023EFFE}"/>
          </ac:spMkLst>
        </pc:spChg>
        <pc:spChg chg="mod">
          <ac:chgData name="Connor Xu" userId="a2fa5610-7f85-41f8-9630-afc02cec4fa9" providerId="ADAL" clId="{F59C7676-B2FE-4807-8247-D8346AF20E55}" dt="2024-09-11T01:05:07.598" v="8653" actId="1076"/>
          <ac:spMkLst>
            <pc:docMk/>
            <pc:sldMk cId="4165101680" sldId="2147471721"/>
            <ac:spMk id="36" creationId="{B287CEA6-5D96-252C-556F-C74BD80366A0}"/>
          </ac:spMkLst>
        </pc:spChg>
        <pc:spChg chg="mod">
          <ac:chgData name="Connor Xu" userId="a2fa5610-7f85-41f8-9630-afc02cec4fa9" providerId="ADAL" clId="{F59C7676-B2FE-4807-8247-D8346AF20E55}" dt="2024-09-11T01:05:07.598" v="8653" actId="1076"/>
          <ac:spMkLst>
            <pc:docMk/>
            <pc:sldMk cId="4165101680" sldId="2147471721"/>
            <ac:spMk id="37" creationId="{08410179-4094-4F2A-4EDF-93F593D12716}"/>
          </ac:spMkLst>
        </pc:spChg>
        <pc:spChg chg="mod">
          <ac:chgData name="Connor Xu" userId="a2fa5610-7f85-41f8-9630-afc02cec4fa9" providerId="ADAL" clId="{F59C7676-B2FE-4807-8247-D8346AF20E55}" dt="2024-09-11T01:05:07.598" v="8653" actId="1076"/>
          <ac:spMkLst>
            <pc:docMk/>
            <pc:sldMk cId="4165101680" sldId="2147471721"/>
            <ac:spMk id="38" creationId="{A04C4ACB-0E8C-076B-0D02-10F8E210107C}"/>
          </ac:spMkLst>
        </pc:spChg>
        <pc:spChg chg="mod">
          <ac:chgData name="Connor Xu" userId="a2fa5610-7f85-41f8-9630-afc02cec4fa9" providerId="ADAL" clId="{F59C7676-B2FE-4807-8247-D8346AF20E55}" dt="2024-09-11T01:05:07.598" v="8653" actId="1076"/>
          <ac:spMkLst>
            <pc:docMk/>
            <pc:sldMk cId="4165101680" sldId="2147471721"/>
            <ac:spMk id="39" creationId="{6688DEF4-7BDC-5E2F-04D6-A288B99CD8A2}"/>
          </ac:spMkLst>
        </pc:spChg>
        <pc:spChg chg="mod">
          <ac:chgData name="Connor Xu" userId="a2fa5610-7f85-41f8-9630-afc02cec4fa9" providerId="ADAL" clId="{F59C7676-B2FE-4807-8247-D8346AF20E55}" dt="2024-09-11T01:05:07.598" v="8653" actId="1076"/>
          <ac:spMkLst>
            <pc:docMk/>
            <pc:sldMk cId="4165101680" sldId="2147471721"/>
            <ac:spMk id="40" creationId="{99CA6905-A82F-1CC7-5FC5-9FA8949B3D8D}"/>
          </ac:spMkLst>
        </pc:spChg>
        <pc:grpChg chg="add del mod">
          <ac:chgData name="Connor Xu" userId="a2fa5610-7f85-41f8-9630-afc02cec4fa9" providerId="ADAL" clId="{F59C7676-B2FE-4807-8247-D8346AF20E55}" dt="2024-09-06T04:56:58.325" v="434" actId="21"/>
          <ac:grpSpMkLst>
            <pc:docMk/>
            <pc:sldMk cId="4165101680" sldId="2147471721"/>
            <ac:grpSpMk id="5" creationId="{B1641413-1D40-58A1-BE54-D1048E0B96F2}"/>
          </ac:grpSpMkLst>
        </pc:grpChg>
        <pc:grpChg chg="add mod">
          <ac:chgData name="Connor Xu" userId="a2fa5610-7f85-41f8-9630-afc02cec4fa9" providerId="ADAL" clId="{F59C7676-B2FE-4807-8247-D8346AF20E55}" dt="2024-09-11T01:05:07.598" v="8653" actId="1076"/>
          <ac:grpSpMkLst>
            <pc:docMk/>
            <pc:sldMk cId="4165101680" sldId="2147471721"/>
            <ac:grpSpMk id="17" creationId="{C4E22C48-2903-27A6-4DEF-7A85B16C8C4E}"/>
          </ac:grpSpMkLst>
        </pc:grpChg>
        <pc:grpChg chg="mod">
          <ac:chgData name="Connor Xu" userId="a2fa5610-7f85-41f8-9630-afc02cec4fa9" providerId="ADAL" clId="{F59C7676-B2FE-4807-8247-D8346AF20E55}" dt="2024-09-11T01:05:07.598" v="8653" actId="1076"/>
          <ac:grpSpMkLst>
            <pc:docMk/>
            <pc:sldMk cId="4165101680" sldId="2147471721"/>
            <ac:grpSpMk id="18" creationId="{E0AD1541-E285-94C7-23A0-EC474AFAD8A9}"/>
          </ac:grpSpMkLst>
        </pc:grpChg>
        <pc:grpChg chg="mod">
          <ac:chgData name="Connor Xu" userId="a2fa5610-7f85-41f8-9630-afc02cec4fa9" providerId="ADAL" clId="{F59C7676-B2FE-4807-8247-D8346AF20E55}" dt="2024-09-11T01:05:07.598" v="8653" actId="1076"/>
          <ac:grpSpMkLst>
            <pc:docMk/>
            <pc:sldMk cId="4165101680" sldId="2147471721"/>
            <ac:grpSpMk id="19" creationId="{3DA3FCFD-E535-312A-DFA8-FD79F7A29E34}"/>
          </ac:grpSpMkLst>
        </pc:grpChg>
        <pc:grpChg chg="mod">
          <ac:chgData name="Connor Xu" userId="a2fa5610-7f85-41f8-9630-afc02cec4fa9" providerId="ADAL" clId="{F59C7676-B2FE-4807-8247-D8346AF20E55}" dt="2024-09-11T01:05:07.598" v="8653" actId="1076"/>
          <ac:grpSpMkLst>
            <pc:docMk/>
            <pc:sldMk cId="4165101680" sldId="2147471721"/>
            <ac:grpSpMk id="24" creationId="{30BDE3D0-F1DB-82E1-0186-9B22AC4B7C37}"/>
          </ac:grpSpMkLst>
        </pc:grpChg>
        <pc:grpChg chg="mod">
          <ac:chgData name="Connor Xu" userId="a2fa5610-7f85-41f8-9630-afc02cec4fa9" providerId="ADAL" clId="{F59C7676-B2FE-4807-8247-D8346AF20E55}" dt="2024-09-11T01:05:07.598" v="8653" actId="1076"/>
          <ac:grpSpMkLst>
            <pc:docMk/>
            <pc:sldMk cId="4165101680" sldId="2147471721"/>
            <ac:grpSpMk id="25" creationId="{AA74DF65-8B87-DF1A-EA05-ECFF5C79475C}"/>
          </ac:grpSpMkLst>
        </pc:grpChg>
        <pc:graphicFrameChg chg="add mod ord modVis">
          <ac:chgData name="Connor Xu" userId="a2fa5610-7f85-41f8-9630-afc02cec4fa9" providerId="ADAL" clId="{F59C7676-B2FE-4807-8247-D8346AF20E55}" dt="2024-09-11T00:58:54.694" v="8230"/>
          <ac:graphicFrameMkLst>
            <pc:docMk/>
            <pc:sldMk cId="4165101680" sldId="2147471721"/>
            <ac:graphicFrameMk id="5" creationId="{896AA32A-1DC3-1F5F-D9A1-6B6773BF742B}"/>
          </ac:graphicFrameMkLst>
        </pc:graphicFrameChg>
        <pc:cxnChg chg="mod">
          <ac:chgData name="Connor Xu" userId="a2fa5610-7f85-41f8-9630-afc02cec4fa9" providerId="ADAL" clId="{F59C7676-B2FE-4807-8247-D8346AF20E55}" dt="2024-09-11T01:05:07.598" v="8653" actId="1076"/>
          <ac:cxnSpMkLst>
            <pc:docMk/>
            <pc:sldMk cId="4165101680" sldId="2147471721"/>
            <ac:cxnSpMk id="32" creationId="{A94E9A21-BF39-9BA3-7332-8DE776328A9B}"/>
          </ac:cxnSpMkLst>
        </pc:cxnChg>
        <pc:cxnChg chg="mod">
          <ac:chgData name="Connor Xu" userId="a2fa5610-7f85-41f8-9630-afc02cec4fa9" providerId="ADAL" clId="{F59C7676-B2FE-4807-8247-D8346AF20E55}" dt="2024-09-11T01:05:07.598" v="8653" actId="1076"/>
          <ac:cxnSpMkLst>
            <pc:docMk/>
            <pc:sldMk cId="4165101680" sldId="2147471721"/>
            <ac:cxnSpMk id="33" creationId="{EBB9C1C2-9DAF-EC4B-2F84-82379F7436B4}"/>
          </ac:cxnSpMkLst>
        </pc:cxnChg>
        <pc:cxnChg chg="mod">
          <ac:chgData name="Connor Xu" userId="a2fa5610-7f85-41f8-9630-afc02cec4fa9" providerId="ADAL" clId="{F59C7676-B2FE-4807-8247-D8346AF20E55}" dt="2024-09-11T01:05:07.598" v="8653" actId="1076"/>
          <ac:cxnSpMkLst>
            <pc:docMk/>
            <pc:sldMk cId="4165101680" sldId="2147471721"/>
            <ac:cxnSpMk id="34" creationId="{8B9521F7-35C8-2EFA-6E38-B16DEFAD1DC5}"/>
          </ac:cxnSpMkLst>
        </pc:cxnChg>
      </pc:sldChg>
      <pc:sldChg chg="modSp add del mod">
        <pc:chgData name="Connor Xu" userId="a2fa5610-7f85-41f8-9630-afc02cec4fa9" providerId="ADAL" clId="{F59C7676-B2FE-4807-8247-D8346AF20E55}" dt="2024-09-06T05:22:01.997" v="2686" actId="47"/>
        <pc:sldMkLst>
          <pc:docMk/>
          <pc:sldMk cId="1117216231" sldId="2147471722"/>
        </pc:sldMkLst>
        <pc:spChg chg="mod">
          <ac:chgData name="Connor Xu" userId="a2fa5610-7f85-41f8-9630-afc02cec4fa9" providerId="ADAL" clId="{F59C7676-B2FE-4807-8247-D8346AF20E55}" dt="2024-09-06T05:21:53.846" v="2681" actId="20577"/>
          <ac:spMkLst>
            <pc:docMk/>
            <pc:sldMk cId="1117216231" sldId="2147471722"/>
            <ac:spMk id="2" creationId="{B068FAC4-4E35-4912-1E95-4C38FB047EE7}"/>
          </ac:spMkLst>
        </pc:spChg>
        <pc:spChg chg="mod">
          <ac:chgData name="Connor Xu" userId="a2fa5610-7f85-41f8-9630-afc02cec4fa9" providerId="ADAL" clId="{F59C7676-B2FE-4807-8247-D8346AF20E55}" dt="2024-09-06T05:21:54.281" v="2684" actId="20577"/>
          <ac:spMkLst>
            <pc:docMk/>
            <pc:sldMk cId="1117216231" sldId="2147471722"/>
            <ac:spMk id="3" creationId="{0B0E0EEE-AAF7-27D9-5453-D9B85663617E}"/>
          </ac:spMkLst>
        </pc:spChg>
      </pc:sldChg>
      <pc:sldChg chg="addSp delSp modSp add mod">
        <pc:chgData name="Connor Xu" userId="a2fa5610-7f85-41f8-9630-afc02cec4fa9" providerId="ADAL" clId="{F59C7676-B2FE-4807-8247-D8346AF20E55}" dt="2024-09-11T01:07:43.972" v="8909" actId="2711"/>
        <pc:sldMkLst>
          <pc:docMk/>
          <pc:sldMk cId="1668175224" sldId="2147471723"/>
        </pc:sldMkLst>
        <pc:spChg chg="mod">
          <ac:chgData name="Connor Xu" userId="a2fa5610-7f85-41f8-9630-afc02cec4fa9" providerId="ADAL" clId="{F59C7676-B2FE-4807-8247-D8346AF20E55}" dt="2024-09-09T02:27:19.455" v="6216" actId="20577"/>
          <ac:spMkLst>
            <pc:docMk/>
            <pc:sldMk cId="1668175224" sldId="2147471723"/>
            <ac:spMk id="2" creationId="{B068FAC4-4E35-4912-1E95-4C38FB047EE7}"/>
          </ac:spMkLst>
        </pc:spChg>
        <pc:spChg chg="mod">
          <ac:chgData name="Connor Xu" userId="a2fa5610-7f85-41f8-9630-afc02cec4fa9" providerId="ADAL" clId="{F59C7676-B2FE-4807-8247-D8346AF20E55}" dt="2024-09-11T01:07:05.520" v="8878" actId="948"/>
          <ac:spMkLst>
            <pc:docMk/>
            <pc:sldMk cId="1668175224" sldId="2147471723"/>
            <ac:spMk id="3" creationId="{0B0E0EEE-AAF7-27D9-5453-D9B85663617E}"/>
          </ac:spMkLst>
        </pc:spChg>
        <pc:spChg chg="add mod">
          <ac:chgData name="Connor Xu" userId="a2fa5610-7f85-41f8-9630-afc02cec4fa9" providerId="ADAL" clId="{F59C7676-B2FE-4807-8247-D8346AF20E55}" dt="2024-09-06T05:53:01.984" v="2792"/>
          <ac:spMkLst>
            <pc:docMk/>
            <pc:sldMk cId="1668175224" sldId="2147471723"/>
            <ac:spMk id="4" creationId="{CE95EF94-10CC-4139-50F6-EDAC57BEA276}"/>
          </ac:spMkLst>
        </pc:spChg>
        <pc:spChg chg="add del mod modVis">
          <ac:chgData name="Connor Xu" userId="a2fa5610-7f85-41f8-9630-afc02cec4fa9" providerId="ADAL" clId="{F59C7676-B2FE-4807-8247-D8346AF20E55}" dt="2024-09-11T01:07:02.199" v="8836"/>
          <ac:spMkLst>
            <pc:docMk/>
            <pc:sldMk cId="1668175224" sldId="2147471723"/>
            <ac:spMk id="4" creationId="{D43739CB-50EA-20BF-89A8-5B9F5E8638A9}"/>
          </ac:spMkLst>
        </pc:spChg>
        <pc:spChg chg="add mod">
          <ac:chgData name="Connor Xu" userId="a2fa5610-7f85-41f8-9630-afc02cec4fa9" providerId="ADAL" clId="{F59C7676-B2FE-4807-8247-D8346AF20E55}" dt="2024-09-06T05:53:01.984" v="2792"/>
          <ac:spMkLst>
            <pc:docMk/>
            <pc:sldMk cId="1668175224" sldId="2147471723"/>
            <ac:spMk id="5" creationId="{E9817E08-A7D1-10D6-3497-F3E65A567839}"/>
          </ac:spMkLst>
        </pc:spChg>
        <pc:spChg chg="add del mod modVis">
          <ac:chgData name="Connor Xu" userId="a2fa5610-7f85-41f8-9630-afc02cec4fa9" providerId="ADAL" clId="{F59C7676-B2FE-4807-8247-D8346AF20E55}" dt="2024-09-11T01:07:05.544" v="8905"/>
          <ac:spMkLst>
            <pc:docMk/>
            <pc:sldMk cId="1668175224" sldId="2147471723"/>
            <ac:spMk id="6" creationId="{2C1C88DD-EA63-C45C-B525-100564FEC183}"/>
          </ac:spMkLst>
        </pc:spChg>
        <pc:spChg chg="add mod">
          <ac:chgData name="Connor Xu" userId="a2fa5610-7f85-41f8-9630-afc02cec4fa9" providerId="ADAL" clId="{F59C7676-B2FE-4807-8247-D8346AF20E55}" dt="2024-09-06T05:53:01.984" v="2792"/>
          <ac:spMkLst>
            <pc:docMk/>
            <pc:sldMk cId="1668175224" sldId="2147471723"/>
            <ac:spMk id="6" creationId="{DA98AC60-7D4D-56F4-FEEE-2D0C2085A67E}"/>
          </ac:spMkLst>
        </pc:spChg>
        <pc:spChg chg="mod">
          <ac:chgData name="Connor Xu" userId="a2fa5610-7f85-41f8-9630-afc02cec4fa9" providerId="ADAL" clId="{F59C7676-B2FE-4807-8247-D8346AF20E55}" dt="2024-09-06T06:01:57.846" v="2930" actId="14100"/>
          <ac:spMkLst>
            <pc:docMk/>
            <pc:sldMk cId="1668175224" sldId="2147471723"/>
            <ac:spMk id="11" creationId="{CB1A029F-3FD1-D288-8025-62A138E2534B}"/>
          </ac:spMkLst>
        </pc:spChg>
        <pc:spChg chg="mod">
          <ac:chgData name="Connor Xu" userId="a2fa5610-7f85-41f8-9630-afc02cec4fa9" providerId="ADAL" clId="{F59C7676-B2FE-4807-8247-D8346AF20E55}" dt="2024-09-06T06:01:41.346" v="2921" actId="403"/>
          <ac:spMkLst>
            <pc:docMk/>
            <pc:sldMk cId="1668175224" sldId="2147471723"/>
            <ac:spMk id="12" creationId="{B1A9F03A-05CA-C516-43B8-4E22B6E69807}"/>
          </ac:spMkLst>
        </pc:spChg>
        <pc:spChg chg="mod">
          <ac:chgData name="Connor Xu" userId="a2fa5610-7f85-41f8-9630-afc02cec4fa9" providerId="ADAL" clId="{F59C7676-B2FE-4807-8247-D8346AF20E55}" dt="2024-09-11T01:07:43.972" v="8909" actId="2711"/>
          <ac:spMkLst>
            <pc:docMk/>
            <pc:sldMk cId="1668175224" sldId="2147471723"/>
            <ac:spMk id="13" creationId="{61BE3C32-8034-4687-1D00-57EAF0B18DB3}"/>
          </ac:spMkLst>
        </pc:spChg>
        <pc:spChg chg="mod">
          <ac:chgData name="Connor Xu" userId="a2fa5610-7f85-41f8-9630-afc02cec4fa9" providerId="ADAL" clId="{F59C7676-B2FE-4807-8247-D8346AF20E55}" dt="2024-09-06T06:02:11.194" v="2963" actId="20577"/>
          <ac:spMkLst>
            <pc:docMk/>
            <pc:sldMk cId="1668175224" sldId="2147471723"/>
            <ac:spMk id="14" creationId="{4DC697DD-5A73-11C9-5FBE-43260260DF2E}"/>
          </ac:spMkLst>
        </pc:spChg>
        <pc:spChg chg="mod">
          <ac:chgData name="Connor Xu" userId="a2fa5610-7f85-41f8-9630-afc02cec4fa9" providerId="ADAL" clId="{F59C7676-B2FE-4807-8247-D8346AF20E55}" dt="2024-09-06T06:01:47.079" v="2924" actId="14100"/>
          <ac:spMkLst>
            <pc:docMk/>
            <pc:sldMk cId="1668175224" sldId="2147471723"/>
            <ac:spMk id="15" creationId="{83EA9ACB-7341-15D6-868A-7784DCD7AF48}"/>
          </ac:spMkLst>
        </pc:spChg>
        <pc:spChg chg="mod">
          <ac:chgData name="Connor Xu" userId="a2fa5610-7f85-41f8-9630-afc02cec4fa9" providerId="ADAL" clId="{F59C7676-B2FE-4807-8247-D8346AF20E55}" dt="2024-09-06T06:01:36.976" v="2919" actId="403"/>
          <ac:spMkLst>
            <pc:docMk/>
            <pc:sldMk cId="1668175224" sldId="2147471723"/>
            <ac:spMk id="16" creationId="{578EAD7C-1F50-526F-9911-E0AE796AE398}"/>
          </ac:spMkLst>
        </pc:spChg>
        <pc:grpChg chg="add del mod">
          <ac:chgData name="Connor Xu" userId="a2fa5610-7f85-41f8-9630-afc02cec4fa9" providerId="ADAL" clId="{F59C7676-B2FE-4807-8247-D8346AF20E55}" dt="2024-09-06T05:53:21.434" v="2795" actId="165"/>
          <ac:grpSpMkLst>
            <pc:docMk/>
            <pc:sldMk cId="1668175224" sldId="2147471723"/>
            <ac:grpSpMk id="7" creationId="{92C86D4F-2BC3-D1E2-6896-F1B3BC8E11EC}"/>
          </ac:grpSpMkLst>
        </pc:grpChg>
        <pc:grpChg chg="mod topLvl">
          <ac:chgData name="Connor Xu" userId="a2fa5610-7f85-41f8-9630-afc02cec4fa9" providerId="ADAL" clId="{F59C7676-B2FE-4807-8247-D8346AF20E55}" dt="2024-09-06T06:01:27.089" v="2917" actId="1036"/>
          <ac:grpSpMkLst>
            <pc:docMk/>
            <pc:sldMk cId="1668175224" sldId="2147471723"/>
            <ac:grpSpMk id="8" creationId="{BC6DFADB-1ED9-BCE5-6C06-56D852E6A423}"/>
          </ac:grpSpMkLst>
        </pc:grpChg>
        <pc:grpChg chg="mod topLvl">
          <ac:chgData name="Connor Xu" userId="a2fa5610-7f85-41f8-9630-afc02cec4fa9" providerId="ADAL" clId="{F59C7676-B2FE-4807-8247-D8346AF20E55}" dt="2024-09-06T06:02:00.775" v="2931" actId="465"/>
          <ac:grpSpMkLst>
            <pc:docMk/>
            <pc:sldMk cId="1668175224" sldId="2147471723"/>
            <ac:grpSpMk id="9" creationId="{2D3C2CBE-5EC0-DBA2-C439-1082BCC9739A}"/>
          </ac:grpSpMkLst>
        </pc:grpChg>
        <pc:grpChg chg="mod topLvl">
          <ac:chgData name="Connor Xu" userId="a2fa5610-7f85-41f8-9630-afc02cec4fa9" providerId="ADAL" clId="{F59C7676-B2FE-4807-8247-D8346AF20E55}" dt="2024-09-06T06:01:11.351" v="2905" actId="14100"/>
          <ac:grpSpMkLst>
            <pc:docMk/>
            <pc:sldMk cId="1668175224" sldId="2147471723"/>
            <ac:grpSpMk id="10" creationId="{8604456F-3BB6-B7C0-13EA-6248F40FD775}"/>
          </ac:grpSpMkLst>
        </pc:grpChg>
        <pc:graphicFrameChg chg="add mod ord modVis">
          <ac:chgData name="Connor Xu" userId="a2fa5610-7f85-41f8-9630-afc02cec4fa9" providerId="ADAL" clId="{F59C7676-B2FE-4807-8247-D8346AF20E55}" dt="2024-09-11T01:07:05.544" v="8907"/>
          <ac:graphicFrameMkLst>
            <pc:docMk/>
            <pc:sldMk cId="1668175224" sldId="2147471723"/>
            <ac:graphicFrameMk id="5" creationId="{0285EC91-7B4D-0C6E-A1B0-20896543E1F9}"/>
          </ac:graphicFrameMkLst>
        </pc:graphicFrameChg>
      </pc:sldChg>
      <pc:sldChg chg="addSp modSp add mod">
        <pc:chgData name="Connor Xu" userId="a2fa5610-7f85-41f8-9630-afc02cec4fa9" providerId="ADAL" clId="{F59C7676-B2FE-4807-8247-D8346AF20E55}" dt="2024-09-11T04:28:23.433" v="11926" actId="2711"/>
        <pc:sldMkLst>
          <pc:docMk/>
          <pc:sldMk cId="2717348167" sldId="2147471724"/>
        </pc:sldMkLst>
        <pc:spChg chg="mod">
          <ac:chgData name="Connor Xu" userId="a2fa5610-7f85-41f8-9630-afc02cec4fa9" providerId="ADAL" clId="{F59C7676-B2FE-4807-8247-D8346AF20E55}" dt="2024-09-11T04:28:23.433" v="11926" actId="2711"/>
          <ac:spMkLst>
            <pc:docMk/>
            <pc:sldMk cId="2717348167" sldId="2147471724"/>
            <ac:spMk id="2" creationId="{B068FAC4-4E35-4912-1E95-4C38FB047EE7}"/>
          </ac:spMkLst>
        </pc:spChg>
        <pc:spChg chg="mod">
          <ac:chgData name="Connor Xu" userId="a2fa5610-7f85-41f8-9630-afc02cec4fa9" providerId="ADAL" clId="{F59C7676-B2FE-4807-8247-D8346AF20E55}" dt="2024-09-09T22:04:08.727" v="6320" actId="20577"/>
          <ac:spMkLst>
            <pc:docMk/>
            <pc:sldMk cId="2717348167" sldId="2147471724"/>
            <ac:spMk id="3" creationId="{0B0E0EEE-AAF7-27D9-5453-D9B85663617E}"/>
          </ac:spMkLst>
        </pc:spChg>
        <pc:spChg chg="add mod">
          <ac:chgData name="Connor Xu" userId="a2fa5610-7f85-41f8-9630-afc02cec4fa9" providerId="ADAL" clId="{F59C7676-B2FE-4807-8247-D8346AF20E55}" dt="2024-09-06T06:30:43.311" v="4451" actId="571"/>
          <ac:spMkLst>
            <pc:docMk/>
            <pc:sldMk cId="2717348167" sldId="2147471724"/>
            <ac:spMk id="5" creationId="{18027BCF-9955-19A5-A959-14BDD71DADAB}"/>
          </ac:spMkLst>
        </pc:spChg>
        <pc:graphicFrameChg chg="add mod modGraphic">
          <ac:chgData name="Connor Xu" userId="a2fa5610-7f85-41f8-9630-afc02cec4fa9" providerId="ADAL" clId="{F59C7676-B2FE-4807-8247-D8346AF20E55}" dt="2024-09-11T01:14:36.445" v="9566" actId="20577"/>
          <ac:graphicFrameMkLst>
            <pc:docMk/>
            <pc:sldMk cId="2717348167" sldId="2147471724"/>
            <ac:graphicFrameMk id="4" creationId="{BD48924B-0496-CA2C-8D73-A47E59DB3E4C}"/>
          </ac:graphicFrameMkLst>
        </pc:graphicFrameChg>
      </pc:sldChg>
      <pc:sldChg chg="addSp delSp modSp add mod">
        <pc:chgData name="Connor Xu" userId="a2fa5610-7f85-41f8-9630-afc02cec4fa9" providerId="ADAL" clId="{F59C7676-B2FE-4807-8247-D8346AF20E55}" dt="2024-09-11T01:06:15.402" v="8789"/>
        <pc:sldMkLst>
          <pc:docMk/>
          <pc:sldMk cId="30117967" sldId="2147471725"/>
        </pc:sldMkLst>
        <pc:spChg chg="mod">
          <ac:chgData name="Connor Xu" userId="a2fa5610-7f85-41f8-9630-afc02cec4fa9" providerId="ADAL" clId="{F59C7676-B2FE-4807-8247-D8346AF20E55}" dt="2024-09-11T01:06:15.370" v="8760" actId="948"/>
          <ac:spMkLst>
            <pc:docMk/>
            <pc:sldMk cId="30117967" sldId="2147471725"/>
            <ac:spMk id="3" creationId="{140EC108-D5C9-3E4E-4D9B-4F09A8C4F2B4}"/>
          </ac:spMkLst>
        </pc:spChg>
        <pc:spChg chg="mod">
          <ac:chgData name="Connor Xu" userId="a2fa5610-7f85-41f8-9630-afc02cec4fa9" providerId="ADAL" clId="{F59C7676-B2FE-4807-8247-D8346AF20E55}" dt="2024-09-06T05:20:51.062" v="2561" actId="14100"/>
          <ac:spMkLst>
            <pc:docMk/>
            <pc:sldMk cId="30117967" sldId="2147471725"/>
            <ac:spMk id="6" creationId="{B1CDB604-FD2D-DCA3-77B9-F6FD448B066C}"/>
          </ac:spMkLst>
        </pc:spChg>
        <pc:spChg chg="add del mod modVis">
          <ac:chgData name="Connor Xu" userId="a2fa5610-7f85-41f8-9630-afc02cec4fa9" providerId="ADAL" clId="{F59C7676-B2FE-4807-8247-D8346AF20E55}" dt="2024-09-11T01:06:10.141" v="8719"/>
          <ac:spMkLst>
            <pc:docMk/>
            <pc:sldMk cId="30117967" sldId="2147471725"/>
            <ac:spMk id="7" creationId="{52CCC132-7574-F153-C34C-3058D32ACB9E}"/>
          </ac:spMkLst>
        </pc:spChg>
        <pc:spChg chg="add del mod modVis">
          <ac:chgData name="Connor Xu" userId="a2fa5610-7f85-41f8-9630-afc02cec4fa9" providerId="ADAL" clId="{F59C7676-B2FE-4807-8247-D8346AF20E55}" dt="2024-09-11T01:06:11.171" v="8751"/>
          <ac:spMkLst>
            <pc:docMk/>
            <pc:sldMk cId="30117967" sldId="2147471725"/>
            <ac:spMk id="8" creationId="{C1D89D4F-1057-08CB-C50C-9BDBDA1123DB}"/>
          </ac:spMkLst>
        </pc:spChg>
        <pc:spChg chg="add del mod modVis">
          <ac:chgData name="Connor Xu" userId="a2fa5610-7f85-41f8-9630-afc02cec4fa9" providerId="ADAL" clId="{F59C7676-B2FE-4807-8247-D8346AF20E55}" dt="2024-09-11T01:06:15.402" v="8787"/>
          <ac:spMkLst>
            <pc:docMk/>
            <pc:sldMk cId="30117967" sldId="2147471725"/>
            <ac:spMk id="9" creationId="{B061EC62-3E33-81C7-304F-E255AC9B107E}"/>
          </ac:spMkLst>
        </pc:spChg>
        <pc:spChg chg="mod">
          <ac:chgData name="Connor Xu" userId="a2fa5610-7f85-41f8-9630-afc02cec4fa9" providerId="ADAL" clId="{F59C7676-B2FE-4807-8247-D8346AF20E55}" dt="2024-09-06T05:15:43.720" v="1709" actId="12788"/>
          <ac:spMkLst>
            <pc:docMk/>
            <pc:sldMk cId="30117967" sldId="2147471725"/>
            <ac:spMk id="20" creationId="{0BCC5229-FC35-485C-8351-9766C2E4B144}"/>
          </ac:spMkLst>
        </pc:spChg>
        <pc:spChg chg="mod">
          <ac:chgData name="Connor Xu" userId="a2fa5610-7f85-41f8-9630-afc02cec4fa9" providerId="ADAL" clId="{F59C7676-B2FE-4807-8247-D8346AF20E55}" dt="2024-09-06T05:15:43.720" v="1709" actId="12788"/>
          <ac:spMkLst>
            <pc:docMk/>
            <pc:sldMk cId="30117967" sldId="2147471725"/>
            <ac:spMk id="35" creationId="{04DF6FCA-9208-CC56-2EC4-2F7F71804316}"/>
          </ac:spMkLst>
        </pc:spChg>
        <pc:spChg chg="del">
          <ac:chgData name="Connor Xu" userId="a2fa5610-7f85-41f8-9630-afc02cec4fa9" providerId="ADAL" clId="{F59C7676-B2FE-4807-8247-D8346AF20E55}" dt="2024-09-06T05:16:10.505" v="1710" actId="478"/>
          <ac:spMkLst>
            <pc:docMk/>
            <pc:sldMk cId="30117967" sldId="2147471725"/>
            <ac:spMk id="50" creationId="{2C244B14-7B7B-C94D-9805-0107E9D4ACC1}"/>
          </ac:spMkLst>
        </pc:spChg>
        <pc:spChg chg="del">
          <ac:chgData name="Connor Xu" userId="a2fa5610-7f85-41f8-9630-afc02cec4fa9" providerId="ADAL" clId="{F59C7676-B2FE-4807-8247-D8346AF20E55}" dt="2024-09-06T05:16:10.505" v="1710" actId="478"/>
          <ac:spMkLst>
            <pc:docMk/>
            <pc:sldMk cId="30117967" sldId="2147471725"/>
            <ac:spMk id="53" creationId="{3016C8EF-AEA3-DC0B-7B53-059A044FE665}"/>
          </ac:spMkLst>
        </pc:spChg>
        <pc:spChg chg="del">
          <ac:chgData name="Connor Xu" userId="a2fa5610-7f85-41f8-9630-afc02cec4fa9" providerId="ADAL" clId="{F59C7676-B2FE-4807-8247-D8346AF20E55}" dt="2024-09-06T05:16:10.505" v="1710" actId="478"/>
          <ac:spMkLst>
            <pc:docMk/>
            <pc:sldMk cId="30117967" sldId="2147471725"/>
            <ac:spMk id="76" creationId="{611C71AF-194D-9506-DB2A-C3AFE85F6077}"/>
          </ac:spMkLst>
        </pc:spChg>
        <pc:spChg chg="del">
          <ac:chgData name="Connor Xu" userId="a2fa5610-7f85-41f8-9630-afc02cec4fa9" providerId="ADAL" clId="{F59C7676-B2FE-4807-8247-D8346AF20E55}" dt="2024-09-06T05:16:10.505" v="1710" actId="478"/>
          <ac:spMkLst>
            <pc:docMk/>
            <pc:sldMk cId="30117967" sldId="2147471725"/>
            <ac:spMk id="77" creationId="{607BB3F3-0C8B-722E-5ED9-2DB7016E039E}"/>
          </ac:spMkLst>
        </pc:spChg>
        <pc:spChg chg="del">
          <ac:chgData name="Connor Xu" userId="a2fa5610-7f85-41f8-9630-afc02cec4fa9" providerId="ADAL" clId="{F59C7676-B2FE-4807-8247-D8346AF20E55}" dt="2024-09-06T05:16:10.505" v="1710" actId="478"/>
          <ac:spMkLst>
            <pc:docMk/>
            <pc:sldMk cId="30117967" sldId="2147471725"/>
            <ac:spMk id="78" creationId="{8A71D197-0F7C-8277-F439-0D6954F289CD}"/>
          </ac:spMkLst>
        </pc:spChg>
        <pc:spChg chg="del">
          <ac:chgData name="Connor Xu" userId="a2fa5610-7f85-41f8-9630-afc02cec4fa9" providerId="ADAL" clId="{F59C7676-B2FE-4807-8247-D8346AF20E55}" dt="2024-09-06T05:16:10.505" v="1710" actId="478"/>
          <ac:spMkLst>
            <pc:docMk/>
            <pc:sldMk cId="30117967" sldId="2147471725"/>
            <ac:spMk id="79" creationId="{9A6998B4-F61F-1B47-2B72-CD6F96B54E27}"/>
          </ac:spMkLst>
        </pc:spChg>
        <pc:graphicFrameChg chg="add mod modGraphic">
          <ac:chgData name="Connor Xu" userId="a2fa5610-7f85-41f8-9630-afc02cec4fa9" providerId="ADAL" clId="{F59C7676-B2FE-4807-8247-D8346AF20E55}" dt="2024-09-06T05:21:57.017" v="2685" actId="1076"/>
          <ac:graphicFrameMkLst>
            <pc:docMk/>
            <pc:sldMk cId="30117967" sldId="2147471725"/>
            <ac:graphicFrameMk id="2" creationId="{175779B1-B1F0-C8D1-AC01-6FB3D4449348}"/>
          </ac:graphicFrameMkLst>
        </pc:graphicFrameChg>
        <pc:graphicFrameChg chg="mod">
          <ac:chgData name="Connor Xu" userId="a2fa5610-7f85-41f8-9630-afc02cec4fa9" providerId="ADAL" clId="{F59C7676-B2FE-4807-8247-D8346AF20E55}" dt="2024-09-11T01:06:15.402" v="8789"/>
          <ac:graphicFrameMkLst>
            <pc:docMk/>
            <pc:sldMk cId="30117967" sldId="2147471725"/>
            <ac:graphicFrameMk id="5" creationId="{92F134F0-A1BF-0E34-9B0D-506C8D9B51E6}"/>
          </ac:graphicFrameMkLst>
        </pc:graphicFrameChg>
      </pc:sldChg>
      <pc:sldChg chg="add del">
        <pc:chgData name="Connor Xu" userId="a2fa5610-7f85-41f8-9630-afc02cec4fa9" providerId="ADAL" clId="{F59C7676-B2FE-4807-8247-D8346AF20E55}" dt="2024-09-06T05:11:34.401" v="932"/>
        <pc:sldMkLst>
          <pc:docMk/>
          <pc:sldMk cId="1641871998" sldId="2147471725"/>
        </pc:sldMkLst>
      </pc:sldChg>
      <pc:sldChg chg="addSp delSp modSp add mod ord">
        <pc:chgData name="Connor Xu" userId="a2fa5610-7f85-41f8-9630-afc02cec4fa9" providerId="ADAL" clId="{F59C7676-B2FE-4807-8247-D8346AF20E55}" dt="2024-09-11T04:30:19.292" v="11951" actId="20577"/>
        <pc:sldMkLst>
          <pc:docMk/>
          <pc:sldMk cId="1563573229" sldId="2147471726"/>
        </pc:sldMkLst>
        <pc:spChg chg="mod">
          <ac:chgData name="Connor Xu" userId="a2fa5610-7f85-41f8-9630-afc02cec4fa9" providerId="ADAL" clId="{F59C7676-B2FE-4807-8247-D8346AF20E55}" dt="2024-09-11T04:30:19.292" v="11951" actId="20577"/>
          <ac:spMkLst>
            <pc:docMk/>
            <pc:sldMk cId="1563573229" sldId="2147471726"/>
            <ac:spMk id="2" creationId="{B068FAC4-4E35-4912-1E95-4C38FB047EE7}"/>
          </ac:spMkLst>
        </pc:spChg>
        <pc:spChg chg="mod">
          <ac:chgData name="Connor Xu" userId="a2fa5610-7f85-41f8-9630-afc02cec4fa9" providerId="ADAL" clId="{F59C7676-B2FE-4807-8247-D8346AF20E55}" dt="2024-09-11T01:09:48.332" v="9125" actId="948"/>
          <ac:spMkLst>
            <pc:docMk/>
            <pc:sldMk cId="1563573229" sldId="2147471726"/>
            <ac:spMk id="3" creationId="{0B0E0EEE-AAF7-27D9-5453-D9B85663617E}"/>
          </ac:spMkLst>
        </pc:spChg>
        <pc:spChg chg="add del mod modVis">
          <ac:chgData name="Connor Xu" userId="a2fa5610-7f85-41f8-9630-afc02cec4fa9" providerId="ADAL" clId="{F59C7676-B2FE-4807-8247-D8346AF20E55}" dt="2024-09-11T01:09:40.100" v="9045"/>
          <ac:spMkLst>
            <pc:docMk/>
            <pc:sldMk cId="1563573229" sldId="2147471726"/>
            <ac:spMk id="4" creationId="{C14FE50F-2EA7-CD04-660A-52DE4A25FAF1}"/>
          </ac:spMkLst>
        </pc:spChg>
        <pc:spChg chg="mod topLvl">
          <ac:chgData name="Connor Xu" userId="a2fa5610-7f85-41f8-9630-afc02cec4fa9" providerId="ADAL" clId="{F59C7676-B2FE-4807-8247-D8346AF20E55}" dt="2024-09-11T01:11:15.901" v="9312" actId="1036"/>
          <ac:spMkLst>
            <pc:docMk/>
            <pc:sldMk cId="1563573229" sldId="2147471726"/>
            <ac:spMk id="5" creationId="{4B2EA770-5DA8-530A-DF58-501FA844CFA6}"/>
          </ac:spMkLst>
        </pc:spChg>
        <pc:spChg chg="mod topLvl">
          <ac:chgData name="Connor Xu" userId="a2fa5610-7f85-41f8-9630-afc02cec4fa9" providerId="ADAL" clId="{F59C7676-B2FE-4807-8247-D8346AF20E55}" dt="2024-09-11T01:11:15.901" v="9312" actId="1036"/>
          <ac:spMkLst>
            <pc:docMk/>
            <pc:sldMk cId="1563573229" sldId="2147471726"/>
            <ac:spMk id="10" creationId="{9EDA23BF-0CD6-7644-DCD5-1E3D62C5B312}"/>
          </ac:spMkLst>
        </pc:spChg>
        <pc:spChg chg="mod topLvl">
          <ac:chgData name="Connor Xu" userId="a2fa5610-7f85-41f8-9630-afc02cec4fa9" providerId="ADAL" clId="{F59C7676-B2FE-4807-8247-D8346AF20E55}" dt="2024-09-11T01:11:15.901" v="9312" actId="1036"/>
          <ac:spMkLst>
            <pc:docMk/>
            <pc:sldMk cId="1563573229" sldId="2147471726"/>
            <ac:spMk id="11" creationId="{A66EC177-8929-A22A-BD87-9E632579C276}"/>
          </ac:spMkLst>
        </pc:spChg>
        <pc:spChg chg="mod topLvl">
          <ac:chgData name="Connor Xu" userId="a2fa5610-7f85-41f8-9630-afc02cec4fa9" providerId="ADAL" clId="{F59C7676-B2FE-4807-8247-D8346AF20E55}" dt="2024-09-11T01:11:15.901" v="9312" actId="1036"/>
          <ac:spMkLst>
            <pc:docMk/>
            <pc:sldMk cId="1563573229" sldId="2147471726"/>
            <ac:spMk id="12" creationId="{0B7B961B-25E6-91E9-AAB1-1300B39165E0}"/>
          </ac:spMkLst>
        </pc:spChg>
        <pc:spChg chg="mod topLvl">
          <ac:chgData name="Connor Xu" userId="a2fa5610-7f85-41f8-9630-afc02cec4fa9" providerId="ADAL" clId="{F59C7676-B2FE-4807-8247-D8346AF20E55}" dt="2024-09-11T01:11:15.901" v="9312" actId="1036"/>
          <ac:spMkLst>
            <pc:docMk/>
            <pc:sldMk cId="1563573229" sldId="2147471726"/>
            <ac:spMk id="13" creationId="{006FABD6-7E1D-85CF-C802-D0B35B00BA23}"/>
          </ac:spMkLst>
        </pc:spChg>
        <pc:spChg chg="mod topLvl">
          <ac:chgData name="Connor Xu" userId="a2fa5610-7f85-41f8-9630-afc02cec4fa9" providerId="ADAL" clId="{F59C7676-B2FE-4807-8247-D8346AF20E55}" dt="2024-09-11T01:11:15.901" v="9312" actId="1036"/>
          <ac:spMkLst>
            <pc:docMk/>
            <pc:sldMk cId="1563573229" sldId="2147471726"/>
            <ac:spMk id="14" creationId="{E3109F83-FB2A-87F6-8409-285B33330AE4}"/>
          </ac:spMkLst>
        </pc:spChg>
        <pc:spChg chg="add mod">
          <ac:chgData name="Connor Xu" userId="a2fa5610-7f85-41f8-9630-afc02cec4fa9" providerId="ADAL" clId="{F59C7676-B2FE-4807-8247-D8346AF20E55}" dt="2024-09-11T01:11:08.154" v="9286" actId="1035"/>
          <ac:spMkLst>
            <pc:docMk/>
            <pc:sldMk cId="1563573229" sldId="2147471726"/>
            <ac:spMk id="15" creationId="{42BA48D9-A4AD-5CFC-489A-FC7390EC831E}"/>
          </ac:spMkLst>
        </pc:spChg>
        <pc:spChg chg="add mod">
          <ac:chgData name="Connor Xu" userId="a2fa5610-7f85-41f8-9630-afc02cec4fa9" providerId="ADAL" clId="{F59C7676-B2FE-4807-8247-D8346AF20E55}" dt="2024-09-06T06:09:24.784" v="3118"/>
          <ac:spMkLst>
            <pc:docMk/>
            <pc:sldMk cId="1563573229" sldId="2147471726"/>
            <ac:spMk id="16" creationId="{A50D2274-B536-B965-1595-9E4E89902B77}"/>
          </ac:spMkLst>
        </pc:spChg>
        <pc:spChg chg="add del mod modVis">
          <ac:chgData name="Connor Xu" userId="a2fa5610-7f85-41f8-9630-afc02cec4fa9" providerId="ADAL" clId="{F59C7676-B2FE-4807-8247-D8346AF20E55}" dt="2024-09-11T01:09:45.637" v="9093"/>
          <ac:spMkLst>
            <pc:docMk/>
            <pc:sldMk cId="1563573229" sldId="2147471726"/>
            <ac:spMk id="17" creationId="{15573C57-6E0E-01CC-9E69-0B92A97D4BAC}"/>
          </ac:spMkLst>
        </pc:spChg>
        <pc:spChg chg="add mod">
          <ac:chgData name="Connor Xu" userId="a2fa5610-7f85-41f8-9630-afc02cec4fa9" providerId="ADAL" clId="{F59C7676-B2FE-4807-8247-D8346AF20E55}" dt="2024-09-06T06:09:24.784" v="3118"/>
          <ac:spMkLst>
            <pc:docMk/>
            <pc:sldMk cId="1563573229" sldId="2147471726"/>
            <ac:spMk id="17" creationId="{3A801AA8-1614-DF26-4FF2-BB181F6D56F6}"/>
          </ac:spMkLst>
        </pc:spChg>
        <pc:spChg chg="add del mod modVis">
          <ac:chgData name="Connor Xu" userId="a2fa5610-7f85-41f8-9630-afc02cec4fa9" providerId="ADAL" clId="{F59C7676-B2FE-4807-8247-D8346AF20E55}" dt="2024-09-11T01:09:48.364" v="9152"/>
          <ac:spMkLst>
            <pc:docMk/>
            <pc:sldMk cId="1563573229" sldId="2147471726"/>
            <ac:spMk id="18" creationId="{456A98A0-77AE-071A-62B9-CF781203CA8C}"/>
          </ac:spMkLst>
        </pc:spChg>
        <pc:grpChg chg="add del mod">
          <ac:chgData name="Connor Xu" userId="a2fa5610-7f85-41f8-9630-afc02cec4fa9" providerId="ADAL" clId="{F59C7676-B2FE-4807-8247-D8346AF20E55}" dt="2024-09-06T06:04:53.702" v="3043" actId="165"/>
          <ac:grpSpMkLst>
            <pc:docMk/>
            <pc:sldMk cId="1563573229" sldId="2147471726"/>
            <ac:grpSpMk id="4" creationId="{5E9746F0-2050-1895-C516-1351F3D778E3}"/>
          </ac:grpSpMkLst>
        </pc:grpChg>
        <pc:graphicFrameChg chg="add mod ord modVis">
          <ac:chgData name="Connor Xu" userId="a2fa5610-7f85-41f8-9630-afc02cec4fa9" providerId="ADAL" clId="{F59C7676-B2FE-4807-8247-D8346AF20E55}" dt="2024-09-11T01:09:48.364" v="9154"/>
          <ac:graphicFrameMkLst>
            <pc:docMk/>
            <pc:sldMk cId="1563573229" sldId="2147471726"/>
            <ac:graphicFrameMk id="16" creationId="{67E9495D-76C8-9136-7227-F650A063DE5D}"/>
          </ac:graphicFrameMkLst>
        </pc:graphicFrameChg>
        <pc:cxnChg chg="mod topLvl">
          <ac:chgData name="Connor Xu" userId="a2fa5610-7f85-41f8-9630-afc02cec4fa9" providerId="ADAL" clId="{F59C7676-B2FE-4807-8247-D8346AF20E55}" dt="2024-09-11T01:11:15.901" v="9312" actId="1036"/>
          <ac:cxnSpMkLst>
            <pc:docMk/>
            <pc:sldMk cId="1563573229" sldId="2147471726"/>
            <ac:cxnSpMk id="6" creationId="{5E81F4B2-D449-01D2-0B58-67B81DADD8E1}"/>
          </ac:cxnSpMkLst>
        </pc:cxnChg>
        <pc:cxnChg chg="mod topLvl">
          <ac:chgData name="Connor Xu" userId="a2fa5610-7f85-41f8-9630-afc02cec4fa9" providerId="ADAL" clId="{F59C7676-B2FE-4807-8247-D8346AF20E55}" dt="2024-09-11T01:11:15.901" v="9312" actId="1036"/>
          <ac:cxnSpMkLst>
            <pc:docMk/>
            <pc:sldMk cId="1563573229" sldId="2147471726"/>
            <ac:cxnSpMk id="7" creationId="{C38CCE88-DC5B-EF78-7BF1-D4C92269CA44}"/>
          </ac:cxnSpMkLst>
        </pc:cxnChg>
        <pc:cxnChg chg="mod topLvl">
          <ac:chgData name="Connor Xu" userId="a2fa5610-7f85-41f8-9630-afc02cec4fa9" providerId="ADAL" clId="{F59C7676-B2FE-4807-8247-D8346AF20E55}" dt="2024-09-11T01:11:15.901" v="9312" actId="1036"/>
          <ac:cxnSpMkLst>
            <pc:docMk/>
            <pc:sldMk cId="1563573229" sldId="2147471726"/>
            <ac:cxnSpMk id="8" creationId="{16BF22AA-14FB-D2FD-20B0-791090F6E6C6}"/>
          </ac:cxnSpMkLst>
        </pc:cxnChg>
        <pc:cxnChg chg="mod topLvl">
          <ac:chgData name="Connor Xu" userId="a2fa5610-7f85-41f8-9630-afc02cec4fa9" providerId="ADAL" clId="{F59C7676-B2FE-4807-8247-D8346AF20E55}" dt="2024-09-11T01:11:15.901" v="9312" actId="1036"/>
          <ac:cxnSpMkLst>
            <pc:docMk/>
            <pc:sldMk cId="1563573229" sldId="2147471726"/>
            <ac:cxnSpMk id="9" creationId="{3C20F23D-51D2-3B6A-7830-2863EF942302}"/>
          </ac:cxnSpMkLst>
        </pc:cxnChg>
      </pc:sldChg>
      <pc:sldChg chg="addSp delSp modSp add mod">
        <pc:chgData name="Connor Xu" userId="a2fa5610-7f85-41f8-9630-afc02cec4fa9" providerId="ADAL" clId="{F59C7676-B2FE-4807-8247-D8346AF20E55}" dt="2024-09-11T01:19:51.729" v="9841" actId="1076"/>
        <pc:sldMkLst>
          <pc:docMk/>
          <pc:sldMk cId="1299380938" sldId="2147471727"/>
        </pc:sldMkLst>
        <pc:spChg chg="del mod">
          <ac:chgData name="Connor Xu" userId="a2fa5610-7f85-41f8-9630-afc02cec4fa9" providerId="ADAL" clId="{F59C7676-B2FE-4807-8247-D8346AF20E55}" dt="2024-09-06T06:29:42.987" v="4355" actId="478"/>
          <ac:spMkLst>
            <pc:docMk/>
            <pc:sldMk cId="1299380938" sldId="2147471727"/>
            <ac:spMk id="2" creationId="{B068FAC4-4E35-4912-1E95-4C38FB047EE7}"/>
          </ac:spMkLst>
        </pc:spChg>
        <pc:spChg chg="mod">
          <ac:chgData name="Connor Xu" userId="a2fa5610-7f85-41f8-9630-afc02cec4fa9" providerId="ADAL" clId="{F59C7676-B2FE-4807-8247-D8346AF20E55}" dt="2024-09-09T22:04:25.444" v="6324" actId="20577"/>
          <ac:spMkLst>
            <pc:docMk/>
            <pc:sldMk cId="1299380938" sldId="2147471727"/>
            <ac:spMk id="3" creationId="{0B0E0EEE-AAF7-27D9-5453-D9B85663617E}"/>
          </ac:spMkLst>
        </pc:spChg>
        <pc:spChg chg="add del">
          <ac:chgData name="Connor Xu" userId="a2fa5610-7f85-41f8-9630-afc02cec4fa9" providerId="ADAL" clId="{F59C7676-B2FE-4807-8247-D8346AF20E55}" dt="2024-09-06T06:31:14.450" v="4524" actId="22"/>
          <ac:spMkLst>
            <pc:docMk/>
            <pc:sldMk cId="1299380938" sldId="2147471727"/>
            <ac:spMk id="6" creationId="{7FEE6737-9C78-F5AB-6968-8346FA56CFE8}"/>
          </ac:spMkLst>
        </pc:spChg>
        <pc:spChg chg="add mod">
          <ac:chgData name="Connor Xu" userId="a2fa5610-7f85-41f8-9630-afc02cec4fa9" providerId="ADAL" clId="{F59C7676-B2FE-4807-8247-D8346AF20E55}" dt="2024-09-06T06:54:56.940" v="6082" actId="1076"/>
          <ac:spMkLst>
            <pc:docMk/>
            <pc:sldMk cId="1299380938" sldId="2147471727"/>
            <ac:spMk id="7" creationId="{07DE7E7D-A2CD-E798-38B9-A1BFFF37BECD}"/>
          </ac:spMkLst>
        </pc:spChg>
        <pc:graphicFrameChg chg="mod modGraphic">
          <ac:chgData name="Connor Xu" userId="a2fa5610-7f85-41f8-9630-afc02cec4fa9" providerId="ADAL" clId="{F59C7676-B2FE-4807-8247-D8346AF20E55}" dt="2024-09-11T01:19:51.729" v="9841" actId="1076"/>
          <ac:graphicFrameMkLst>
            <pc:docMk/>
            <pc:sldMk cId="1299380938" sldId="2147471727"/>
            <ac:graphicFrameMk id="4" creationId="{BD48924B-0496-CA2C-8D73-A47E59DB3E4C}"/>
          </ac:graphicFrameMkLst>
        </pc:graphicFrameChg>
      </pc:sldChg>
      <pc:sldChg chg="addSp delSp modSp add mod ord">
        <pc:chgData name="Connor Xu" userId="a2fa5610-7f85-41f8-9630-afc02cec4fa9" providerId="ADAL" clId="{F59C7676-B2FE-4807-8247-D8346AF20E55}" dt="2024-09-11T01:18:20.058" v="9753" actId="20577"/>
        <pc:sldMkLst>
          <pc:docMk/>
          <pc:sldMk cId="4217258338" sldId="2147471728"/>
        </pc:sldMkLst>
        <pc:spChg chg="mod">
          <ac:chgData name="Connor Xu" userId="a2fa5610-7f85-41f8-9630-afc02cec4fa9" providerId="ADAL" clId="{F59C7676-B2FE-4807-8247-D8346AF20E55}" dt="2024-09-06T06:31:28.601" v="4529"/>
          <ac:spMkLst>
            <pc:docMk/>
            <pc:sldMk cId="4217258338" sldId="2147471728"/>
            <ac:spMk id="2" creationId="{B068FAC4-4E35-4912-1E95-4C38FB047EE7}"/>
          </ac:spMkLst>
        </pc:spChg>
        <pc:spChg chg="mod">
          <ac:chgData name="Connor Xu" userId="a2fa5610-7f85-41f8-9630-afc02cec4fa9" providerId="ADAL" clId="{F59C7676-B2FE-4807-8247-D8346AF20E55}" dt="2024-09-09T22:04:21.699" v="6322" actId="20577"/>
          <ac:spMkLst>
            <pc:docMk/>
            <pc:sldMk cId="4217258338" sldId="2147471728"/>
            <ac:spMk id="3" creationId="{0B0E0EEE-AAF7-27D9-5453-D9B85663617E}"/>
          </ac:spMkLst>
        </pc:spChg>
        <pc:spChg chg="add mod">
          <ac:chgData name="Connor Xu" userId="a2fa5610-7f85-41f8-9630-afc02cec4fa9" providerId="ADAL" clId="{F59C7676-B2FE-4807-8247-D8346AF20E55}" dt="2024-09-06T06:31:24.208" v="4528"/>
          <ac:spMkLst>
            <pc:docMk/>
            <pc:sldMk cId="4217258338" sldId="2147471728"/>
            <ac:spMk id="5" creationId="{6BC474F3-AE19-BC6D-D22C-10150303DBB6}"/>
          </ac:spMkLst>
        </pc:spChg>
        <pc:graphicFrameChg chg="add del mod modGraphic">
          <ac:chgData name="Connor Xu" userId="a2fa5610-7f85-41f8-9630-afc02cec4fa9" providerId="ADAL" clId="{F59C7676-B2FE-4807-8247-D8346AF20E55}" dt="2024-09-06T06:43:30.450" v="5106" actId="478"/>
          <ac:graphicFrameMkLst>
            <pc:docMk/>
            <pc:sldMk cId="4217258338" sldId="2147471728"/>
            <ac:graphicFrameMk id="4" creationId="{BD48924B-0496-CA2C-8D73-A47E59DB3E4C}"/>
          </ac:graphicFrameMkLst>
        </pc:graphicFrameChg>
        <pc:graphicFrameChg chg="add mod modGraphic">
          <ac:chgData name="Connor Xu" userId="a2fa5610-7f85-41f8-9630-afc02cec4fa9" providerId="ADAL" clId="{F59C7676-B2FE-4807-8247-D8346AF20E55}" dt="2024-09-11T01:18:20.058" v="9753" actId="20577"/>
          <ac:graphicFrameMkLst>
            <pc:docMk/>
            <pc:sldMk cId="4217258338" sldId="2147471728"/>
            <ac:graphicFrameMk id="6" creationId="{129DB33C-6526-9061-799C-1BAE977CA781}"/>
          </ac:graphicFrameMkLst>
        </pc:graphicFrameChg>
      </pc:sldChg>
      <pc:sldChg chg="modSp mod">
        <pc:chgData name="Connor Xu" userId="a2fa5610-7f85-41f8-9630-afc02cec4fa9" providerId="ADAL" clId="{F59C7676-B2FE-4807-8247-D8346AF20E55}" dt="2024-09-11T00:58:10.950" v="7794" actId="207"/>
        <pc:sldMkLst>
          <pc:docMk/>
          <pc:sldMk cId="825503615" sldId="2147471730"/>
        </pc:sldMkLst>
        <pc:spChg chg="mod">
          <ac:chgData name="Connor Xu" userId="a2fa5610-7f85-41f8-9630-afc02cec4fa9" providerId="ADAL" clId="{F59C7676-B2FE-4807-8247-D8346AF20E55}" dt="2024-09-11T00:58:10.950" v="7794" actId="207"/>
          <ac:spMkLst>
            <pc:docMk/>
            <pc:sldMk cId="825503615" sldId="2147471730"/>
            <ac:spMk id="27" creationId="{F6F1DC71-5700-BE1F-240E-8AD3A4B17FDB}"/>
          </ac:spMkLst>
        </pc:spChg>
      </pc:sldChg>
      <pc:sldChg chg="addSp delSp modSp mod">
        <pc:chgData name="Connor Xu" userId="a2fa5610-7f85-41f8-9630-afc02cec4fa9" providerId="ADAL" clId="{F59C7676-B2FE-4807-8247-D8346AF20E55}" dt="2024-09-11T04:27:10.267" v="11862" actId="2711"/>
        <pc:sldMkLst>
          <pc:docMk/>
          <pc:sldMk cId="3245671790" sldId="2147471731"/>
        </pc:sldMkLst>
        <pc:spChg chg="del mod">
          <ac:chgData name="Connor Xu" userId="a2fa5610-7f85-41f8-9630-afc02cec4fa9" providerId="ADAL" clId="{F59C7676-B2FE-4807-8247-D8346AF20E55}" dt="2024-09-11T01:22:55.776" v="10172" actId="478"/>
          <ac:spMkLst>
            <pc:docMk/>
            <pc:sldMk cId="3245671790" sldId="2147471731"/>
            <ac:spMk id="2" creationId="{38277AC7-AA43-2B81-2D01-7EB17E127EB4}"/>
          </ac:spMkLst>
        </pc:spChg>
        <pc:spChg chg="mod">
          <ac:chgData name="Connor Xu" userId="a2fa5610-7f85-41f8-9630-afc02cec4fa9" providerId="ADAL" clId="{F59C7676-B2FE-4807-8247-D8346AF20E55}" dt="2024-09-11T01:21:13.408" v="10141" actId="948"/>
          <ac:spMkLst>
            <pc:docMk/>
            <pc:sldMk cId="3245671790" sldId="2147471731"/>
            <ac:spMk id="3" creationId="{4E77C82B-A30D-BF76-21ED-64C8FB2A72C0}"/>
          </ac:spMkLst>
        </pc:spChg>
        <pc:spChg chg="add del mod modVis">
          <ac:chgData name="Connor Xu" userId="a2fa5610-7f85-41f8-9630-afc02cec4fa9" providerId="ADAL" clId="{F59C7676-B2FE-4807-8247-D8346AF20E55}" dt="2024-09-11T01:20:29.580" v="9870"/>
          <ac:spMkLst>
            <pc:docMk/>
            <pc:sldMk cId="3245671790" sldId="2147471731"/>
            <ac:spMk id="4" creationId="{2B09E504-B62C-67D7-7CBB-CC244A2B2795}"/>
          </ac:spMkLst>
        </pc:spChg>
        <pc:spChg chg="add del mod modVis">
          <ac:chgData name="Connor Xu" userId="a2fa5610-7f85-41f8-9630-afc02cec4fa9" providerId="ADAL" clId="{F59C7676-B2FE-4807-8247-D8346AF20E55}" dt="2024-09-11T01:20:32.572" v="9917"/>
          <ac:spMkLst>
            <pc:docMk/>
            <pc:sldMk cId="3245671790" sldId="2147471731"/>
            <ac:spMk id="6" creationId="{20482E5A-C44D-7E58-CBFE-60DCE2866E5C}"/>
          </ac:spMkLst>
        </pc:spChg>
        <pc:spChg chg="add del mod modVis">
          <ac:chgData name="Connor Xu" userId="a2fa5610-7f85-41f8-9630-afc02cec4fa9" providerId="ADAL" clId="{F59C7676-B2FE-4807-8247-D8346AF20E55}" dt="2024-09-11T01:20:33.928" v="9949"/>
          <ac:spMkLst>
            <pc:docMk/>
            <pc:sldMk cId="3245671790" sldId="2147471731"/>
            <ac:spMk id="7" creationId="{15C1540E-72D4-3901-DEF6-CDD8CD2279F9}"/>
          </ac:spMkLst>
        </pc:spChg>
        <pc:spChg chg="add del mod modVis">
          <ac:chgData name="Connor Xu" userId="a2fa5610-7f85-41f8-9630-afc02cec4fa9" providerId="ADAL" clId="{F59C7676-B2FE-4807-8247-D8346AF20E55}" dt="2024-09-11T01:20:38.446" v="9980"/>
          <ac:spMkLst>
            <pc:docMk/>
            <pc:sldMk cId="3245671790" sldId="2147471731"/>
            <ac:spMk id="8" creationId="{35DC513A-D0D6-31B7-1A94-97E351B3B365}"/>
          </ac:spMkLst>
        </pc:spChg>
        <pc:spChg chg="add del mod modVis">
          <ac:chgData name="Connor Xu" userId="a2fa5610-7f85-41f8-9630-afc02cec4fa9" providerId="ADAL" clId="{F59C7676-B2FE-4807-8247-D8346AF20E55}" dt="2024-09-11T01:20:56.744" v="10018"/>
          <ac:spMkLst>
            <pc:docMk/>
            <pc:sldMk cId="3245671790" sldId="2147471731"/>
            <ac:spMk id="9" creationId="{8FCFEE19-8423-20AD-33EA-E9EDBDB31A02}"/>
          </ac:spMkLst>
        </pc:spChg>
        <pc:spChg chg="add del mod modVis">
          <ac:chgData name="Connor Xu" userId="a2fa5610-7f85-41f8-9630-afc02cec4fa9" providerId="ADAL" clId="{F59C7676-B2FE-4807-8247-D8346AF20E55}" dt="2024-09-11T01:21:03.351" v="10100"/>
          <ac:spMkLst>
            <pc:docMk/>
            <pc:sldMk cId="3245671790" sldId="2147471731"/>
            <ac:spMk id="10" creationId="{AF299E5A-DA3E-2C8F-2961-D9B5D0334763}"/>
          </ac:spMkLst>
        </pc:spChg>
        <pc:spChg chg="add del mod modVis">
          <ac:chgData name="Connor Xu" userId="a2fa5610-7f85-41f8-9630-afc02cec4fa9" providerId="ADAL" clId="{F59C7676-B2FE-4807-8247-D8346AF20E55}" dt="2024-09-11T01:21:13.439" v="10168"/>
          <ac:spMkLst>
            <pc:docMk/>
            <pc:sldMk cId="3245671790" sldId="2147471731"/>
            <ac:spMk id="11" creationId="{E220C568-BEF4-D60A-37A4-F1C34574BF5B}"/>
          </ac:spMkLst>
        </pc:spChg>
        <pc:spChg chg="add mod">
          <ac:chgData name="Connor Xu" userId="a2fa5610-7f85-41f8-9630-afc02cec4fa9" providerId="ADAL" clId="{F59C7676-B2FE-4807-8247-D8346AF20E55}" dt="2024-09-11T04:26:52.929" v="11861" actId="255"/>
          <ac:spMkLst>
            <pc:docMk/>
            <pc:sldMk cId="3245671790" sldId="2147471731"/>
            <ac:spMk id="12" creationId="{F88A5741-037C-A288-B53A-E6580A64EE59}"/>
          </ac:spMkLst>
        </pc:spChg>
        <pc:spChg chg="add mod">
          <ac:chgData name="Connor Xu" userId="a2fa5610-7f85-41f8-9630-afc02cec4fa9" providerId="ADAL" clId="{F59C7676-B2FE-4807-8247-D8346AF20E55}" dt="2024-09-11T04:26:52.929" v="11861" actId="255"/>
          <ac:spMkLst>
            <pc:docMk/>
            <pc:sldMk cId="3245671790" sldId="2147471731"/>
            <ac:spMk id="13" creationId="{97FB5172-298E-EB52-5A08-375B2BC5014E}"/>
          </ac:spMkLst>
        </pc:spChg>
        <pc:spChg chg="add mod">
          <ac:chgData name="Connor Xu" userId="a2fa5610-7f85-41f8-9630-afc02cec4fa9" providerId="ADAL" clId="{F59C7676-B2FE-4807-8247-D8346AF20E55}" dt="2024-09-11T04:26:52.929" v="11861" actId="255"/>
          <ac:spMkLst>
            <pc:docMk/>
            <pc:sldMk cId="3245671790" sldId="2147471731"/>
            <ac:spMk id="14" creationId="{0E26109E-7366-E8C8-80DB-F0E994469D7D}"/>
          </ac:spMkLst>
        </pc:spChg>
        <pc:spChg chg="add mod">
          <ac:chgData name="Connor Xu" userId="a2fa5610-7f85-41f8-9630-afc02cec4fa9" providerId="ADAL" clId="{F59C7676-B2FE-4807-8247-D8346AF20E55}" dt="2024-09-11T04:27:10.267" v="11862" actId="2711"/>
          <ac:spMkLst>
            <pc:docMk/>
            <pc:sldMk cId="3245671790" sldId="2147471731"/>
            <ac:spMk id="15" creationId="{87E33311-0447-993D-0A70-234C8EEDB745}"/>
          </ac:spMkLst>
        </pc:spChg>
        <pc:spChg chg="add mod">
          <ac:chgData name="Connor Xu" userId="a2fa5610-7f85-41f8-9630-afc02cec4fa9" providerId="ADAL" clId="{F59C7676-B2FE-4807-8247-D8346AF20E55}" dt="2024-09-11T04:26:52.929" v="11861" actId="255"/>
          <ac:spMkLst>
            <pc:docMk/>
            <pc:sldMk cId="3245671790" sldId="2147471731"/>
            <ac:spMk id="16" creationId="{D5001462-ED48-DFE2-E7B8-AE78E1A9D6A5}"/>
          </ac:spMkLst>
        </pc:spChg>
        <pc:graphicFrameChg chg="add mod ord modVis">
          <ac:chgData name="Connor Xu" userId="a2fa5610-7f85-41f8-9630-afc02cec4fa9" providerId="ADAL" clId="{F59C7676-B2FE-4807-8247-D8346AF20E55}" dt="2024-09-11T01:21:13.439" v="10170"/>
          <ac:graphicFrameMkLst>
            <pc:docMk/>
            <pc:sldMk cId="3245671790" sldId="2147471731"/>
            <ac:graphicFrameMk id="5" creationId="{47FDE823-5559-5B2A-2D7C-29FED28A1668}"/>
          </ac:graphicFrameMkLst>
        </pc:graphicFrameChg>
      </pc:sldChg>
      <pc:sldMasterChg chg="addSp modSp mod">
        <pc:chgData name="Connor Xu" userId="a2fa5610-7f85-41f8-9630-afc02cec4fa9" providerId="ADAL" clId="{F59C7676-B2FE-4807-8247-D8346AF20E55}" dt="2024-09-11T02:56:32.990" v="11271" actId="1076"/>
        <pc:sldMasterMkLst>
          <pc:docMk/>
          <pc:sldMasterMk cId="3713331802" sldId="2147483670"/>
        </pc:sldMasterMkLst>
        <pc:spChg chg="add mod">
          <ac:chgData name="Connor Xu" userId="a2fa5610-7f85-41f8-9630-afc02cec4fa9" providerId="ADAL" clId="{F59C7676-B2FE-4807-8247-D8346AF20E55}" dt="2024-09-11T02:56:32.990" v="11271" actId="1076"/>
          <ac:spMkLst>
            <pc:docMk/>
            <pc:sldMasterMk cId="3713331802" sldId="2147483670"/>
            <ac:spMk id="5" creationId="{EC4C8ABF-22BF-94D3-FDDA-A9282A770A78}"/>
          </ac:spMkLst>
        </pc:spChg>
      </pc:sldMasterChg>
    </pc:docChg>
  </pc:docChgLst>
  <pc:docChgLst>
    <pc:chgData name="Connor Xu" userId="a2fa5610-7f85-41f8-9630-afc02cec4fa9" providerId="ADAL" clId="{57EAAC4B-D155-4C96-A5D6-9BC102C82EFF}"/>
    <pc:docChg chg="undo redo custSel addSld delSld modSld sldOrd modSection">
      <pc:chgData name="Connor Xu" userId="a2fa5610-7f85-41f8-9630-afc02cec4fa9" providerId="ADAL" clId="{57EAAC4B-D155-4C96-A5D6-9BC102C82EFF}" dt="2024-09-04T04:46:07.098" v="10345" actId="403"/>
      <pc:docMkLst>
        <pc:docMk/>
      </pc:docMkLst>
      <pc:sldChg chg="modSp del mod">
        <pc:chgData name="Connor Xu" userId="a2fa5610-7f85-41f8-9630-afc02cec4fa9" providerId="ADAL" clId="{57EAAC4B-D155-4C96-A5D6-9BC102C82EFF}" dt="2024-09-03T00:09:55.907" v="7399" actId="47"/>
        <pc:sldMkLst>
          <pc:docMk/>
          <pc:sldMk cId="3452808978" sldId="2147471352"/>
        </pc:sldMkLst>
        <pc:spChg chg="mod">
          <ac:chgData name="Connor Xu" userId="a2fa5610-7f85-41f8-9630-afc02cec4fa9" providerId="ADAL" clId="{57EAAC4B-D155-4C96-A5D6-9BC102C82EFF}" dt="2024-09-02T23:59:12.419" v="5740" actId="12"/>
          <ac:spMkLst>
            <pc:docMk/>
            <pc:sldMk cId="3452808978" sldId="2147471352"/>
            <ac:spMk id="11" creationId="{4A28240A-1CEA-57EF-CEEA-36C4AF9C9426}"/>
          </ac:spMkLst>
        </pc:spChg>
      </pc:sldChg>
      <pc:sldChg chg="modSp del mod">
        <pc:chgData name="Connor Xu" userId="a2fa5610-7f85-41f8-9630-afc02cec4fa9" providerId="ADAL" clId="{57EAAC4B-D155-4C96-A5D6-9BC102C82EFF}" dt="2024-09-02T23:13:38.889" v="4049" actId="47"/>
        <pc:sldMkLst>
          <pc:docMk/>
          <pc:sldMk cId="2783805322" sldId="2147471357"/>
        </pc:sldMkLst>
        <pc:spChg chg="mod">
          <ac:chgData name="Connor Xu" userId="a2fa5610-7f85-41f8-9630-afc02cec4fa9" providerId="ADAL" clId="{57EAAC4B-D155-4C96-A5D6-9BC102C82EFF}" dt="2024-09-02T22:59:55.070" v="3653" actId="1076"/>
          <ac:spMkLst>
            <pc:docMk/>
            <pc:sldMk cId="2783805322" sldId="2147471357"/>
            <ac:spMk id="17" creationId="{848FDF65-1E88-8D25-E670-9B3E0B458CB5}"/>
          </ac:spMkLst>
        </pc:spChg>
      </pc:sldChg>
      <pc:sldChg chg="del">
        <pc:chgData name="Connor Xu" userId="a2fa5610-7f85-41f8-9630-afc02cec4fa9" providerId="ADAL" clId="{57EAAC4B-D155-4C96-A5D6-9BC102C82EFF}" dt="2024-09-02T22:49:08.889" v="3442" actId="47"/>
        <pc:sldMkLst>
          <pc:docMk/>
          <pc:sldMk cId="270764744" sldId="2147471363"/>
        </pc:sldMkLst>
      </pc:sldChg>
      <pc:sldChg chg="del">
        <pc:chgData name="Connor Xu" userId="a2fa5610-7f85-41f8-9630-afc02cec4fa9" providerId="ADAL" clId="{57EAAC4B-D155-4C96-A5D6-9BC102C82EFF}" dt="2024-09-02T23:44:00.508" v="4979" actId="47"/>
        <pc:sldMkLst>
          <pc:docMk/>
          <pc:sldMk cId="3301852112" sldId="2147471376"/>
        </pc:sldMkLst>
      </pc:sldChg>
      <pc:sldChg chg="delSp modSp del ord">
        <pc:chgData name="Connor Xu" userId="a2fa5610-7f85-41f8-9630-afc02cec4fa9" providerId="ADAL" clId="{57EAAC4B-D155-4C96-A5D6-9BC102C82EFF}" dt="2024-09-03T00:36:36.847" v="9133" actId="47"/>
        <pc:sldMkLst>
          <pc:docMk/>
          <pc:sldMk cId="3475717260" sldId="2147471377"/>
        </pc:sldMkLst>
        <pc:spChg chg="mod topLvl">
          <ac:chgData name="Connor Xu" userId="a2fa5610-7f85-41f8-9630-afc02cec4fa9" providerId="ADAL" clId="{57EAAC4B-D155-4C96-A5D6-9BC102C82EFF}" dt="2024-09-03T00:25:19.308" v="8807" actId="165"/>
          <ac:spMkLst>
            <pc:docMk/>
            <pc:sldMk cId="3475717260" sldId="2147471377"/>
            <ac:spMk id="6" creationId="{AA7CADB6-8D71-C2A6-11A2-437739CC8021}"/>
          </ac:spMkLst>
        </pc:spChg>
        <pc:spChg chg="mod topLvl">
          <ac:chgData name="Connor Xu" userId="a2fa5610-7f85-41f8-9630-afc02cec4fa9" providerId="ADAL" clId="{57EAAC4B-D155-4C96-A5D6-9BC102C82EFF}" dt="2024-09-03T00:25:19.308" v="8807" actId="165"/>
          <ac:spMkLst>
            <pc:docMk/>
            <pc:sldMk cId="3475717260" sldId="2147471377"/>
            <ac:spMk id="12" creationId="{28F2B60D-B3EC-421E-E62D-56EC61D8D9D0}"/>
          </ac:spMkLst>
        </pc:spChg>
        <pc:spChg chg="mod topLvl">
          <ac:chgData name="Connor Xu" userId="a2fa5610-7f85-41f8-9630-afc02cec4fa9" providerId="ADAL" clId="{57EAAC4B-D155-4C96-A5D6-9BC102C82EFF}" dt="2024-09-03T00:25:19.308" v="8807" actId="165"/>
          <ac:spMkLst>
            <pc:docMk/>
            <pc:sldMk cId="3475717260" sldId="2147471377"/>
            <ac:spMk id="13" creationId="{2A5C90A6-8A02-D185-E557-350E73368E37}"/>
          </ac:spMkLst>
        </pc:spChg>
        <pc:spChg chg="mod topLvl">
          <ac:chgData name="Connor Xu" userId="a2fa5610-7f85-41f8-9630-afc02cec4fa9" providerId="ADAL" clId="{57EAAC4B-D155-4C96-A5D6-9BC102C82EFF}" dt="2024-09-03T00:25:19.308" v="8807" actId="165"/>
          <ac:spMkLst>
            <pc:docMk/>
            <pc:sldMk cId="3475717260" sldId="2147471377"/>
            <ac:spMk id="14" creationId="{7087455B-BBF9-F747-B9E5-128A4829B018}"/>
          </ac:spMkLst>
        </pc:spChg>
        <pc:spChg chg="mod topLvl">
          <ac:chgData name="Connor Xu" userId="a2fa5610-7f85-41f8-9630-afc02cec4fa9" providerId="ADAL" clId="{57EAAC4B-D155-4C96-A5D6-9BC102C82EFF}" dt="2024-09-03T00:25:19.308" v="8807" actId="165"/>
          <ac:spMkLst>
            <pc:docMk/>
            <pc:sldMk cId="3475717260" sldId="2147471377"/>
            <ac:spMk id="15" creationId="{B1EE1565-CFBB-DA1A-B625-47DA12652B38}"/>
          </ac:spMkLst>
        </pc:spChg>
        <pc:spChg chg="mod topLvl">
          <ac:chgData name="Connor Xu" userId="a2fa5610-7f85-41f8-9630-afc02cec4fa9" providerId="ADAL" clId="{57EAAC4B-D155-4C96-A5D6-9BC102C82EFF}" dt="2024-09-03T00:25:19.308" v="8807" actId="165"/>
          <ac:spMkLst>
            <pc:docMk/>
            <pc:sldMk cId="3475717260" sldId="2147471377"/>
            <ac:spMk id="20" creationId="{3CD6E784-33BB-E2FD-D7E3-41147B98A3AB}"/>
          </ac:spMkLst>
        </pc:spChg>
        <pc:spChg chg="mod topLvl">
          <ac:chgData name="Connor Xu" userId="a2fa5610-7f85-41f8-9630-afc02cec4fa9" providerId="ADAL" clId="{57EAAC4B-D155-4C96-A5D6-9BC102C82EFF}" dt="2024-09-03T00:25:19.308" v="8807" actId="165"/>
          <ac:spMkLst>
            <pc:docMk/>
            <pc:sldMk cId="3475717260" sldId="2147471377"/>
            <ac:spMk id="21" creationId="{7F5E5FBD-EB7C-9183-2E5B-CDA092C38414}"/>
          </ac:spMkLst>
        </pc:spChg>
        <pc:spChg chg="mod topLvl">
          <ac:chgData name="Connor Xu" userId="a2fa5610-7f85-41f8-9630-afc02cec4fa9" providerId="ADAL" clId="{57EAAC4B-D155-4C96-A5D6-9BC102C82EFF}" dt="2024-09-03T00:25:19.308" v="8807" actId="165"/>
          <ac:spMkLst>
            <pc:docMk/>
            <pc:sldMk cId="3475717260" sldId="2147471377"/>
            <ac:spMk id="22" creationId="{6C4559D0-AC7A-69F7-99CD-68527905A671}"/>
          </ac:spMkLst>
        </pc:spChg>
        <pc:spChg chg="mod topLvl">
          <ac:chgData name="Connor Xu" userId="a2fa5610-7f85-41f8-9630-afc02cec4fa9" providerId="ADAL" clId="{57EAAC4B-D155-4C96-A5D6-9BC102C82EFF}" dt="2024-09-03T00:25:19.308" v="8807" actId="165"/>
          <ac:spMkLst>
            <pc:docMk/>
            <pc:sldMk cId="3475717260" sldId="2147471377"/>
            <ac:spMk id="25" creationId="{B962CC20-081C-EBB9-D02E-71120F4558CA}"/>
          </ac:spMkLst>
        </pc:spChg>
        <pc:spChg chg="mod topLvl">
          <ac:chgData name="Connor Xu" userId="a2fa5610-7f85-41f8-9630-afc02cec4fa9" providerId="ADAL" clId="{57EAAC4B-D155-4C96-A5D6-9BC102C82EFF}" dt="2024-09-03T00:25:19.308" v="8807" actId="165"/>
          <ac:spMkLst>
            <pc:docMk/>
            <pc:sldMk cId="3475717260" sldId="2147471377"/>
            <ac:spMk id="26" creationId="{54BF8A41-B3BA-DFFF-F894-EC7A09179A38}"/>
          </ac:spMkLst>
        </pc:spChg>
        <pc:spChg chg="mod topLvl">
          <ac:chgData name="Connor Xu" userId="a2fa5610-7f85-41f8-9630-afc02cec4fa9" providerId="ADAL" clId="{57EAAC4B-D155-4C96-A5D6-9BC102C82EFF}" dt="2024-09-03T00:25:19.308" v="8807" actId="165"/>
          <ac:spMkLst>
            <pc:docMk/>
            <pc:sldMk cId="3475717260" sldId="2147471377"/>
            <ac:spMk id="27" creationId="{5D86B579-3199-E2BC-F12C-BAB8D5C8BD6E}"/>
          </ac:spMkLst>
        </pc:spChg>
        <pc:spChg chg="mod topLvl">
          <ac:chgData name="Connor Xu" userId="a2fa5610-7f85-41f8-9630-afc02cec4fa9" providerId="ADAL" clId="{57EAAC4B-D155-4C96-A5D6-9BC102C82EFF}" dt="2024-09-03T00:25:19.308" v="8807" actId="165"/>
          <ac:spMkLst>
            <pc:docMk/>
            <pc:sldMk cId="3475717260" sldId="2147471377"/>
            <ac:spMk id="28" creationId="{AD9D1637-E32B-6EAB-C459-5578F1C0B013}"/>
          </ac:spMkLst>
        </pc:spChg>
        <pc:spChg chg="mod topLvl">
          <ac:chgData name="Connor Xu" userId="a2fa5610-7f85-41f8-9630-afc02cec4fa9" providerId="ADAL" clId="{57EAAC4B-D155-4C96-A5D6-9BC102C82EFF}" dt="2024-09-03T00:25:19.308" v="8807" actId="165"/>
          <ac:spMkLst>
            <pc:docMk/>
            <pc:sldMk cId="3475717260" sldId="2147471377"/>
            <ac:spMk id="29" creationId="{E6FD2ABC-8A64-0AEE-6D7D-4F9AFCC70491}"/>
          </ac:spMkLst>
        </pc:spChg>
        <pc:spChg chg="mod topLvl">
          <ac:chgData name="Connor Xu" userId="a2fa5610-7f85-41f8-9630-afc02cec4fa9" providerId="ADAL" clId="{57EAAC4B-D155-4C96-A5D6-9BC102C82EFF}" dt="2024-09-03T00:25:19.308" v="8807" actId="165"/>
          <ac:spMkLst>
            <pc:docMk/>
            <pc:sldMk cId="3475717260" sldId="2147471377"/>
            <ac:spMk id="30" creationId="{F1EF498E-9E85-49DC-824A-A6E7F7E314F4}"/>
          </ac:spMkLst>
        </pc:spChg>
        <pc:spChg chg="mod topLvl">
          <ac:chgData name="Connor Xu" userId="a2fa5610-7f85-41f8-9630-afc02cec4fa9" providerId="ADAL" clId="{57EAAC4B-D155-4C96-A5D6-9BC102C82EFF}" dt="2024-09-03T00:25:19.308" v="8807" actId="165"/>
          <ac:spMkLst>
            <pc:docMk/>
            <pc:sldMk cId="3475717260" sldId="2147471377"/>
            <ac:spMk id="31" creationId="{E31297F2-B661-D1D4-0FEA-2103C6E4681E}"/>
          </ac:spMkLst>
        </pc:spChg>
        <pc:spChg chg="mod topLvl">
          <ac:chgData name="Connor Xu" userId="a2fa5610-7f85-41f8-9630-afc02cec4fa9" providerId="ADAL" clId="{57EAAC4B-D155-4C96-A5D6-9BC102C82EFF}" dt="2024-09-03T00:25:19.308" v="8807" actId="165"/>
          <ac:spMkLst>
            <pc:docMk/>
            <pc:sldMk cId="3475717260" sldId="2147471377"/>
            <ac:spMk id="33" creationId="{90C8ED3A-56F3-9E01-9947-0589D6B3F85A}"/>
          </ac:spMkLst>
        </pc:spChg>
        <pc:spChg chg="mod topLvl">
          <ac:chgData name="Connor Xu" userId="a2fa5610-7f85-41f8-9630-afc02cec4fa9" providerId="ADAL" clId="{57EAAC4B-D155-4C96-A5D6-9BC102C82EFF}" dt="2024-09-03T00:25:19.308" v="8807" actId="165"/>
          <ac:spMkLst>
            <pc:docMk/>
            <pc:sldMk cId="3475717260" sldId="2147471377"/>
            <ac:spMk id="34" creationId="{8869F1BD-BCBF-30AE-91E5-6C7327041B9A}"/>
          </ac:spMkLst>
        </pc:spChg>
        <pc:spChg chg="mod topLvl">
          <ac:chgData name="Connor Xu" userId="a2fa5610-7f85-41f8-9630-afc02cec4fa9" providerId="ADAL" clId="{57EAAC4B-D155-4C96-A5D6-9BC102C82EFF}" dt="2024-09-03T00:25:19.308" v="8807" actId="165"/>
          <ac:spMkLst>
            <pc:docMk/>
            <pc:sldMk cId="3475717260" sldId="2147471377"/>
            <ac:spMk id="35" creationId="{F105350F-F9FA-A54B-4F7D-44DED0DE44A5}"/>
          </ac:spMkLst>
        </pc:spChg>
        <pc:spChg chg="mod topLvl">
          <ac:chgData name="Connor Xu" userId="a2fa5610-7f85-41f8-9630-afc02cec4fa9" providerId="ADAL" clId="{57EAAC4B-D155-4C96-A5D6-9BC102C82EFF}" dt="2024-09-03T00:25:19.308" v="8807" actId="165"/>
          <ac:spMkLst>
            <pc:docMk/>
            <pc:sldMk cId="3475717260" sldId="2147471377"/>
            <ac:spMk id="36" creationId="{1EAE1547-AB5B-1B97-A969-4425078BACAB}"/>
          </ac:spMkLst>
        </pc:spChg>
        <pc:spChg chg="mod topLvl">
          <ac:chgData name="Connor Xu" userId="a2fa5610-7f85-41f8-9630-afc02cec4fa9" providerId="ADAL" clId="{57EAAC4B-D155-4C96-A5D6-9BC102C82EFF}" dt="2024-09-03T00:25:19.308" v="8807" actId="165"/>
          <ac:spMkLst>
            <pc:docMk/>
            <pc:sldMk cId="3475717260" sldId="2147471377"/>
            <ac:spMk id="37" creationId="{ADDC3948-C5A1-F39F-4B93-29D918EDBE91}"/>
          </ac:spMkLst>
        </pc:spChg>
        <pc:spChg chg="mod topLvl">
          <ac:chgData name="Connor Xu" userId="a2fa5610-7f85-41f8-9630-afc02cec4fa9" providerId="ADAL" clId="{57EAAC4B-D155-4C96-A5D6-9BC102C82EFF}" dt="2024-09-03T00:25:19.308" v="8807" actId="165"/>
          <ac:spMkLst>
            <pc:docMk/>
            <pc:sldMk cId="3475717260" sldId="2147471377"/>
            <ac:spMk id="38" creationId="{1E565550-6DFF-C044-A4DF-5F5B7EAA1EB2}"/>
          </ac:spMkLst>
        </pc:spChg>
        <pc:spChg chg="mod topLvl">
          <ac:chgData name="Connor Xu" userId="a2fa5610-7f85-41f8-9630-afc02cec4fa9" providerId="ADAL" clId="{57EAAC4B-D155-4C96-A5D6-9BC102C82EFF}" dt="2024-09-03T00:25:19.308" v="8807" actId="165"/>
          <ac:spMkLst>
            <pc:docMk/>
            <pc:sldMk cId="3475717260" sldId="2147471377"/>
            <ac:spMk id="54" creationId="{5293A127-AB45-5BCA-B59C-340416F2D811}"/>
          </ac:spMkLst>
        </pc:spChg>
        <pc:spChg chg="mod topLvl">
          <ac:chgData name="Connor Xu" userId="a2fa5610-7f85-41f8-9630-afc02cec4fa9" providerId="ADAL" clId="{57EAAC4B-D155-4C96-A5D6-9BC102C82EFF}" dt="2024-09-03T00:25:19.308" v="8807" actId="165"/>
          <ac:spMkLst>
            <pc:docMk/>
            <pc:sldMk cId="3475717260" sldId="2147471377"/>
            <ac:spMk id="55" creationId="{C50011C5-9CE1-7A8C-4CC5-B36956E269DD}"/>
          </ac:spMkLst>
        </pc:spChg>
        <pc:spChg chg="mod topLvl">
          <ac:chgData name="Connor Xu" userId="a2fa5610-7f85-41f8-9630-afc02cec4fa9" providerId="ADAL" clId="{57EAAC4B-D155-4C96-A5D6-9BC102C82EFF}" dt="2024-09-03T00:25:19.308" v="8807" actId="165"/>
          <ac:spMkLst>
            <pc:docMk/>
            <pc:sldMk cId="3475717260" sldId="2147471377"/>
            <ac:spMk id="60" creationId="{5FFD24BB-73FE-826D-0B00-1D930BF66872}"/>
          </ac:spMkLst>
        </pc:spChg>
        <pc:grpChg chg="del">
          <ac:chgData name="Connor Xu" userId="a2fa5610-7f85-41f8-9630-afc02cec4fa9" providerId="ADAL" clId="{57EAAC4B-D155-4C96-A5D6-9BC102C82EFF}" dt="2024-09-03T00:25:19.308" v="8807" actId="165"/>
          <ac:grpSpMkLst>
            <pc:docMk/>
            <pc:sldMk cId="3475717260" sldId="2147471377"/>
            <ac:grpSpMk id="65" creationId="{B683EA10-22BC-48B2-F164-FF7A0C24125D}"/>
          </ac:grpSpMkLst>
        </pc:grpChg>
        <pc:cxnChg chg="mod topLvl">
          <ac:chgData name="Connor Xu" userId="a2fa5610-7f85-41f8-9630-afc02cec4fa9" providerId="ADAL" clId="{57EAAC4B-D155-4C96-A5D6-9BC102C82EFF}" dt="2024-09-03T00:25:19.308" v="8807" actId="165"/>
          <ac:cxnSpMkLst>
            <pc:docMk/>
            <pc:sldMk cId="3475717260" sldId="2147471377"/>
            <ac:cxnSpMk id="18" creationId="{2A5D29DB-40D6-3311-E6AA-7FC3DEF396C0}"/>
          </ac:cxnSpMkLst>
        </pc:cxnChg>
        <pc:cxnChg chg="mod topLvl">
          <ac:chgData name="Connor Xu" userId="a2fa5610-7f85-41f8-9630-afc02cec4fa9" providerId="ADAL" clId="{57EAAC4B-D155-4C96-A5D6-9BC102C82EFF}" dt="2024-09-03T00:25:19.308" v="8807" actId="165"/>
          <ac:cxnSpMkLst>
            <pc:docMk/>
            <pc:sldMk cId="3475717260" sldId="2147471377"/>
            <ac:cxnSpMk id="40" creationId="{C3543E6F-D992-356C-C022-7739D4D3F176}"/>
          </ac:cxnSpMkLst>
        </pc:cxnChg>
        <pc:cxnChg chg="mod topLvl">
          <ac:chgData name="Connor Xu" userId="a2fa5610-7f85-41f8-9630-afc02cec4fa9" providerId="ADAL" clId="{57EAAC4B-D155-4C96-A5D6-9BC102C82EFF}" dt="2024-09-03T00:25:19.308" v="8807" actId="165"/>
          <ac:cxnSpMkLst>
            <pc:docMk/>
            <pc:sldMk cId="3475717260" sldId="2147471377"/>
            <ac:cxnSpMk id="42" creationId="{45169AC3-4F04-AD64-D478-84BF8DD74D3B}"/>
          </ac:cxnSpMkLst>
        </pc:cxnChg>
        <pc:cxnChg chg="mod topLvl">
          <ac:chgData name="Connor Xu" userId="a2fa5610-7f85-41f8-9630-afc02cec4fa9" providerId="ADAL" clId="{57EAAC4B-D155-4C96-A5D6-9BC102C82EFF}" dt="2024-09-03T00:25:19.308" v="8807" actId="165"/>
          <ac:cxnSpMkLst>
            <pc:docMk/>
            <pc:sldMk cId="3475717260" sldId="2147471377"/>
            <ac:cxnSpMk id="44" creationId="{DC2FAF77-8D06-916D-584D-C7C3D34A9A3F}"/>
          </ac:cxnSpMkLst>
        </pc:cxnChg>
        <pc:cxnChg chg="mod topLvl">
          <ac:chgData name="Connor Xu" userId="a2fa5610-7f85-41f8-9630-afc02cec4fa9" providerId="ADAL" clId="{57EAAC4B-D155-4C96-A5D6-9BC102C82EFF}" dt="2024-09-03T00:25:19.308" v="8807" actId="165"/>
          <ac:cxnSpMkLst>
            <pc:docMk/>
            <pc:sldMk cId="3475717260" sldId="2147471377"/>
            <ac:cxnSpMk id="46" creationId="{CF5D1EF1-85E4-3AAB-297D-1DAC6B0C47AF}"/>
          </ac:cxnSpMkLst>
        </pc:cxnChg>
        <pc:cxnChg chg="mod topLvl">
          <ac:chgData name="Connor Xu" userId="a2fa5610-7f85-41f8-9630-afc02cec4fa9" providerId="ADAL" clId="{57EAAC4B-D155-4C96-A5D6-9BC102C82EFF}" dt="2024-09-03T00:25:19.308" v="8807" actId="165"/>
          <ac:cxnSpMkLst>
            <pc:docMk/>
            <pc:sldMk cId="3475717260" sldId="2147471377"/>
            <ac:cxnSpMk id="48" creationId="{120C150A-2C9B-8CE2-86C1-965EEE69EF02}"/>
          </ac:cxnSpMkLst>
        </pc:cxnChg>
        <pc:cxnChg chg="mod topLvl">
          <ac:chgData name="Connor Xu" userId="a2fa5610-7f85-41f8-9630-afc02cec4fa9" providerId="ADAL" clId="{57EAAC4B-D155-4C96-A5D6-9BC102C82EFF}" dt="2024-09-03T00:25:19.308" v="8807" actId="165"/>
          <ac:cxnSpMkLst>
            <pc:docMk/>
            <pc:sldMk cId="3475717260" sldId="2147471377"/>
            <ac:cxnSpMk id="50" creationId="{A6943082-14C1-195A-C9AC-95A4A2C592A2}"/>
          </ac:cxnSpMkLst>
        </pc:cxnChg>
        <pc:cxnChg chg="mod topLvl">
          <ac:chgData name="Connor Xu" userId="a2fa5610-7f85-41f8-9630-afc02cec4fa9" providerId="ADAL" clId="{57EAAC4B-D155-4C96-A5D6-9BC102C82EFF}" dt="2024-09-03T00:25:19.308" v="8807" actId="165"/>
          <ac:cxnSpMkLst>
            <pc:docMk/>
            <pc:sldMk cId="3475717260" sldId="2147471377"/>
            <ac:cxnSpMk id="52" creationId="{4458BD9D-76F6-7D35-A761-F36450ECEDCA}"/>
          </ac:cxnSpMkLst>
        </pc:cxnChg>
        <pc:cxnChg chg="mod topLvl">
          <ac:chgData name="Connor Xu" userId="a2fa5610-7f85-41f8-9630-afc02cec4fa9" providerId="ADAL" clId="{57EAAC4B-D155-4C96-A5D6-9BC102C82EFF}" dt="2024-09-03T00:25:19.308" v="8807" actId="165"/>
          <ac:cxnSpMkLst>
            <pc:docMk/>
            <pc:sldMk cId="3475717260" sldId="2147471377"/>
            <ac:cxnSpMk id="62" creationId="{B36BF2B7-D024-29CD-86BF-2BB00C007EE0}"/>
          </ac:cxnSpMkLst>
        </pc:cxnChg>
      </pc:sldChg>
      <pc:sldChg chg="addSp delSp modSp add mod">
        <pc:chgData name="Connor Xu" userId="a2fa5610-7f85-41f8-9630-afc02cec4fa9" providerId="ADAL" clId="{57EAAC4B-D155-4C96-A5D6-9BC102C82EFF}" dt="2024-09-03T03:02:08.312" v="10126" actId="20577"/>
        <pc:sldMkLst>
          <pc:docMk/>
          <pc:sldMk cId="806101404" sldId="2147471590"/>
        </pc:sldMkLst>
        <pc:spChg chg="del">
          <ac:chgData name="Connor Xu" userId="a2fa5610-7f85-41f8-9630-afc02cec4fa9" providerId="ADAL" clId="{57EAAC4B-D155-4C96-A5D6-9BC102C82EFF}" dt="2024-09-03T00:18:57.705" v="7429" actId="478"/>
          <ac:spMkLst>
            <pc:docMk/>
            <pc:sldMk cId="806101404" sldId="2147471590"/>
            <ac:spMk id="2" creationId="{D1B4AD01-A264-7AF4-0244-2E030CA2D1D7}"/>
          </ac:spMkLst>
        </pc:spChg>
        <pc:spChg chg="del">
          <ac:chgData name="Connor Xu" userId="a2fa5610-7f85-41f8-9630-afc02cec4fa9" providerId="ADAL" clId="{57EAAC4B-D155-4C96-A5D6-9BC102C82EFF}" dt="2024-09-03T00:12:01.140" v="7417" actId="478"/>
          <ac:spMkLst>
            <pc:docMk/>
            <pc:sldMk cId="806101404" sldId="2147471590"/>
            <ac:spMk id="3" creationId="{610FAD7A-FEBE-E0A3-52D5-AFC6C0F958E0}"/>
          </ac:spMkLst>
        </pc:spChg>
        <pc:spChg chg="del mod topLvl">
          <ac:chgData name="Connor Xu" userId="a2fa5610-7f85-41f8-9630-afc02cec4fa9" providerId="ADAL" clId="{57EAAC4B-D155-4C96-A5D6-9BC102C82EFF}" dt="2024-09-03T00:25:26.494" v="8809" actId="478"/>
          <ac:spMkLst>
            <pc:docMk/>
            <pc:sldMk cId="806101404" sldId="2147471590"/>
            <ac:spMk id="5" creationId="{73675595-3E1C-30F3-54B5-E7F4E65E6BDB}"/>
          </ac:spMkLst>
        </pc:spChg>
        <pc:spChg chg="mod">
          <ac:chgData name="Connor Xu" userId="a2fa5610-7f85-41f8-9630-afc02cec4fa9" providerId="ADAL" clId="{57EAAC4B-D155-4C96-A5D6-9BC102C82EFF}" dt="2024-09-03T00:21:36.203" v="8371" actId="20577"/>
          <ac:spMkLst>
            <pc:docMk/>
            <pc:sldMk cId="806101404" sldId="2147471590"/>
            <ac:spMk id="6" creationId="{DB54B736-1D41-72F0-AD0A-F40BAFDDBDB5}"/>
          </ac:spMkLst>
        </pc:spChg>
        <pc:spChg chg="mod">
          <ac:chgData name="Connor Xu" userId="a2fa5610-7f85-41f8-9630-afc02cec4fa9" providerId="ADAL" clId="{57EAAC4B-D155-4C96-A5D6-9BC102C82EFF}" dt="2024-09-03T00:22:59.732" v="8731" actId="14100"/>
          <ac:spMkLst>
            <pc:docMk/>
            <pc:sldMk cId="806101404" sldId="2147471590"/>
            <ac:spMk id="7" creationId="{26A7116D-1600-A1EB-4994-71E15A6E91CB}"/>
          </ac:spMkLst>
        </pc:spChg>
        <pc:spChg chg="mod">
          <ac:chgData name="Connor Xu" userId="a2fa5610-7f85-41f8-9630-afc02cec4fa9" providerId="ADAL" clId="{57EAAC4B-D155-4C96-A5D6-9BC102C82EFF}" dt="2024-09-03T00:23:14.744" v="8738" actId="165"/>
          <ac:spMkLst>
            <pc:docMk/>
            <pc:sldMk cId="806101404" sldId="2147471590"/>
            <ac:spMk id="10" creationId="{3540FE6E-F224-EC2D-E921-6C1CD8AC7B67}"/>
          </ac:spMkLst>
        </pc:spChg>
        <pc:spChg chg="mod">
          <ac:chgData name="Connor Xu" userId="a2fa5610-7f85-41f8-9630-afc02cec4fa9" providerId="ADAL" clId="{57EAAC4B-D155-4C96-A5D6-9BC102C82EFF}" dt="2024-09-03T00:23:14.744" v="8738" actId="165"/>
          <ac:spMkLst>
            <pc:docMk/>
            <pc:sldMk cId="806101404" sldId="2147471590"/>
            <ac:spMk id="11" creationId="{44CC9895-D313-7A38-4CB5-3E39787D4F73}"/>
          </ac:spMkLst>
        </pc:spChg>
        <pc:spChg chg="mod">
          <ac:chgData name="Connor Xu" userId="a2fa5610-7f85-41f8-9630-afc02cec4fa9" providerId="ADAL" clId="{57EAAC4B-D155-4C96-A5D6-9BC102C82EFF}" dt="2024-09-03T00:23:14.744" v="8738" actId="165"/>
          <ac:spMkLst>
            <pc:docMk/>
            <pc:sldMk cId="806101404" sldId="2147471590"/>
            <ac:spMk id="13" creationId="{E21BE4B8-F5DC-B602-5648-3B86F3DFFFC1}"/>
          </ac:spMkLst>
        </pc:spChg>
        <pc:spChg chg="mod">
          <ac:chgData name="Connor Xu" userId="a2fa5610-7f85-41f8-9630-afc02cec4fa9" providerId="ADAL" clId="{57EAAC4B-D155-4C96-A5D6-9BC102C82EFF}" dt="2024-09-03T00:23:14.744" v="8738" actId="165"/>
          <ac:spMkLst>
            <pc:docMk/>
            <pc:sldMk cId="806101404" sldId="2147471590"/>
            <ac:spMk id="14" creationId="{348825D2-6E30-F19A-A877-5BD0C4B3B302}"/>
          </ac:spMkLst>
        </pc:spChg>
        <pc:spChg chg="del mod topLvl">
          <ac:chgData name="Connor Xu" userId="a2fa5610-7f85-41f8-9630-afc02cec4fa9" providerId="ADAL" clId="{57EAAC4B-D155-4C96-A5D6-9BC102C82EFF}" dt="2024-09-03T00:23:24.400" v="8743" actId="478"/>
          <ac:spMkLst>
            <pc:docMk/>
            <pc:sldMk cId="806101404" sldId="2147471590"/>
            <ac:spMk id="15" creationId="{6DEAB0E0-5CB7-B76D-41EE-9C2A0E544DEA}"/>
          </ac:spMkLst>
        </pc:spChg>
        <pc:spChg chg="del mod">
          <ac:chgData name="Connor Xu" userId="a2fa5610-7f85-41f8-9630-afc02cec4fa9" providerId="ADAL" clId="{57EAAC4B-D155-4C96-A5D6-9BC102C82EFF}" dt="2024-09-03T00:23:08.239" v="8735" actId="478"/>
          <ac:spMkLst>
            <pc:docMk/>
            <pc:sldMk cId="806101404" sldId="2147471590"/>
            <ac:spMk id="19" creationId="{32AFC931-C78A-72AC-D5EB-F35E5E523EB0}"/>
          </ac:spMkLst>
        </pc:spChg>
        <pc:spChg chg="mod">
          <ac:chgData name="Connor Xu" userId="a2fa5610-7f85-41f8-9630-afc02cec4fa9" providerId="ADAL" clId="{57EAAC4B-D155-4C96-A5D6-9BC102C82EFF}" dt="2024-09-03T00:23:14.744" v="8738" actId="165"/>
          <ac:spMkLst>
            <pc:docMk/>
            <pc:sldMk cId="806101404" sldId="2147471590"/>
            <ac:spMk id="21" creationId="{F2400877-89AE-0DB3-B8AF-42FBD55F3D84}"/>
          </ac:spMkLst>
        </pc:spChg>
        <pc:spChg chg="mod">
          <ac:chgData name="Connor Xu" userId="a2fa5610-7f85-41f8-9630-afc02cec4fa9" providerId="ADAL" clId="{57EAAC4B-D155-4C96-A5D6-9BC102C82EFF}" dt="2024-09-03T00:23:14.744" v="8738" actId="165"/>
          <ac:spMkLst>
            <pc:docMk/>
            <pc:sldMk cId="806101404" sldId="2147471590"/>
            <ac:spMk id="22" creationId="{4E61A79F-339E-D907-50C8-2AE11099AEE2}"/>
          </ac:spMkLst>
        </pc:spChg>
        <pc:spChg chg="mod">
          <ac:chgData name="Connor Xu" userId="a2fa5610-7f85-41f8-9630-afc02cec4fa9" providerId="ADAL" clId="{57EAAC4B-D155-4C96-A5D6-9BC102C82EFF}" dt="2024-09-03T00:23:14.744" v="8738" actId="165"/>
          <ac:spMkLst>
            <pc:docMk/>
            <pc:sldMk cId="806101404" sldId="2147471590"/>
            <ac:spMk id="24" creationId="{E21545B2-D486-9399-A470-07B45E7F35A2}"/>
          </ac:spMkLst>
        </pc:spChg>
        <pc:spChg chg="mod">
          <ac:chgData name="Connor Xu" userId="a2fa5610-7f85-41f8-9630-afc02cec4fa9" providerId="ADAL" clId="{57EAAC4B-D155-4C96-A5D6-9BC102C82EFF}" dt="2024-09-03T00:23:14.744" v="8738" actId="165"/>
          <ac:spMkLst>
            <pc:docMk/>
            <pc:sldMk cId="806101404" sldId="2147471590"/>
            <ac:spMk id="25" creationId="{AA2D13A8-D692-E38F-889D-FC5C97739B7A}"/>
          </ac:spMkLst>
        </pc:spChg>
        <pc:spChg chg="mod">
          <ac:chgData name="Connor Xu" userId="a2fa5610-7f85-41f8-9630-afc02cec4fa9" providerId="ADAL" clId="{57EAAC4B-D155-4C96-A5D6-9BC102C82EFF}" dt="2024-09-03T00:22:56.387" v="8729" actId="1076"/>
          <ac:spMkLst>
            <pc:docMk/>
            <pc:sldMk cId="806101404" sldId="2147471590"/>
            <ac:spMk id="28" creationId="{6FE5B717-68E7-B5A6-8A42-7B74B0E6ECE2}"/>
          </ac:spMkLst>
        </pc:spChg>
        <pc:spChg chg="add mod">
          <ac:chgData name="Connor Xu" userId="a2fa5610-7f85-41f8-9630-afc02cec4fa9" providerId="ADAL" clId="{57EAAC4B-D155-4C96-A5D6-9BC102C82EFF}" dt="2024-09-03T00:20:58.631" v="8156" actId="20577"/>
          <ac:spMkLst>
            <pc:docMk/>
            <pc:sldMk cId="806101404" sldId="2147471590"/>
            <ac:spMk id="29" creationId="{2CD2714C-41C8-65F4-01D2-A1F2353866B7}"/>
          </ac:spMkLst>
        </pc:spChg>
        <pc:spChg chg="del">
          <ac:chgData name="Connor Xu" userId="a2fa5610-7f85-41f8-9630-afc02cec4fa9" providerId="ADAL" clId="{57EAAC4B-D155-4C96-A5D6-9BC102C82EFF}" dt="2024-09-03T00:19:09.935" v="7432" actId="478"/>
          <ac:spMkLst>
            <pc:docMk/>
            <pc:sldMk cId="806101404" sldId="2147471590"/>
            <ac:spMk id="31" creationId="{A31920F2-AE00-C02E-9941-2915083223F8}"/>
          </ac:spMkLst>
        </pc:spChg>
        <pc:spChg chg="del mod">
          <ac:chgData name="Connor Xu" userId="a2fa5610-7f85-41f8-9630-afc02cec4fa9" providerId="ADAL" clId="{57EAAC4B-D155-4C96-A5D6-9BC102C82EFF}" dt="2024-09-03T00:19:10.858" v="7433" actId="478"/>
          <ac:spMkLst>
            <pc:docMk/>
            <pc:sldMk cId="806101404" sldId="2147471590"/>
            <ac:spMk id="32" creationId="{DE3A8734-927E-3289-D2D2-5653A00E8E11}"/>
          </ac:spMkLst>
        </pc:spChg>
        <pc:spChg chg="add mod">
          <ac:chgData name="Connor Xu" userId="a2fa5610-7f85-41f8-9630-afc02cec4fa9" providerId="ADAL" clId="{57EAAC4B-D155-4C96-A5D6-9BC102C82EFF}" dt="2024-09-03T00:29:33.602" v="8825" actId="553"/>
          <ac:spMkLst>
            <pc:docMk/>
            <pc:sldMk cId="806101404" sldId="2147471590"/>
            <ac:spMk id="33" creationId="{3836A8CB-C90C-1E04-6680-71F89E7CA9D3}"/>
          </ac:spMkLst>
        </pc:spChg>
        <pc:spChg chg="add mod">
          <ac:chgData name="Connor Xu" userId="a2fa5610-7f85-41f8-9630-afc02cec4fa9" providerId="ADAL" clId="{57EAAC4B-D155-4C96-A5D6-9BC102C82EFF}" dt="2024-09-03T00:25:24.998" v="8808"/>
          <ac:spMkLst>
            <pc:docMk/>
            <pc:sldMk cId="806101404" sldId="2147471590"/>
            <ac:spMk id="35" creationId="{7D52AFD3-FD18-65FF-ACCE-B0AAF2765916}"/>
          </ac:spMkLst>
        </pc:spChg>
        <pc:spChg chg="add mod">
          <ac:chgData name="Connor Xu" userId="a2fa5610-7f85-41f8-9630-afc02cec4fa9" providerId="ADAL" clId="{57EAAC4B-D155-4C96-A5D6-9BC102C82EFF}" dt="2024-09-03T00:25:24.998" v="8808"/>
          <ac:spMkLst>
            <pc:docMk/>
            <pc:sldMk cId="806101404" sldId="2147471590"/>
            <ac:spMk id="36" creationId="{1D298BEA-FEC0-70B6-097A-3015165ADC94}"/>
          </ac:spMkLst>
        </pc:spChg>
        <pc:spChg chg="add mod">
          <ac:chgData name="Connor Xu" userId="a2fa5610-7f85-41f8-9630-afc02cec4fa9" providerId="ADAL" clId="{57EAAC4B-D155-4C96-A5D6-9BC102C82EFF}" dt="2024-09-03T00:25:24.998" v="8808"/>
          <ac:spMkLst>
            <pc:docMk/>
            <pc:sldMk cId="806101404" sldId="2147471590"/>
            <ac:spMk id="37" creationId="{25A2101F-9CCF-7E64-A1FC-3DD31923C875}"/>
          </ac:spMkLst>
        </pc:spChg>
        <pc:spChg chg="add mod">
          <ac:chgData name="Connor Xu" userId="a2fa5610-7f85-41f8-9630-afc02cec4fa9" providerId="ADAL" clId="{57EAAC4B-D155-4C96-A5D6-9BC102C82EFF}" dt="2024-09-03T00:25:24.998" v="8808"/>
          <ac:spMkLst>
            <pc:docMk/>
            <pc:sldMk cId="806101404" sldId="2147471590"/>
            <ac:spMk id="38" creationId="{2005F0BC-2229-9AF3-9BF7-C5AC1C391E18}"/>
          </ac:spMkLst>
        </pc:spChg>
        <pc:spChg chg="add mod">
          <ac:chgData name="Connor Xu" userId="a2fa5610-7f85-41f8-9630-afc02cec4fa9" providerId="ADAL" clId="{57EAAC4B-D155-4C96-A5D6-9BC102C82EFF}" dt="2024-09-03T00:25:24.998" v="8808"/>
          <ac:spMkLst>
            <pc:docMk/>
            <pc:sldMk cId="806101404" sldId="2147471590"/>
            <ac:spMk id="39" creationId="{52BA6800-AD2E-8D05-9FE4-7DBF94AA300B}"/>
          </ac:spMkLst>
        </pc:spChg>
        <pc:spChg chg="add mod">
          <ac:chgData name="Connor Xu" userId="a2fa5610-7f85-41f8-9630-afc02cec4fa9" providerId="ADAL" clId="{57EAAC4B-D155-4C96-A5D6-9BC102C82EFF}" dt="2024-09-03T00:25:24.998" v="8808"/>
          <ac:spMkLst>
            <pc:docMk/>
            <pc:sldMk cId="806101404" sldId="2147471590"/>
            <ac:spMk id="40" creationId="{0F1EDC92-DB43-8CA3-072A-EDEC5C3DBE4A}"/>
          </ac:spMkLst>
        </pc:spChg>
        <pc:spChg chg="add mod">
          <ac:chgData name="Connor Xu" userId="a2fa5610-7f85-41f8-9630-afc02cec4fa9" providerId="ADAL" clId="{57EAAC4B-D155-4C96-A5D6-9BC102C82EFF}" dt="2024-09-03T00:25:24.998" v="8808"/>
          <ac:spMkLst>
            <pc:docMk/>
            <pc:sldMk cId="806101404" sldId="2147471590"/>
            <ac:spMk id="41" creationId="{B96B53C5-CE73-6160-0B0A-C4F4187257FB}"/>
          </ac:spMkLst>
        </pc:spChg>
        <pc:spChg chg="add mod">
          <ac:chgData name="Connor Xu" userId="a2fa5610-7f85-41f8-9630-afc02cec4fa9" providerId="ADAL" clId="{57EAAC4B-D155-4C96-A5D6-9BC102C82EFF}" dt="2024-09-03T00:25:24.998" v="8808"/>
          <ac:spMkLst>
            <pc:docMk/>
            <pc:sldMk cId="806101404" sldId="2147471590"/>
            <ac:spMk id="42" creationId="{FED47CF5-0A49-87E7-14D8-CC4E78AE30C4}"/>
          </ac:spMkLst>
        </pc:spChg>
        <pc:spChg chg="add mod">
          <ac:chgData name="Connor Xu" userId="a2fa5610-7f85-41f8-9630-afc02cec4fa9" providerId="ADAL" clId="{57EAAC4B-D155-4C96-A5D6-9BC102C82EFF}" dt="2024-09-03T00:25:24.998" v="8808"/>
          <ac:spMkLst>
            <pc:docMk/>
            <pc:sldMk cId="806101404" sldId="2147471590"/>
            <ac:spMk id="43" creationId="{0FEF3A62-AED5-5859-04D1-F599C81BA9CC}"/>
          </ac:spMkLst>
        </pc:spChg>
        <pc:spChg chg="add mod">
          <ac:chgData name="Connor Xu" userId="a2fa5610-7f85-41f8-9630-afc02cec4fa9" providerId="ADAL" clId="{57EAAC4B-D155-4C96-A5D6-9BC102C82EFF}" dt="2024-09-03T00:25:24.998" v="8808"/>
          <ac:spMkLst>
            <pc:docMk/>
            <pc:sldMk cId="806101404" sldId="2147471590"/>
            <ac:spMk id="44" creationId="{F4ECE830-D685-7F15-3819-D43EA4D44BD7}"/>
          </ac:spMkLst>
        </pc:spChg>
        <pc:spChg chg="add mod">
          <ac:chgData name="Connor Xu" userId="a2fa5610-7f85-41f8-9630-afc02cec4fa9" providerId="ADAL" clId="{57EAAC4B-D155-4C96-A5D6-9BC102C82EFF}" dt="2024-09-03T00:25:24.998" v="8808"/>
          <ac:spMkLst>
            <pc:docMk/>
            <pc:sldMk cId="806101404" sldId="2147471590"/>
            <ac:spMk id="45" creationId="{2F8DB296-0553-EFD2-54FA-0E6223D920B6}"/>
          </ac:spMkLst>
        </pc:spChg>
        <pc:spChg chg="add mod">
          <ac:chgData name="Connor Xu" userId="a2fa5610-7f85-41f8-9630-afc02cec4fa9" providerId="ADAL" clId="{57EAAC4B-D155-4C96-A5D6-9BC102C82EFF}" dt="2024-09-03T00:25:24.998" v="8808"/>
          <ac:spMkLst>
            <pc:docMk/>
            <pc:sldMk cId="806101404" sldId="2147471590"/>
            <ac:spMk id="46" creationId="{A2E8E4BA-B639-2007-2E87-08A792820843}"/>
          </ac:spMkLst>
        </pc:spChg>
        <pc:spChg chg="add mod">
          <ac:chgData name="Connor Xu" userId="a2fa5610-7f85-41f8-9630-afc02cec4fa9" providerId="ADAL" clId="{57EAAC4B-D155-4C96-A5D6-9BC102C82EFF}" dt="2024-09-03T00:25:24.998" v="8808"/>
          <ac:spMkLst>
            <pc:docMk/>
            <pc:sldMk cId="806101404" sldId="2147471590"/>
            <ac:spMk id="47" creationId="{5F10E7C9-3A7A-D10D-BA57-B5ACF5276376}"/>
          </ac:spMkLst>
        </pc:spChg>
        <pc:spChg chg="add mod">
          <ac:chgData name="Connor Xu" userId="a2fa5610-7f85-41f8-9630-afc02cec4fa9" providerId="ADAL" clId="{57EAAC4B-D155-4C96-A5D6-9BC102C82EFF}" dt="2024-09-03T00:25:24.998" v="8808"/>
          <ac:spMkLst>
            <pc:docMk/>
            <pc:sldMk cId="806101404" sldId="2147471590"/>
            <ac:spMk id="48" creationId="{EE79D0B4-6987-476D-A8FD-97CD6974FBB7}"/>
          </ac:spMkLst>
        </pc:spChg>
        <pc:spChg chg="add mod">
          <ac:chgData name="Connor Xu" userId="a2fa5610-7f85-41f8-9630-afc02cec4fa9" providerId="ADAL" clId="{57EAAC4B-D155-4C96-A5D6-9BC102C82EFF}" dt="2024-09-03T00:25:24.998" v="8808"/>
          <ac:spMkLst>
            <pc:docMk/>
            <pc:sldMk cId="806101404" sldId="2147471590"/>
            <ac:spMk id="49" creationId="{9EA78923-3C0B-D652-B550-826A3B77C06B}"/>
          </ac:spMkLst>
        </pc:spChg>
        <pc:spChg chg="add mod">
          <ac:chgData name="Connor Xu" userId="a2fa5610-7f85-41f8-9630-afc02cec4fa9" providerId="ADAL" clId="{57EAAC4B-D155-4C96-A5D6-9BC102C82EFF}" dt="2024-09-03T00:25:24.998" v="8808"/>
          <ac:spMkLst>
            <pc:docMk/>
            <pc:sldMk cId="806101404" sldId="2147471590"/>
            <ac:spMk id="50" creationId="{F056CEF8-9F78-3CB8-0358-F900A1B3F320}"/>
          </ac:spMkLst>
        </pc:spChg>
        <pc:spChg chg="add mod">
          <ac:chgData name="Connor Xu" userId="a2fa5610-7f85-41f8-9630-afc02cec4fa9" providerId="ADAL" clId="{57EAAC4B-D155-4C96-A5D6-9BC102C82EFF}" dt="2024-09-03T00:25:24.998" v="8808"/>
          <ac:spMkLst>
            <pc:docMk/>
            <pc:sldMk cId="806101404" sldId="2147471590"/>
            <ac:spMk id="51" creationId="{D58A1B71-D409-0625-11A3-E67F80BCA26F}"/>
          </ac:spMkLst>
        </pc:spChg>
        <pc:spChg chg="add mod">
          <ac:chgData name="Connor Xu" userId="a2fa5610-7f85-41f8-9630-afc02cec4fa9" providerId="ADAL" clId="{57EAAC4B-D155-4C96-A5D6-9BC102C82EFF}" dt="2024-09-03T00:25:24.998" v="8808"/>
          <ac:spMkLst>
            <pc:docMk/>
            <pc:sldMk cId="806101404" sldId="2147471590"/>
            <ac:spMk id="52" creationId="{1ACA6934-4779-A78C-05C7-60777325215F}"/>
          </ac:spMkLst>
        </pc:spChg>
        <pc:spChg chg="add mod">
          <ac:chgData name="Connor Xu" userId="a2fa5610-7f85-41f8-9630-afc02cec4fa9" providerId="ADAL" clId="{57EAAC4B-D155-4C96-A5D6-9BC102C82EFF}" dt="2024-09-03T00:25:24.998" v="8808"/>
          <ac:spMkLst>
            <pc:docMk/>
            <pc:sldMk cId="806101404" sldId="2147471590"/>
            <ac:spMk id="53" creationId="{4FC49650-1901-0BDF-B641-592EE42E720D}"/>
          </ac:spMkLst>
        </pc:spChg>
        <pc:spChg chg="add mod">
          <ac:chgData name="Connor Xu" userId="a2fa5610-7f85-41f8-9630-afc02cec4fa9" providerId="ADAL" clId="{57EAAC4B-D155-4C96-A5D6-9BC102C82EFF}" dt="2024-09-03T00:25:24.998" v="8808"/>
          <ac:spMkLst>
            <pc:docMk/>
            <pc:sldMk cId="806101404" sldId="2147471590"/>
            <ac:spMk id="54" creationId="{EAA0F974-2007-D92A-FC0B-AE2AB5A1D860}"/>
          </ac:spMkLst>
        </pc:spChg>
        <pc:spChg chg="add mod">
          <ac:chgData name="Connor Xu" userId="a2fa5610-7f85-41f8-9630-afc02cec4fa9" providerId="ADAL" clId="{57EAAC4B-D155-4C96-A5D6-9BC102C82EFF}" dt="2024-09-03T00:25:24.998" v="8808"/>
          <ac:spMkLst>
            <pc:docMk/>
            <pc:sldMk cId="806101404" sldId="2147471590"/>
            <ac:spMk id="62" creationId="{95C0079E-FECD-67C5-0C00-BE91A6339F01}"/>
          </ac:spMkLst>
        </pc:spChg>
        <pc:spChg chg="add mod">
          <ac:chgData name="Connor Xu" userId="a2fa5610-7f85-41f8-9630-afc02cec4fa9" providerId="ADAL" clId="{57EAAC4B-D155-4C96-A5D6-9BC102C82EFF}" dt="2024-09-03T00:25:24.998" v="8808"/>
          <ac:spMkLst>
            <pc:docMk/>
            <pc:sldMk cId="806101404" sldId="2147471590"/>
            <ac:spMk id="63" creationId="{C829F8DE-11BC-EAE2-4F91-A7CD61E6A232}"/>
          </ac:spMkLst>
        </pc:spChg>
        <pc:spChg chg="add mod">
          <ac:chgData name="Connor Xu" userId="a2fa5610-7f85-41f8-9630-afc02cec4fa9" providerId="ADAL" clId="{57EAAC4B-D155-4C96-A5D6-9BC102C82EFF}" dt="2024-09-03T00:25:24.998" v="8808"/>
          <ac:spMkLst>
            <pc:docMk/>
            <pc:sldMk cId="806101404" sldId="2147471590"/>
            <ac:spMk id="64" creationId="{16CF9337-164B-412A-19FA-5609EEE18721}"/>
          </ac:spMkLst>
        </pc:spChg>
        <pc:spChg chg="add mod">
          <ac:chgData name="Connor Xu" userId="a2fa5610-7f85-41f8-9630-afc02cec4fa9" providerId="ADAL" clId="{57EAAC4B-D155-4C96-A5D6-9BC102C82EFF}" dt="2024-09-03T00:31:42.012" v="8861" actId="552"/>
          <ac:spMkLst>
            <pc:docMk/>
            <pc:sldMk cId="806101404" sldId="2147471590"/>
            <ac:spMk id="67" creationId="{DF17ECDA-4C46-22D1-3767-7CED0D7D9F98}"/>
          </ac:spMkLst>
        </pc:spChg>
        <pc:spChg chg="add mod">
          <ac:chgData name="Connor Xu" userId="a2fa5610-7f85-41f8-9630-afc02cec4fa9" providerId="ADAL" clId="{57EAAC4B-D155-4C96-A5D6-9BC102C82EFF}" dt="2024-09-03T00:31:44.691" v="8862" actId="552"/>
          <ac:spMkLst>
            <pc:docMk/>
            <pc:sldMk cId="806101404" sldId="2147471590"/>
            <ac:spMk id="68" creationId="{710324E3-B31F-58B6-FE4E-9CEA77B34EB3}"/>
          </ac:spMkLst>
        </pc:spChg>
        <pc:spChg chg="add mod">
          <ac:chgData name="Connor Xu" userId="a2fa5610-7f85-41f8-9630-afc02cec4fa9" providerId="ADAL" clId="{57EAAC4B-D155-4C96-A5D6-9BC102C82EFF}" dt="2024-09-03T00:31:47.729" v="8863" actId="552"/>
          <ac:spMkLst>
            <pc:docMk/>
            <pc:sldMk cId="806101404" sldId="2147471590"/>
            <ac:spMk id="69" creationId="{F03A20F5-BFF2-DB4A-51DC-9A66CD00E6EF}"/>
          </ac:spMkLst>
        </pc:spChg>
        <pc:spChg chg="add mod">
          <ac:chgData name="Connor Xu" userId="a2fa5610-7f85-41f8-9630-afc02cec4fa9" providerId="ADAL" clId="{57EAAC4B-D155-4C96-A5D6-9BC102C82EFF}" dt="2024-09-03T00:30:56.687" v="8845" actId="403"/>
          <ac:spMkLst>
            <pc:docMk/>
            <pc:sldMk cId="806101404" sldId="2147471590"/>
            <ac:spMk id="70" creationId="{5AB5DE8E-80AE-7A1E-45C9-C8249E3E9261}"/>
          </ac:spMkLst>
        </pc:spChg>
        <pc:spChg chg="add mod">
          <ac:chgData name="Connor Xu" userId="a2fa5610-7f85-41f8-9630-afc02cec4fa9" providerId="ADAL" clId="{57EAAC4B-D155-4C96-A5D6-9BC102C82EFF}" dt="2024-09-03T00:36:27.451" v="9132" actId="1035"/>
          <ac:spMkLst>
            <pc:docMk/>
            <pc:sldMk cId="806101404" sldId="2147471590"/>
            <ac:spMk id="71" creationId="{6A2AF1C6-40F0-2154-53DD-A71C72F74FA5}"/>
          </ac:spMkLst>
        </pc:spChg>
        <pc:spChg chg="add mod">
          <ac:chgData name="Connor Xu" userId="a2fa5610-7f85-41f8-9630-afc02cec4fa9" providerId="ADAL" clId="{57EAAC4B-D155-4C96-A5D6-9BC102C82EFF}" dt="2024-09-03T00:36:27.451" v="9132" actId="1035"/>
          <ac:spMkLst>
            <pc:docMk/>
            <pc:sldMk cId="806101404" sldId="2147471590"/>
            <ac:spMk id="72" creationId="{2FD91B6F-44F8-2C57-7891-B48B41916FA5}"/>
          </ac:spMkLst>
        </pc:spChg>
        <pc:spChg chg="add mod">
          <ac:chgData name="Connor Xu" userId="a2fa5610-7f85-41f8-9630-afc02cec4fa9" providerId="ADAL" clId="{57EAAC4B-D155-4C96-A5D6-9BC102C82EFF}" dt="2024-09-03T00:36:27.451" v="9132" actId="1035"/>
          <ac:spMkLst>
            <pc:docMk/>
            <pc:sldMk cId="806101404" sldId="2147471590"/>
            <ac:spMk id="73" creationId="{B5C2CDA5-5F3C-2C82-680F-F9CF730EB241}"/>
          </ac:spMkLst>
        </pc:spChg>
        <pc:spChg chg="add mod">
          <ac:chgData name="Connor Xu" userId="a2fa5610-7f85-41f8-9630-afc02cec4fa9" providerId="ADAL" clId="{57EAAC4B-D155-4C96-A5D6-9BC102C82EFF}" dt="2024-09-03T00:36:27.451" v="9132" actId="1035"/>
          <ac:spMkLst>
            <pc:docMk/>
            <pc:sldMk cId="806101404" sldId="2147471590"/>
            <ac:spMk id="74" creationId="{DA75AF50-27F0-FB28-79AD-E1BEDF97B2DD}"/>
          </ac:spMkLst>
        </pc:spChg>
        <pc:spChg chg="add mod">
          <ac:chgData name="Connor Xu" userId="a2fa5610-7f85-41f8-9630-afc02cec4fa9" providerId="ADAL" clId="{57EAAC4B-D155-4C96-A5D6-9BC102C82EFF}" dt="2024-09-03T00:36:27.451" v="9132" actId="1035"/>
          <ac:spMkLst>
            <pc:docMk/>
            <pc:sldMk cId="806101404" sldId="2147471590"/>
            <ac:spMk id="75" creationId="{1F70B720-3F81-7E6F-2960-11E581DFC429}"/>
          </ac:spMkLst>
        </pc:spChg>
        <pc:spChg chg="add mod">
          <ac:chgData name="Connor Xu" userId="a2fa5610-7f85-41f8-9630-afc02cec4fa9" providerId="ADAL" clId="{57EAAC4B-D155-4C96-A5D6-9BC102C82EFF}" dt="2024-09-03T03:01:33.481" v="10112" actId="20577"/>
          <ac:spMkLst>
            <pc:docMk/>
            <pc:sldMk cId="806101404" sldId="2147471590"/>
            <ac:spMk id="76" creationId="{840E4874-1B37-58AE-FD04-4C17C1EB2E4C}"/>
          </ac:spMkLst>
        </pc:spChg>
        <pc:spChg chg="add mod">
          <ac:chgData name="Connor Xu" userId="a2fa5610-7f85-41f8-9630-afc02cec4fa9" providerId="ADAL" clId="{57EAAC4B-D155-4C96-A5D6-9BC102C82EFF}" dt="2024-09-03T03:01:55.935" v="10123" actId="20577"/>
          <ac:spMkLst>
            <pc:docMk/>
            <pc:sldMk cId="806101404" sldId="2147471590"/>
            <ac:spMk id="77" creationId="{396C302C-0C4E-B5B6-A9F0-21A58DC8D984}"/>
          </ac:spMkLst>
        </pc:spChg>
        <pc:spChg chg="add mod">
          <ac:chgData name="Connor Xu" userId="a2fa5610-7f85-41f8-9630-afc02cec4fa9" providerId="ADAL" clId="{57EAAC4B-D155-4C96-A5D6-9BC102C82EFF}" dt="2024-09-03T03:02:08.312" v="10126" actId="20577"/>
          <ac:spMkLst>
            <pc:docMk/>
            <pc:sldMk cId="806101404" sldId="2147471590"/>
            <ac:spMk id="78" creationId="{7B7A581E-7082-CEDA-A32A-0606CB5F9A8D}"/>
          </ac:spMkLst>
        </pc:spChg>
        <pc:spChg chg="add mod">
          <ac:chgData name="Connor Xu" userId="a2fa5610-7f85-41f8-9630-afc02cec4fa9" providerId="ADAL" clId="{57EAAC4B-D155-4C96-A5D6-9BC102C82EFF}" dt="2024-09-03T00:36:27.451" v="9132" actId="1035"/>
          <ac:spMkLst>
            <pc:docMk/>
            <pc:sldMk cId="806101404" sldId="2147471590"/>
            <ac:spMk id="79" creationId="{2B36D0F4-8B77-8BED-D4D3-A3EEC6B139D9}"/>
          </ac:spMkLst>
        </pc:spChg>
        <pc:spChg chg="add mod">
          <ac:chgData name="Connor Xu" userId="a2fa5610-7f85-41f8-9630-afc02cec4fa9" providerId="ADAL" clId="{57EAAC4B-D155-4C96-A5D6-9BC102C82EFF}" dt="2024-09-03T00:36:27.451" v="9132" actId="1035"/>
          <ac:spMkLst>
            <pc:docMk/>
            <pc:sldMk cId="806101404" sldId="2147471590"/>
            <ac:spMk id="80" creationId="{04DB58D0-4208-8A04-B8A5-5072A474EB44}"/>
          </ac:spMkLst>
        </pc:spChg>
        <pc:spChg chg="add mod">
          <ac:chgData name="Connor Xu" userId="a2fa5610-7f85-41f8-9630-afc02cec4fa9" providerId="ADAL" clId="{57EAAC4B-D155-4C96-A5D6-9BC102C82EFF}" dt="2024-09-03T00:36:27.451" v="9132" actId="1035"/>
          <ac:spMkLst>
            <pc:docMk/>
            <pc:sldMk cId="806101404" sldId="2147471590"/>
            <ac:spMk id="81" creationId="{941AEB56-C28F-55E4-980D-86C5288C5C36}"/>
          </ac:spMkLst>
        </pc:spChg>
        <pc:spChg chg="add mod">
          <ac:chgData name="Connor Xu" userId="a2fa5610-7f85-41f8-9630-afc02cec4fa9" providerId="ADAL" clId="{57EAAC4B-D155-4C96-A5D6-9BC102C82EFF}" dt="2024-09-03T00:36:27.451" v="9132" actId="1035"/>
          <ac:spMkLst>
            <pc:docMk/>
            <pc:sldMk cId="806101404" sldId="2147471590"/>
            <ac:spMk id="82" creationId="{6D05F42C-F79B-12DE-6C1A-C0C47B0A246C}"/>
          </ac:spMkLst>
        </pc:spChg>
        <pc:spChg chg="add mod">
          <ac:chgData name="Connor Xu" userId="a2fa5610-7f85-41f8-9630-afc02cec4fa9" providerId="ADAL" clId="{57EAAC4B-D155-4C96-A5D6-9BC102C82EFF}" dt="2024-09-03T00:36:27.451" v="9132" actId="1035"/>
          <ac:spMkLst>
            <pc:docMk/>
            <pc:sldMk cId="806101404" sldId="2147471590"/>
            <ac:spMk id="83" creationId="{95F85918-2284-2279-B49C-176513263DAB}"/>
          </ac:spMkLst>
        </pc:spChg>
        <pc:spChg chg="add mod">
          <ac:chgData name="Connor Xu" userId="a2fa5610-7f85-41f8-9630-afc02cec4fa9" providerId="ADAL" clId="{57EAAC4B-D155-4C96-A5D6-9BC102C82EFF}" dt="2024-09-03T00:36:27.451" v="9132" actId="1035"/>
          <ac:spMkLst>
            <pc:docMk/>
            <pc:sldMk cId="806101404" sldId="2147471590"/>
            <ac:spMk id="84" creationId="{2C72616E-DDE4-3139-D6E2-77A199BBEBD5}"/>
          </ac:spMkLst>
        </pc:spChg>
        <pc:spChg chg="add mod">
          <ac:chgData name="Connor Xu" userId="a2fa5610-7f85-41f8-9630-afc02cec4fa9" providerId="ADAL" clId="{57EAAC4B-D155-4C96-A5D6-9BC102C82EFF}" dt="2024-09-03T00:36:27.451" v="9132" actId="1035"/>
          <ac:spMkLst>
            <pc:docMk/>
            <pc:sldMk cId="806101404" sldId="2147471590"/>
            <ac:spMk id="85" creationId="{84EF5E1E-EDC4-E64F-706A-593293040A2B}"/>
          </ac:spMkLst>
        </pc:spChg>
        <pc:spChg chg="add mod">
          <ac:chgData name="Connor Xu" userId="a2fa5610-7f85-41f8-9630-afc02cec4fa9" providerId="ADAL" clId="{57EAAC4B-D155-4C96-A5D6-9BC102C82EFF}" dt="2024-09-03T00:36:27.451" v="9132" actId="1035"/>
          <ac:spMkLst>
            <pc:docMk/>
            <pc:sldMk cId="806101404" sldId="2147471590"/>
            <ac:spMk id="86" creationId="{A25ADF9F-9CCD-433B-50FA-9D479FED7491}"/>
          </ac:spMkLst>
        </pc:spChg>
        <pc:spChg chg="add mod">
          <ac:chgData name="Connor Xu" userId="a2fa5610-7f85-41f8-9630-afc02cec4fa9" providerId="ADAL" clId="{57EAAC4B-D155-4C96-A5D6-9BC102C82EFF}" dt="2024-09-03T00:30:56.687" v="8845" actId="403"/>
          <ac:spMkLst>
            <pc:docMk/>
            <pc:sldMk cId="806101404" sldId="2147471590"/>
            <ac:spMk id="94" creationId="{0786370C-8BDA-51D7-2C85-37B0E5C6417A}"/>
          </ac:spMkLst>
        </pc:spChg>
        <pc:spChg chg="add mod">
          <ac:chgData name="Connor Xu" userId="a2fa5610-7f85-41f8-9630-afc02cec4fa9" providerId="ADAL" clId="{57EAAC4B-D155-4C96-A5D6-9BC102C82EFF}" dt="2024-09-03T03:01:27.126" v="10109" actId="20577"/>
          <ac:spMkLst>
            <pc:docMk/>
            <pc:sldMk cId="806101404" sldId="2147471590"/>
            <ac:spMk id="95" creationId="{B6E8C8DC-CF1F-8B36-B7F0-26CFADEBEE37}"/>
          </ac:spMkLst>
        </pc:spChg>
        <pc:spChg chg="add mod">
          <ac:chgData name="Connor Xu" userId="a2fa5610-7f85-41f8-9630-afc02cec4fa9" providerId="ADAL" clId="{57EAAC4B-D155-4C96-A5D6-9BC102C82EFF}" dt="2024-09-03T00:36:27.451" v="9132" actId="1035"/>
          <ac:spMkLst>
            <pc:docMk/>
            <pc:sldMk cId="806101404" sldId="2147471590"/>
            <ac:spMk id="96" creationId="{56106896-07E3-E4F6-7980-402D6E39C7CE}"/>
          </ac:spMkLst>
        </pc:spChg>
        <pc:grpChg chg="del mod topLvl">
          <ac:chgData name="Connor Xu" userId="a2fa5610-7f85-41f8-9630-afc02cec4fa9" providerId="ADAL" clId="{57EAAC4B-D155-4C96-A5D6-9BC102C82EFF}" dt="2024-09-03T00:23:19.673" v="8739" actId="478"/>
          <ac:grpSpMkLst>
            <pc:docMk/>
            <pc:sldMk cId="806101404" sldId="2147471590"/>
            <ac:grpSpMk id="9" creationId="{EDDB4A96-3B08-9389-DF72-D7773CF2588E}"/>
          </ac:grpSpMkLst>
        </pc:grpChg>
        <pc:grpChg chg="del mod topLvl">
          <ac:chgData name="Connor Xu" userId="a2fa5610-7f85-41f8-9630-afc02cec4fa9" providerId="ADAL" clId="{57EAAC4B-D155-4C96-A5D6-9BC102C82EFF}" dt="2024-09-03T00:23:19.673" v="8739" actId="478"/>
          <ac:grpSpMkLst>
            <pc:docMk/>
            <pc:sldMk cId="806101404" sldId="2147471590"/>
            <ac:grpSpMk id="12" creationId="{7176B66D-11B0-F645-6828-4C038557BDAE}"/>
          </ac:grpSpMkLst>
        </pc:grpChg>
        <pc:grpChg chg="del mod topLvl">
          <ac:chgData name="Connor Xu" userId="a2fa5610-7f85-41f8-9630-afc02cec4fa9" providerId="ADAL" clId="{57EAAC4B-D155-4C96-A5D6-9BC102C82EFF}" dt="2024-09-03T00:23:25.532" v="8744" actId="478"/>
          <ac:grpSpMkLst>
            <pc:docMk/>
            <pc:sldMk cId="806101404" sldId="2147471590"/>
            <ac:grpSpMk id="16" creationId="{8A0BFE5C-D559-762C-159E-23493E4AECA8}"/>
          </ac:grpSpMkLst>
        </pc:grpChg>
        <pc:grpChg chg="del mod topLvl">
          <ac:chgData name="Connor Xu" userId="a2fa5610-7f85-41f8-9630-afc02cec4fa9" providerId="ADAL" clId="{57EAAC4B-D155-4C96-A5D6-9BC102C82EFF}" dt="2024-09-03T00:23:19.673" v="8739" actId="478"/>
          <ac:grpSpMkLst>
            <pc:docMk/>
            <pc:sldMk cId="806101404" sldId="2147471590"/>
            <ac:grpSpMk id="20" creationId="{CA6A4E57-3DE8-E8BD-D185-9E88C9665BE1}"/>
          </ac:grpSpMkLst>
        </pc:grpChg>
        <pc:grpChg chg="del mod topLvl">
          <ac:chgData name="Connor Xu" userId="a2fa5610-7f85-41f8-9630-afc02cec4fa9" providerId="ADAL" clId="{57EAAC4B-D155-4C96-A5D6-9BC102C82EFF}" dt="2024-09-03T00:23:19.673" v="8739" actId="478"/>
          <ac:grpSpMkLst>
            <pc:docMk/>
            <pc:sldMk cId="806101404" sldId="2147471590"/>
            <ac:grpSpMk id="23" creationId="{97B6F884-3072-7E9D-F9E0-EB5550C5DC94}"/>
          </ac:grpSpMkLst>
        </pc:grpChg>
        <pc:grpChg chg="add del mod">
          <ac:chgData name="Connor Xu" userId="a2fa5610-7f85-41f8-9630-afc02cec4fa9" providerId="ADAL" clId="{57EAAC4B-D155-4C96-A5D6-9BC102C82EFF}" dt="2024-09-03T00:23:14.744" v="8738" actId="165"/>
          <ac:grpSpMkLst>
            <pc:docMk/>
            <pc:sldMk cId="806101404" sldId="2147471590"/>
            <ac:grpSpMk id="30" creationId="{AA4AB3D2-5190-69C9-46BB-7A4AB438ECF7}"/>
          </ac:grpSpMkLst>
        </pc:grpChg>
        <pc:cxnChg chg="del mod topLvl">
          <ac:chgData name="Connor Xu" userId="a2fa5610-7f85-41f8-9630-afc02cec4fa9" providerId="ADAL" clId="{57EAAC4B-D155-4C96-A5D6-9BC102C82EFF}" dt="2024-09-03T00:23:22.194" v="8741" actId="478"/>
          <ac:cxnSpMkLst>
            <pc:docMk/>
            <pc:sldMk cId="806101404" sldId="2147471590"/>
            <ac:cxnSpMk id="8" creationId="{3D307158-29ED-6776-D0AB-6A009BC5187E}"/>
          </ac:cxnSpMkLst>
        </pc:cxnChg>
        <pc:cxnChg chg="mod">
          <ac:chgData name="Connor Xu" userId="a2fa5610-7f85-41f8-9630-afc02cec4fa9" providerId="ADAL" clId="{57EAAC4B-D155-4C96-A5D6-9BC102C82EFF}" dt="2024-09-03T00:23:14.744" v="8738" actId="165"/>
          <ac:cxnSpMkLst>
            <pc:docMk/>
            <pc:sldMk cId="806101404" sldId="2147471590"/>
            <ac:cxnSpMk id="17" creationId="{5DB38E96-E2F1-AA71-E0E2-4C541DA2627D}"/>
          </ac:cxnSpMkLst>
        </pc:cxnChg>
        <pc:cxnChg chg="mod">
          <ac:chgData name="Connor Xu" userId="a2fa5610-7f85-41f8-9630-afc02cec4fa9" providerId="ADAL" clId="{57EAAC4B-D155-4C96-A5D6-9BC102C82EFF}" dt="2024-09-03T00:23:14.744" v="8738" actId="165"/>
          <ac:cxnSpMkLst>
            <pc:docMk/>
            <pc:sldMk cId="806101404" sldId="2147471590"/>
            <ac:cxnSpMk id="18" creationId="{0CE75646-806D-A181-2B92-C59A24389675}"/>
          </ac:cxnSpMkLst>
        </pc:cxnChg>
        <pc:cxnChg chg="del mod topLvl">
          <ac:chgData name="Connor Xu" userId="a2fa5610-7f85-41f8-9630-afc02cec4fa9" providerId="ADAL" clId="{57EAAC4B-D155-4C96-A5D6-9BC102C82EFF}" dt="2024-09-03T00:23:23.032" v="8742" actId="478"/>
          <ac:cxnSpMkLst>
            <pc:docMk/>
            <pc:sldMk cId="806101404" sldId="2147471590"/>
            <ac:cxnSpMk id="26" creationId="{D9DC618D-697C-C3D0-102C-10EA38B5D175}"/>
          </ac:cxnSpMkLst>
        </pc:cxnChg>
        <pc:cxnChg chg="del mod topLvl">
          <ac:chgData name="Connor Xu" userId="a2fa5610-7f85-41f8-9630-afc02cec4fa9" providerId="ADAL" clId="{57EAAC4B-D155-4C96-A5D6-9BC102C82EFF}" dt="2024-09-03T00:23:21.003" v="8740" actId="478"/>
          <ac:cxnSpMkLst>
            <pc:docMk/>
            <pc:sldMk cId="806101404" sldId="2147471590"/>
            <ac:cxnSpMk id="27" creationId="{DDC9E139-97D3-3A04-2C9A-E8468A350D00}"/>
          </ac:cxnSpMkLst>
        </pc:cxnChg>
        <pc:cxnChg chg="add mod">
          <ac:chgData name="Connor Xu" userId="a2fa5610-7f85-41f8-9630-afc02cec4fa9" providerId="ADAL" clId="{57EAAC4B-D155-4C96-A5D6-9BC102C82EFF}" dt="2024-09-03T00:25:24.998" v="8808"/>
          <ac:cxnSpMkLst>
            <pc:docMk/>
            <pc:sldMk cId="806101404" sldId="2147471590"/>
            <ac:cxnSpMk id="34" creationId="{95123DFB-FA52-DBEC-59C7-4B0945EF7FE7}"/>
          </ac:cxnSpMkLst>
        </pc:cxnChg>
        <pc:cxnChg chg="add mod">
          <ac:chgData name="Connor Xu" userId="a2fa5610-7f85-41f8-9630-afc02cec4fa9" providerId="ADAL" clId="{57EAAC4B-D155-4C96-A5D6-9BC102C82EFF}" dt="2024-09-03T00:25:24.998" v="8808"/>
          <ac:cxnSpMkLst>
            <pc:docMk/>
            <pc:sldMk cId="806101404" sldId="2147471590"/>
            <ac:cxnSpMk id="55" creationId="{A65CBCD2-1DD5-52C4-0720-B261D33088DA}"/>
          </ac:cxnSpMkLst>
        </pc:cxnChg>
        <pc:cxnChg chg="add mod">
          <ac:chgData name="Connor Xu" userId="a2fa5610-7f85-41f8-9630-afc02cec4fa9" providerId="ADAL" clId="{57EAAC4B-D155-4C96-A5D6-9BC102C82EFF}" dt="2024-09-03T00:25:24.998" v="8808"/>
          <ac:cxnSpMkLst>
            <pc:docMk/>
            <pc:sldMk cId="806101404" sldId="2147471590"/>
            <ac:cxnSpMk id="56" creationId="{12BBC683-78E5-5185-CCDC-A61C9B1B9F1A}"/>
          </ac:cxnSpMkLst>
        </pc:cxnChg>
        <pc:cxnChg chg="add mod">
          <ac:chgData name="Connor Xu" userId="a2fa5610-7f85-41f8-9630-afc02cec4fa9" providerId="ADAL" clId="{57EAAC4B-D155-4C96-A5D6-9BC102C82EFF}" dt="2024-09-03T00:25:24.998" v="8808"/>
          <ac:cxnSpMkLst>
            <pc:docMk/>
            <pc:sldMk cId="806101404" sldId="2147471590"/>
            <ac:cxnSpMk id="57" creationId="{5CF7B377-1BF1-0D5F-3F94-24E2CBA5E2BF}"/>
          </ac:cxnSpMkLst>
        </pc:cxnChg>
        <pc:cxnChg chg="add mod">
          <ac:chgData name="Connor Xu" userId="a2fa5610-7f85-41f8-9630-afc02cec4fa9" providerId="ADAL" clId="{57EAAC4B-D155-4C96-A5D6-9BC102C82EFF}" dt="2024-09-03T00:25:24.998" v="8808"/>
          <ac:cxnSpMkLst>
            <pc:docMk/>
            <pc:sldMk cId="806101404" sldId="2147471590"/>
            <ac:cxnSpMk id="58" creationId="{0E17417F-9060-8C90-D5CA-B2E818D11BF2}"/>
          </ac:cxnSpMkLst>
        </pc:cxnChg>
        <pc:cxnChg chg="add mod">
          <ac:chgData name="Connor Xu" userId="a2fa5610-7f85-41f8-9630-afc02cec4fa9" providerId="ADAL" clId="{57EAAC4B-D155-4C96-A5D6-9BC102C82EFF}" dt="2024-09-03T00:25:24.998" v="8808"/>
          <ac:cxnSpMkLst>
            <pc:docMk/>
            <pc:sldMk cId="806101404" sldId="2147471590"/>
            <ac:cxnSpMk id="59" creationId="{D7EFB8A8-035A-7A38-3A24-4855F91CEF80}"/>
          </ac:cxnSpMkLst>
        </pc:cxnChg>
        <pc:cxnChg chg="add mod">
          <ac:chgData name="Connor Xu" userId="a2fa5610-7f85-41f8-9630-afc02cec4fa9" providerId="ADAL" clId="{57EAAC4B-D155-4C96-A5D6-9BC102C82EFF}" dt="2024-09-03T00:25:24.998" v="8808"/>
          <ac:cxnSpMkLst>
            <pc:docMk/>
            <pc:sldMk cId="806101404" sldId="2147471590"/>
            <ac:cxnSpMk id="60" creationId="{F61C60A2-14D8-9F0B-AD49-76272D764376}"/>
          </ac:cxnSpMkLst>
        </pc:cxnChg>
        <pc:cxnChg chg="add mod">
          <ac:chgData name="Connor Xu" userId="a2fa5610-7f85-41f8-9630-afc02cec4fa9" providerId="ADAL" clId="{57EAAC4B-D155-4C96-A5D6-9BC102C82EFF}" dt="2024-09-03T00:25:24.998" v="8808"/>
          <ac:cxnSpMkLst>
            <pc:docMk/>
            <pc:sldMk cId="806101404" sldId="2147471590"/>
            <ac:cxnSpMk id="61" creationId="{6E815605-A0FA-59FC-1D02-60A2BC00772E}"/>
          </ac:cxnSpMkLst>
        </pc:cxnChg>
        <pc:cxnChg chg="add mod">
          <ac:chgData name="Connor Xu" userId="a2fa5610-7f85-41f8-9630-afc02cec4fa9" providerId="ADAL" clId="{57EAAC4B-D155-4C96-A5D6-9BC102C82EFF}" dt="2024-09-03T00:25:24.998" v="8808"/>
          <ac:cxnSpMkLst>
            <pc:docMk/>
            <pc:sldMk cId="806101404" sldId="2147471590"/>
            <ac:cxnSpMk id="65" creationId="{528BE29F-4A7A-4C4F-6EB9-2848A8D40C0D}"/>
          </ac:cxnSpMkLst>
        </pc:cxnChg>
        <pc:cxnChg chg="add mod">
          <ac:chgData name="Connor Xu" userId="a2fa5610-7f85-41f8-9630-afc02cec4fa9" providerId="ADAL" clId="{57EAAC4B-D155-4C96-A5D6-9BC102C82EFF}" dt="2024-09-03T00:30:39.049" v="8841" actId="1036"/>
          <ac:cxnSpMkLst>
            <pc:docMk/>
            <pc:sldMk cId="806101404" sldId="2147471590"/>
            <ac:cxnSpMk id="66" creationId="{DA2A2B8C-73E3-A59F-62E0-B179F77A86EB}"/>
          </ac:cxnSpMkLst>
        </pc:cxnChg>
        <pc:cxnChg chg="add mod">
          <ac:chgData name="Connor Xu" userId="a2fa5610-7f85-41f8-9630-afc02cec4fa9" providerId="ADAL" clId="{57EAAC4B-D155-4C96-A5D6-9BC102C82EFF}" dt="2024-09-03T00:36:27.451" v="9132" actId="1035"/>
          <ac:cxnSpMkLst>
            <pc:docMk/>
            <pc:sldMk cId="806101404" sldId="2147471590"/>
            <ac:cxnSpMk id="87" creationId="{FA3968A7-3890-2FA0-AC5A-CD61DCBBAD98}"/>
          </ac:cxnSpMkLst>
        </pc:cxnChg>
        <pc:cxnChg chg="add mod">
          <ac:chgData name="Connor Xu" userId="a2fa5610-7f85-41f8-9630-afc02cec4fa9" providerId="ADAL" clId="{57EAAC4B-D155-4C96-A5D6-9BC102C82EFF}" dt="2024-09-03T00:36:27.451" v="9132" actId="1035"/>
          <ac:cxnSpMkLst>
            <pc:docMk/>
            <pc:sldMk cId="806101404" sldId="2147471590"/>
            <ac:cxnSpMk id="88" creationId="{4D3998A5-B987-D5F8-E2C6-60943FC0F39A}"/>
          </ac:cxnSpMkLst>
        </pc:cxnChg>
        <pc:cxnChg chg="add mod">
          <ac:chgData name="Connor Xu" userId="a2fa5610-7f85-41f8-9630-afc02cec4fa9" providerId="ADAL" clId="{57EAAC4B-D155-4C96-A5D6-9BC102C82EFF}" dt="2024-09-03T00:36:27.451" v="9132" actId="1035"/>
          <ac:cxnSpMkLst>
            <pc:docMk/>
            <pc:sldMk cId="806101404" sldId="2147471590"/>
            <ac:cxnSpMk id="89" creationId="{F0877AF9-75BB-C395-495B-A41C10C69C9D}"/>
          </ac:cxnSpMkLst>
        </pc:cxnChg>
        <pc:cxnChg chg="add mod">
          <ac:chgData name="Connor Xu" userId="a2fa5610-7f85-41f8-9630-afc02cec4fa9" providerId="ADAL" clId="{57EAAC4B-D155-4C96-A5D6-9BC102C82EFF}" dt="2024-09-03T00:36:27.451" v="9132" actId="1035"/>
          <ac:cxnSpMkLst>
            <pc:docMk/>
            <pc:sldMk cId="806101404" sldId="2147471590"/>
            <ac:cxnSpMk id="90" creationId="{7FAAB6C4-D2F0-C8B7-B839-47598CDF15CA}"/>
          </ac:cxnSpMkLst>
        </pc:cxnChg>
        <pc:cxnChg chg="add mod">
          <ac:chgData name="Connor Xu" userId="a2fa5610-7f85-41f8-9630-afc02cec4fa9" providerId="ADAL" clId="{57EAAC4B-D155-4C96-A5D6-9BC102C82EFF}" dt="2024-09-03T00:36:27.451" v="9132" actId="1035"/>
          <ac:cxnSpMkLst>
            <pc:docMk/>
            <pc:sldMk cId="806101404" sldId="2147471590"/>
            <ac:cxnSpMk id="91" creationId="{7275A031-7E32-8A74-5C1E-B74D9D6C0F5F}"/>
          </ac:cxnSpMkLst>
        </pc:cxnChg>
        <pc:cxnChg chg="add mod">
          <ac:chgData name="Connor Xu" userId="a2fa5610-7f85-41f8-9630-afc02cec4fa9" providerId="ADAL" clId="{57EAAC4B-D155-4C96-A5D6-9BC102C82EFF}" dt="2024-09-03T00:36:27.451" v="9132" actId="1035"/>
          <ac:cxnSpMkLst>
            <pc:docMk/>
            <pc:sldMk cId="806101404" sldId="2147471590"/>
            <ac:cxnSpMk id="92" creationId="{CB20257D-7ED6-ADE3-F541-6B3C0F6CA4A5}"/>
          </ac:cxnSpMkLst>
        </pc:cxnChg>
        <pc:cxnChg chg="add mod">
          <ac:chgData name="Connor Xu" userId="a2fa5610-7f85-41f8-9630-afc02cec4fa9" providerId="ADAL" clId="{57EAAC4B-D155-4C96-A5D6-9BC102C82EFF}" dt="2024-09-03T00:36:27.451" v="9132" actId="1035"/>
          <ac:cxnSpMkLst>
            <pc:docMk/>
            <pc:sldMk cId="806101404" sldId="2147471590"/>
            <ac:cxnSpMk id="93" creationId="{EAAE4FEC-85FC-0D8E-7F78-04FA08A0E435}"/>
          </ac:cxnSpMkLst>
        </pc:cxnChg>
        <pc:cxnChg chg="add mod">
          <ac:chgData name="Connor Xu" userId="a2fa5610-7f85-41f8-9630-afc02cec4fa9" providerId="ADAL" clId="{57EAAC4B-D155-4C96-A5D6-9BC102C82EFF}" dt="2024-09-03T00:36:27.451" v="9132" actId="1035"/>
          <ac:cxnSpMkLst>
            <pc:docMk/>
            <pc:sldMk cId="806101404" sldId="2147471590"/>
            <ac:cxnSpMk id="97" creationId="{38CCF95F-81D4-B397-02A0-D52A5754B754}"/>
          </ac:cxnSpMkLst>
        </pc:cxnChg>
      </pc:sldChg>
      <pc:sldChg chg="addSp delSp modSp mod">
        <pc:chgData name="Connor Xu" userId="a2fa5610-7f85-41f8-9630-afc02cec4fa9" providerId="ADAL" clId="{57EAAC4B-D155-4C96-A5D6-9BC102C82EFF}" dt="2024-09-04T04:40:50.497" v="10278" actId="465"/>
        <pc:sldMkLst>
          <pc:docMk/>
          <pc:sldMk cId="4208571328" sldId="2147471596"/>
        </pc:sldMkLst>
        <pc:spChg chg="add mod">
          <ac:chgData name="Connor Xu" userId="a2fa5610-7f85-41f8-9630-afc02cec4fa9" providerId="ADAL" clId="{57EAAC4B-D155-4C96-A5D6-9BC102C82EFF}" dt="2024-09-03T02:56:07.533" v="9747" actId="20577"/>
          <ac:spMkLst>
            <pc:docMk/>
            <pc:sldMk cId="4208571328" sldId="2147471596"/>
            <ac:spMk id="2" creationId="{4CF9AC12-6829-52A5-CD0E-10BDED945F63}"/>
          </ac:spMkLst>
        </pc:spChg>
        <pc:spChg chg="mod">
          <ac:chgData name="Connor Xu" userId="a2fa5610-7f85-41f8-9630-afc02cec4fa9" providerId="ADAL" clId="{57EAAC4B-D155-4C96-A5D6-9BC102C82EFF}" dt="2024-09-02T22:54:07.636" v="3528" actId="20577"/>
          <ac:spMkLst>
            <pc:docMk/>
            <pc:sldMk cId="4208571328" sldId="2147471596"/>
            <ac:spMk id="3" creationId="{140EC108-D5C9-3E4E-4D9B-4F09A8C4F2B4}"/>
          </ac:spMkLst>
        </pc:spChg>
        <pc:spChg chg="mod topLvl">
          <ac:chgData name="Connor Xu" userId="a2fa5610-7f85-41f8-9630-afc02cec4fa9" providerId="ADAL" clId="{57EAAC4B-D155-4C96-A5D6-9BC102C82EFF}" dt="2024-09-04T04:40:27.443" v="10271" actId="164"/>
          <ac:spMkLst>
            <pc:docMk/>
            <pc:sldMk cId="4208571328" sldId="2147471596"/>
            <ac:spMk id="8" creationId="{DEEA9E97-4C44-C8CC-FE38-E204C68C9355}"/>
          </ac:spMkLst>
        </pc:spChg>
        <pc:spChg chg="mod topLvl">
          <ac:chgData name="Connor Xu" userId="a2fa5610-7f85-41f8-9630-afc02cec4fa9" providerId="ADAL" clId="{57EAAC4B-D155-4C96-A5D6-9BC102C82EFF}" dt="2024-09-04T04:40:23.188" v="10270" actId="164"/>
          <ac:spMkLst>
            <pc:docMk/>
            <pc:sldMk cId="4208571328" sldId="2147471596"/>
            <ac:spMk id="9" creationId="{21908228-9DBE-7E05-4353-04EC9B209AC0}"/>
          </ac:spMkLst>
        </pc:spChg>
        <pc:spChg chg="mod topLvl">
          <ac:chgData name="Connor Xu" userId="a2fa5610-7f85-41f8-9630-afc02cec4fa9" providerId="ADAL" clId="{57EAAC4B-D155-4C96-A5D6-9BC102C82EFF}" dt="2024-09-04T04:40:27.443" v="10271" actId="164"/>
          <ac:spMkLst>
            <pc:docMk/>
            <pc:sldMk cId="4208571328" sldId="2147471596"/>
            <ac:spMk id="35" creationId="{72388A26-B344-5CD6-7D78-3526AFB2B9DD}"/>
          </ac:spMkLst>
        </pc:spChg>
        <pc:spChg chg="mod topLvl">
          <ac:chgData name="Connor Xu" userId="a2fa5610-7f85-41f8-9630-afc02cec4fa9" providerId="ADAL" clId="{57EAAC4B-D155-4C96-A5D6-9BC102C82EFF}" dt="2024-09-04T04:40:23.188" v="10270" actId="164"/>
          <ac:spMkLst>
            <pc:docMk/>
            <pc:sldMk cId="4208571328" sldId="2147471596"/>
            <ac:spMk id="36" creationId="{0C62D7C4-CE2E-6E4A-B1C2-8EB269A63DEA}"/>
          </ac:spMkLst>
        </pc:spChg>
        <pc:spChg chg="mod topLvl">
          <ac:chgData name="Connor Xu" userId="a2fa5610-7f85-41f8-9630-afc02cec4fa9" providerId="ADAL" clId="{57EAAC4B-D155-4C96-A5D6-9BC102C82EFF}" dt="2024-09-04T04:40:33.050" v="10272" actId="164"/>
          <ac:spMkLst>
            <pc:docMk/>
            <pc:sldMk cId="4208571328" sldId="2147471596"/>
            <ac:spMk id="41" creationId="{3CCB9DE4-D554-B42D-B673-6DA74BCAE57A}"/>
          </ac:spMkLst>
        </pc:spChg>
        <pc:spChg chg="mod topLvl">
          <ac:chgData name="Connor Xu" userId="a2fa5610-7f85-41f8-9630-afc02cec4fa9" providerId="ADAL" clId="{57EAAC4B-D155-4C96-A5D6-9BC102C82EFF}" dt="2024-09-04T04:40:19.146" v="10269" actId="164"/>
          <ac:spMkLst>
            <pc:docMk/>
            <pc:sldMk cId="4208571328" sldId="2147471596"/>
            <ac:spMk id="42" creationId="{DB9DA75B-C433-DBCE-3F27-A53F6BB69DD5}"/>
          </ac:spMkLst>
        </pc:spChg>
        <pc:spChg chg="mod topLvl">
          <ac:chgData name="Connor Xu" userId="a2fa5610-7f85-41f8-9630-afc02cec4fa9" providerId="ADAL" clId="{57EAAC4B-D155-4C96-A5D6-9BC102C82EFF}" dt="2024-09-04T04:40:33.050" v="10272" actId="164"/>
          <ac:spMkLst>
            <pc:docMk/>
            <pc:sldMk cId="4208571328" sldId="2147471596"/>
            <ac:spMk id="43" creationId="{2F548F59-7666-4810-3F26-72FD60861C1E}"/>
          </ac:spMkLst>
        </pc:spChg>
        <pc:spChg chg="mod topLvl">
          <ac:chgData name="Connor Xu" userId="a2fa5610-7f85-41f8-9630-afc02cec4fa9" providerId="ADAL" clId="{57EAAC4B-D155-4C96-A5D6-9BC102C82EFF}" dt="2024-09-04T04:40:19.146" v="10269" actId="164"/>
          <ac:spMkLst>
            <pc:docMk/>
            <pc:sldMk cId="4208571328" sldId="2147471596"/>
            <ac:spMk id="44" creationId="{EFB06E33-8A45-D610-CC47-FDE99AAE2567}"/>
          </ac:spMkLst>
        </pc:spChg>
        <pc:spChg chg="mod topLvl">
          <ac:chgData name="Connor Xu" userId="a2fa5610-7f85-41f8-9630-afc02cec4fa9" providerId="ADAL" clId="{57EAAC4B-D155-4C96-A5D6-9BC102C82EFF}" dt="2024-09-04T04:40:37.693" v="10273" actId="164"/>
          <ac:spMkLst>
            <pc:docMk/>
            <pc:sldMk cId="4208571328" sldId="2147471596"/>
            <ac:spMk id="45" creationId="{DC656B41-F94F-5E05-CA97-84F734BF6388}"/>
          </ac:spMkLst>
        </pc:spChg>
        <pc:spChg chg="mod topLvl">
          <ac:chgData name="Connor Xu" userId="a2fa5610-7f85-41f8-9630-afc02cec4fa9" providerId="ADAL" clId="{57EAAC4B-D155-4C96-A5D6-9BC102C82EFF}" dt="2024-09-04T04:40:06.925" v="10255" actId="164"/>
          <ac:spMkLst>
            <pc:docMk/>
            <pc:sldMk cId="4208571328" sldId="2147471596"/>
            <ac:spMk id="46" creationId="{E8B7FA9D-4014-C76C-4C31-AA65BDEF68FC}"/>
          </ac:spMkLst>
        </pc:spChg>
        <pc:spChg chg="mod topLvl">
          <ac:chgData name="Connor Xu" userId="a2fa5610-7f85-41f8-9630-afc02cec4fa9" providerId="ADAL" clId="{57EAAC4B-D155-4C96-A5D6-9BC102C82EFF}" dt="2024-09-04T04:40:37.693" v="10273" actId="164"/>
          <ac:spMkLst>
            <pc:docMk/>
            <pc:sldMk cId="4208571328" sldId="2147471596"/>
            <ac:spMk id="47" creationId="{A6D84AB3-F2E3-6518-0424-61123186F3BC}"/>
          </ac:spMkLst>
        </pc:spChg>
        <pc:spChg chg="mod topLvl">
          <ac:chgData name="Connor Xu" userId="a2fa5610-7f85-41f8-9630-afc02cec4fa9" providerId="ADAL" clId="{57EAAC4B-D155-4C96-A5D6-9BC102C82EFF}" dt="2024-09-04T04:40:06.925" v="10255" actId="164"/>
          <ac:spMkLst>
            <pc:docMk/>
            <pc:sldMk cId="4208571328" sldId="2147471596"/>
            <ac:spMk id="48" creationId="{5DBEEEA1-EEFA-2247-D89B-C2112055F868}"/>
          </ac:spMkLst>
        </pc:spChg>
        <pc:spChg chg="del">
          <ac:chgData name="Connor Xu" userId="a2fa5610-7f85-41f8-9630-afc02cec4fa9" providerId="ADAL" clId="{57EAAC4B-D155-4C96-A5D6-9BC102C82EFF}" dt="2024-09-02T23:00:14.297" v="3656" actId="478"/>
          <ac:spMkLst>
            <pc:docMk/>
            <pc:sldMk cId="4208571328" sldId="2147471596"/>
            <ac:spMk id="49" creationId="{2A8377B5-BF2B-D1F2-D38F-EA63AA776EE0}"/>
          </ac:spMkLst>
        </pc:spChg>
        <pc:spChg chg="del">
          <ac:chgData name="Connor Xu" userId="a2fa5610-7f85-41f8-9630-afc02cec4fa9" providerId="ADAL" clId="{57EAAC4B-D155-4C96-A5D6-9BC102C82EFF}" dt="2024-09-02T23:00:14.297" v="3656" actId="478"/>
          <ac:spMkLst>
            <pc:docMk/>
            <pc:sldMk cId="4208571328" sldId="2147471596"/>
            <ac:spMk id="50" creationId="{9BEAAA60-20E1-CB72-E9C1-CA1301CD60CB}"/>
          </ac:spMkLst>
        </pc:spChg>
        <pc:spChg chg="del">
          <ac:chgData name="Connor Xu" userId="a2fa5610-7f85-41f8-9630-afc02cec4fa9" providerId="ADAL" clId="{57EAAC4B-D155-4C96-A5D6-9BC102C82EFF}" dt="2024-09-02T23:00:14.297" v="3656" actId="478"/>
          <ac:spMkLst>
            <pc:docMk/>
            <pc:sldMk cId="4208571328" sldId="2147471596"/>
            <ac:spMk id="51" creationId="{785F90D8-90DD-0E5B-A6C0-72C5499B0B3F}"/>
          </ac:spMkLst>
        </pc:spChg>
        <pc:spChg chg="del">
          <ac:chgData name="Connor Xu" userId="a2fa5610-7f85-41f8-9630-afc02cec4fa9" providerId="ADAL" clId="{57EAAC4B-D155-4C96-A5D6-9BC102C82EFF}" dt="2024-09-02T23:00:14.297" v="3656" actId="478"/>
          <ac:spMkLst>
            <pc:docMk/>
            <pc:sldMk cId="4208571328" sldId="2147471596"/>
            <ac:spMk id="52" creationId="{54629BDD-12DF-DBD2-239A-F92883439889}"/>
          </ac:spMkLst>
        </pc:spChg>
        <pc:spChg chg="del">
          <ac:chgData name="Connor Xu" userId="a2fa5610-7f85-41f8-9630-afc02cec4fa9" providerId="ADAL" clId="{57EAAC4B-D155-4C96-A5D6-9BC102C82EFF}" dt="2024-09-02T23:00:14.297" v="3656" actId="478"/>
          <ac:spMkLst>
            <pc:docMk/>
            <pc:sldMk cId="4208571328" sldId="2147471596"/>
            <ac:spMk id="53" creationId="{DC4D9864-585B-2F20-695D-43C01586C1B3}"/>
          </ac:spMkLst>
        </pc:spChg>
        <pc:spChg chg="del">
          <ac:chgData name="Connor Xu" userId="a2fa5610-7f85-41f8-9630-afc02cec4fa9" providerId="ADAL" clId="{57EAAC4B-D155-4C96-A5D6-9BC102C82EFF}" dt="2024-09-02T23:00:14.297" v="3656" actId="478"/>
          <ac:spMkLst>
            <pc:docMk/>
            <pc:sldMk cId="4208571328" sldId="2147471596"/>
            <ac:spMk id="54" creationId="{8FBB5795-9368-0A3D-5101-C93168510D6F}"/>
          </ac:spMkLst>
        </pc:spChg>
        <pc:spChg chg="del">
          <ac:chgData name="Connor Xu" userId="a2fa5610-7f85-41f8-9630-afc02cec4fa9" providerId="ADAL" clId="{57EAAC4B-D155-4C96-A5D6-9BC102C82EFF}" dt="2024-09-02T23:00:14.297" v="3656" actId="478"/>
          <ac:spMkLst>
            <pc:docMk/>
            <pc:sldMk cId="4208571328" sldId="2147471596"/>
            <ac:spMk id="55" creationId="{DAC982FF-2B12-E8CD-0998-435E7FEAADA5}"/>
          </ac:spMkLst>
        </pc:spChg>
        <pc:spChg chg="del">
          <ac:chgData name="Connor Xu" userId="a2fa5610-7f85-41f8-9630-afc02cec4fa9" providerId="ADAL" clId="{57EAAC4B-D155-4C96-A5D6-9BC102C82EFF}" dt="2024-09-02T23:00:14.297" v="3656" actId="478"/>
          <ac:spMkLst>
            <pc:docMk/>
            <pc:sldMk cId="4208571328" sldId="2147471596"/>
            <ac:spMk id="56" creationId="{35E82B8F-D282-2A7B-F725-A6A0C265B0EB}"/>
          </ac:spMkLst>
        </pc:spChg>
        <pc:spChg chg="mod">
          <ac:chgData name="Connor Xu" userId="a2fa5610-7f85-41f8-9630-afc02cec4fa9" providerId="ADAL" clId="{57EAAC4B-D155-4C96-A5D6-9BC102C82EFF}" dt="2024-09-02T22:57:42.266" v="3602" actId="20577"/>
          <ac:spMkLst>
            <pc:docMk/>
            <pc:sldMk cId="4208571328" sldId="2147471596"/>
            <ac:spMk id="67" creationId="{800F51D6-CA61-A0A1-3794-7E280C4D7407}"/>
          </ac:spMkLst>
        </pc:spChg>
        <pc:spChg chg="del">
          <ac:chgData name="Connor Xu" userId="a2fa5610-7f85-41f8-9630-afc02cec4fa9" providerId="ADAL" clId="{57EAAC4B-D155-4C96-A5D6-9BC102C82EFF}" dt="2024-09-02T22:54:19.942" v="3529" actId="478"/>
          <ac:spMkLst>
            <pc:docMk/>
            <pc:sldMk cId="4208571328" sldId="2147471596"/>
            <ac:spMk id="68" creationId="{ED2D2531-9CD8-39BC-2F1A-E53E2AD43A73}"/>
          </ac:spMkLst>
        </pc:spChg>
        <pc:grpChg chg="add del mod">
          <ac:chgData name="Connor Xu" userId="a2fa5610-7f85-41f8-9630-afc02cec4fa9" providerId="ADAL" clId="{57EAAC4B-D155-4C96-A5D6-9BC102C82EFF}" dt="2024-09-04T04:39:50.754" v="10249" actId="165"/>
          <ac:grpSpMkLst>
            <pc:docMk/>
            <pc:sldMk cId="4208571328" sldId="2147471596"/>
            <ac:grpSpMk id="4" creationId="{B9B388CF-BA27-3910-0F58-610312BDD7E6}"/>
          </ac:grpSpMkLst>
        </pc:grpChg>
        <pc:grpChg chg="add del mod">
          <ac:chgData name="Connor Xu" userId="a2fa5610-7f85-41f8-9630-afc02cec4fa9" providerId="ADAL" clId="{57EAAC4B-D155-4C96-A5D6-9BC102C82EFF}" dt="2024-09-04T04:39:50.754" v="10249" actId="165"/>
          <ac:grpSpMkLst>
            <pc:docMk/>
            <pc:sldMk cId="4208571328" sldId="2147471596"/>
            <ac:grpSpMk id="6" creationId="{8E627DF4-CF32-A701-F486-C99CD240CDAF}"/>
          </ac:grpSpMkLst>
        </pc:grpChg>
        <pc:grpChg chg="add del mod">
          <ac:chgData name="Connor Xu" userId="a2fa5610-7f85-41f8-9630-afc02cec4fa9" providerId="ADAL" clId="{57EAAC4B-D155-4C96-A5D6-9BC102C82EFF}" dt="2024-09-04T04:39:50.754" v="10249" actId="165"/>
          <ac:grpSpMkLst>
            <pc:docMk/>
            <pc:sldMk cId="4208571328" sldId="2147471596"/>
            <ac:grpSpMk id="7" creationId="{239B2E12-1F3E-1CFF-2057-EF59E82E1BED}"/>
          </ac:grpSpMkLst>
        </pc:grpChg>
        <pc:grpChg chg="add del mod">
          <ac:chgData name="Connor Xu" userId="a2fa5610-7f85-41f8-9630-afc02cec4fa9" providerId="ADAL" clId="{57EAAC4B-D155-4C96-A5D6-9BC102C82EFF}" dt="2024-09-04T04:39:50.754" v="10249" actId="165"/>
          <ac:grpSpMkLst>
            <pc:docMk/>
            <pc:sldMk cId="4208571328" sldId="2147471596"/>
            <ac:grpSpMk id="10" creationId="{FAA8B31D-533C-422B-5643-27FA961CF2BF}"/>
          </ac:grpSpMkLst>
        </pc:grpChg>
        <pc:grpChg chg="add del mod">
          <ac:chgData name="Connor Xu" userId="a2fa5610-7f85-41f8-9630-afc02cec4fa9" providerId="ADAL" clId="{57EAAC4B-D155-4C96-A5D6-9BC102C82EFF}" dt="2024-09-04T04:39:50.754" v="10249" actId="165"/>
          <ac:grpSpMkLst>
            <pc:docMk/>
            <pc:sldMk cId="4208571328" sldId="2147471596"/>
            <ac:grpSpMk id="11" creationId="{33685415-8249-AC4D-9579-25D9F2F85FAA}"/>
          </ac:grpSpMkLst>
        </pc:grpChg>
        <pc:grpChg chg="add del mod">
          <ac:chgData name="Connor Xu" userId="a2fa5610-7f85-41f8-9630-afc02cec4fa9" providerId="ADAL" clId="{57EAAC4B-D155-4C96-A5D6-9BC102C82EFF}" dt="2024-09-04T04:39:50.754" v="10249" actId="165"/>
          <ac:grpSpMkLst>
            <pc:docMk/>
            <pc:sldMk cId="4208571328" sldId="2147471596"/>
            <ac:grpSpMk id="12" creationId="{7A398421-773A-018A-11CA-49D568BC9ECB}"/>
          </ac:grpSpMkLst>
        </pc:grpChg>
        <pc:grpChg chg="add mod">
          <ac:chgData name="Connor Xu" userId="a2fa5610-7f85-41f8-9630-afc02cec4fa9" providerId="ADAL" clId="{57EAAC4B-D155-4C96-A5D6-9BC102C82EFF}" dt="2024-09-04T04:40:39.656" v="10274" actId="555"/>
          <ac:grpSpMkLst>
            <pc:docMk/>
            <pc:sldMk cId="4208571328" sldId="2147471596"/>
            <ac:grpSpMk id="13" creationId="{FA358575-AA0A-3F34-093C-EA852550E071}"/>
          </ac:grpSpMkLst>
        </pc:grpChg>
        <pc:grpChg chg="add mod">
          <ac:chgData name="Connor Xu" userId="a2fa5610-7f85-41f8-9630-afc02cec4fa9" providerId="ADAL" clId="{57EAAC4B-D155-4C96-A5D6-9BC102C82EFF}" dt="2024-09-04T04:40:45.138" v="10275" actId="465"/>
          <ac:grpSpMkLst>
            <pc:docMk/>
            <pc:sldMk cId="4208571328" sldId="2147471596"/>
            <ac:grpSpMk id="14" creationId="{9FA7CE40-9B92-F878-5AC4-A5FF1DC99DB6}"/>
          </ac:grpSpMkLst>
        </pc:grpChg>
        <pc:grpChg chg="add mod">
          <ac:chgData name="Connor Xu" userId="a2fa5610-7f85-41f8-9630-afc02cec4fa9" providerId="ADAL" clId="{57EAAC4B-D155-4C96-A5D6-9BC102C82EFF}" dt="2024-09-04T04:40:23.188" v="10270" actId="164"/>
          <ac:grpSpMkLst>
            <pc:docMk/>
            <pc:sldMk cId="4208571328" sldId="2147471596"/>
            <ac:grpSpMk id="15" creationId="{05BDE9E4-AC1A-435E-ED44-47DBCDC0E390}"/>
          </ac:grpSpMkLst>
        </pc:grpChg>
        <pc:grpChg chg="add mod">
          <ac:chgData name="Connor Xu" userId="a2fa5610-7f85-41f8-9630-afc02cec4fa9" providerId="ADAL" clId="{57EAAC4B-D155-4C96-A5D6-9BC102C82EFF}" dt="2024-09-04T04:40:27.443" v="10271" actId="164"/>
          <ac:grpSpMkLst>
            <pc:docMk/>
            <pc:sldMk cId="4208571328" sldId="2147471596"/>
            <ac:grpSpMk id="16" creationId="{7A1D2D98-F35A-9CAD-BFE3-E5262A316622}"/>
          </ac:grpSpMkLst>
        </pc:grpChg>
        <pc:grpChg chg="add mod">
          <ac:chgData name="Connor Xu" userId="a2fa5610-7f85-41f8-9630-afc02cec4fa9" providerId="ADAL" clId="{57EAAC4B-D155-4C96-A5D6-9BC102C82EFF}" dt="2024-09-04T04:40:50.497" v="10278" actId="465"/>
          <ac:grpSpMkLst>
            <pc:docMk/>
            <pc:sldMk cId="4208571328" sldId="2147471596"/>
            <ac:grpSpMk id="17" creationId="{005D1366-4113-57FB-46CE-446E33ECEA5A}"/>
          </ac:grpSpMkLst>
        </pc:grpChg>
        <pc:grpChg chg="add mod">
          <ac:chgData name="Connor Xu" userId="a2fa5610-7f85-41f8-9630-afc02cec4fa9" providerId="ADAL" clId="{57EAAC4B-D155-4C96-A5D6-9BC102C82EFF}" dt="2024-09-04T04:40:39.656" v="10274" actId="555"/>
          <ac:grpSpMkLst>
            <pc:docMk/>
            <pc:sldMk cId="4208571328" sldId="2147471596"/>
            <ac:grpSpMk id="18" creationId="{8E33B018-772B-FABC-526C-FBE90C1CD72F}"/>
          </ac:grpSpMkLst>
        </pc:grpChg>
      </pc:sldChg>
      <pc:sldChg chg="modSp mod">
        <pc:chgData name="Connor Xu" userId="a2fa5610-7f85-41f8-9630-afc02cec4fa9" providerId="ADAL" clId="{57EAAC4B-D155-4C96-A5D6-9BC102C82EFF}" dt="2024-09-04T04:34:24.802" v="10137" actId="113"/>
        <pc:sldMkLst>
          <pc:docMk/>
          <pc:sldMk cId="2083619045" sldId="2147471602"/>
        </pc:sldMkLst>
        <pc:spChg chg="mod">
          <ac:chgData name="Connor Xu" userId="a2fa5610-7f85-41f8-9630-afc02cec4fa9" providerId="ADAL" clId="{57EAAC4B-D155-4C96-A5D6-9BC102C82EFF}" dt="2024-09-04T04:34:24.802" v="10137" actId="113"/>
          <ac:spMkLst>
            <pc:docMk/>
            <pc:sldMk cId="2083619045" sldId="2147471602"/>
            <ac:spMk id="4" creationId="{74695963-93D3-CEED-3211-EA22860FE331}"/>
          </ac:spMkLst>
        </pc:spChg>
        <pc:spChg chg="mod">
          <ac:chgData name="Connor Xu" userId="a2fa5610-7f85-41f8-9630-afc02cec4fa9" providerId="ADAL" clId="{57EAAC4B-D155-4C96-A5D6-9BC102C82EFF}" dt="2024-09-04T04:33:21.996" v="10135" actId="2711"/>
          <ac:spMkLst>
            <pc:docMk/>
            <pc:sldMk cId="2083619045" sldId="2147471602"/>
            <ac:spMk id="5" creationId="{00000000-0000-0000-0000-000000000000}"/>
          </ac:spMkLst>
        </pc:spChg>
      </pc:sldChg>
      <pc:sldChg chg="modSp del mod">
        <pc:chgData name="Connor Xu" userId="a2fa5610-7f85-41f8-9630-afc02cec4fa9" providerId="ADAL" clId="{57EAAC4B-D155-4C96-A5D6-9BC102C82EFF}" dt="2024-09-02T23:22:19.632" v="4205" actId="47"/>
        <pc:sldMkLst>
          <pc:docMk/>
          <pc:sldMk cId="2973198158" sldId="2147471621"/>
        </pc:sldMkLst>
        <pc:spChg chg="mod">
          <ac:chgData name="Connor Xu" userId="a2fa5610-7f85-41f8-9630-afc02cec4fa9" providerId="ADAL" clId="{57EAAC4B-D155-4C96-A5D6-9BC102C82EFF}" dt="2024-09-02T23:17:00.210" v="4126" actId="20577"/>
          <ac:spMkLst>
            <pc:docMk/>
            <pc:sldMk cId="2973198158" sldId="2147471621"/>
            <ac:spMk id="4" creationId="{63B853BF-D0CC-A4EF-CF25-DFA6BF6720AE}"/>
          </ac:spMkLst>
        </pc:spChg>
        <pc:spChg chg="mod">
          <ac:chgData name="Connor Xu" userId="a2fa5610-7f85-41f8-9630-afc02cec4fa9" providerId="ADAL" clId="{57EAAC4B-D155-4C96-A5D6-9BC102C82EFF}" dt="2024-09-02T23:21:21.734" v="4186" actId="1035"/>
          <ac:spMkLst>
            <pc:docMk/>
            <pc:sldMk cId="2973198158" sldId="2147471621"/>
            <ac:spMk id="7" creationId="{8C365A0B-2556-628A-1B10-B9272F0E87E1}"/>
          </ac:spMkLst>
        </pc:spChg>
        <pc:spChg chg="mod">
          <ac:chgData name="Connor Xu" userId="a2fa5610-7f85-41f8-9630-afc02cec4fa9" providerId="ADAL" clId="{57EAAC4B-D155-4C96-A5D6-9BC102C82EFF}" dt="2024-09-02T23:21:21.734" v="4186" actId="1035"/>
          <ac:spMkLst>
            <pc:docMk/>
            <pc:sldMk cId="2973198158" sldId="2147471621"/>
            <ac:spMk id="11" creationId="{B5B1DC6F-EFD5-F289-B85B-DCDBF3B2C4A7}"/>
          </ac:spMkLst>
        </pc:spChg>
        <pc:spChg chg="mod">
          <ac:chgData name="Connor Xu" userId="a2fa5610-7f85-41f8-9630-afc02cec4fa9" providerId="ADAL" clId="{57EAAC4B-D155-4C96-A5D6-9BC102C82EFF}" dt="2024-09-02T23:21:21.734" v="4186" actId="1035"/>
          <ac:spMkLst>
            <pc:docMk/>
            <pc:sldMk cId="2973198158" sldId="2147471621"/>
            <ac:spMk id="12" creationId="{A22C8816-E021-3938-6380-200EB8D4FBF9}"/>
          </ac:spMkLst>
        </pc:spChg>
        <pc:spChg chg="mod">
          <ac:chgData name="Connor Xu" userId="a2fa5610-7f85-41f8-9630-afc02cec4fa9" providerId="ADAL" clId="{57EAAC4B-D155-4C96-A5D6-9BC102C82EFF}" dt="2024-09-02T23:21:21.734" v="4186" actId="1035"/>
          <ac:spMkLst>
            <pc:docMk/>
            <pc:sldMk cId="2973198158" sldId="2147471621"/>
            <ac:spMk id="13" creationId="{5AB3B52E-8117-B4AB-A0FC-5D7679F31D30}"/>
          </ac:spMkLst>
        </pc:spChg>
        <pc:spChg chg="mod">
          <ac:chgData name="Connor Xu" userId="a2fa5610-7f85-41f8-9630-afc02cec4fa9" providerId="ADAL" clId="{57EAAC4B-D155-4C96-A5D6-9BC102C82EFF}" dt="2024-09-02T23:21:16.404" v="4171" actId="20577"/>
          <ac:spMkLst>
            <pc:docMk/>
            <pc:sldMk cId="2973198158" sldId="2147471621"/>
            <ac:spMk id="14" creationId="{6189AE8B-1115-DE05-691B-C17C801FD947}"/>
          </ac:spMkLst>
        </pc:spChg>
        <pc:spChg chg="mod">
          <ac:chgData name="Connor Xu" userId="a2fa5610-7f85-41f8-9630-afc02cec4fa9" providerId="ADAL" clId="{57EAAC4B-D155-4C96-A5D6-9BC102C82EFF}" dt="2024-09-02T23:21:21.734" v="4186" actId="1035"/>
          <ac:spMkLst>
            <pc:docMk/>
            <pc:sldMk cId="2973198158" sldId="2147471621"/>
            <ac:spMk id="15" creationId="{272A743F-670D-D0EC-2C3E-E1351986464E}"/>
          </ac:spMkLst>
        </pc:spChg>
        <pc:spChg chg="mod">
          <ac:chgData name="Connor Xu" userId="a2fa5610-7f85-41f8-9630-afc02cec4fa9" providerId="ADAL" clId="{57EAAC4B-D155-4C96-A5D6-9BC102C82EFF}" dt="2024-09-02T23:21:21.734" v="4186" actId="1035"/>
          <ac:spMkLst>
            <pc:docMk/>
            <pc:sldMk cId="2973198158" sldId="2147471621"/>
            <ac:spMk id="19" creationId="{C62366E0-78A6-D3FF-6E46-3A743A8F223F}"/>
          </ac:spMkLst>
        </pc:spChg>
        <pc:spChg chg="mod">
          <ac:chgData name="Connor Xu" userId="a2fa5610-7f85-41f8-9630-afc02cec4fa9" providerId="ADAL" clId="{57EAAC4B-D155-4C96-A5D6-9BC102C82EFF}" dt="2024-09-02T23:21:21.734" v="4186" actId="1035"/>
          <ac:spMkLst>
            <pc:docMk/>
            <pc:sldMk cId="2973198158" sldId="2147471621"/>
            <ac:spMk id="23" creationId="{FAED6CEF-32B8-933A-1190-AF8549408C58}"/>
          </ac:spMkLst>
        </pc:spChg>
        <pc:spChg chg="mod">
          <ac:chgData name="Connor Xu" userId="a2fa5610-7f85-41f8-9630-afc02cec4fa9" providerId="ADAL" clId="{57EAAC4B-D155-4C96-A5D6-9BC102C82EFF}" dt="2024-09-02T23:21:21.734" v="4186" actId="1035"/>
          <ac:spMkLst>
            <pc:docMk/>
            <pc:sldMk cId="2973198158" sldId="2147471621"/>
            <ac:spMk id="25" creationId="{F6B0A2AF-E519-A6EC-679A-9E8C9874C1A3}"/>
          </ac:spMkLst>
        </pc:spChg>
        <pc:spChg chg="mod">
          <ac:chgData name="Connor Xu" userId="a2fa5610-7f85-41f8-9630-afc02cec4fa9" providerId="ADAL" clId="{57EAAC4B-D155-4C96-A5D6-9BC102C82EFF}" dt="2024-09-02T23:21:21.734" v="4186" actId="1035"/>
          <ac:spMkLst>
            <pc:docMk/>
            <pc:sldMk cId="2973198158" sldId="2147471621"/>
            <ac:spMk id="26" creationId="{0342D327-98E6-1A15-B7E9-7A2427DA09B9}"/>
          </ac:spMkLst>
        </pc:spChg>
        <pc:spChg chg="mod">
          <ac:chgData name="Connor Xu" userId="a2fa5610-7f85-41f8-9630-afc02cec4fa9" providerId="ADAL" clId="{57EAAC4B-D155-4C96-A5D6-9BC102C82EFF}" dt="2024-09-02T23:21:21.734" v="4186" actId="1035"/>
          <ac:spMkLst>
            <pc:docMk/>
            <pc:sldMk cId="2973198158" sldId="2147471621"/>
            <ac:spMk id="27" creationId="{1C3E5CB2-B07B-5AEA-17E3-E9BC3360C1CA}"/>
          </ac:spMkLst>
        </pc:spChg>
        <pc:spChg chg="mod">
          <ac:chgData name="Connor Xu" userId="a2fa5610-7f85-41f8-9630-afc02cec4fa9" providerId="ADAL" clId="{57EAAC4B-D155-4C96-A5D6-9BC102C82EFF}" dt="2024-09-02T23:21:21.734" v="4186" actId="1035"/>
          <ac:spMkLst>
            <pc:docMk/>
            <pc:sldMk cId="2973198158" sldId="2147471621"/>
            <ac:spMk id="28" creationId="{B8825A28-890B-9859-CE85-9C70C10E2431}"/>
          </ac:spMkLst>
        </pc:spChg>
        <pc:spChg chg="mod">
          <ac:chgData name="Connor Xu" userId="a2fa5610-7f85-41f8-9630-afc02cec4fa9" providerId="ADAL" clId="{57EAAC4B-D155-4C96-A5D6-9BC102C82EFF}" dt="2024-09-02T23:21:21.734" v="4186" actId="1035"/>
          <ac:spMkLst>
            <pc:docMk/>
            <pc:sldMk cId="2973198158" sldId="2147471621"/>
            <ac:spMk id="29" creationId="{AE2F8334-DBA2-4391-A242-1D6034A1FA21}"/>
          </ac:spMkLst>
        </pc:spChg>
      </pc:sldChg>
      <pc:sldChg chg="addSp delSp modSp mod">
        <pc:chgData name="Connor Xu" userId="a2fa5610-7f85-41f8-9630-afc02cec4fa9" providerId="ADAL" clId="{57EAAC4B-D155-4C96-A5D6-9BC102C82EFF}" dt="2024-09-04T04:37:21.101" v="10199" actId="1036"/>
        <pc:sldMkLst>
          <pc:docMk/>
          <pc:sldMk cId="2887098628" sldId="2147471648"/>
        </pc:sldMkLst>
        <pc:spChg chg="mod">
          <ac:chgData name="Connor Xu" userId="a2fa5610-7f85-41f8-9630-afc02cec4fa9" providerId="ADAL" clId="{57EAAC4B-D155-4C96-A5D6-9BC102C82EFF}" dt="2024-09-04T04:30:26.916" v="10132" actId="2711"/>
          <ac:spMkLst>
            <pc:docMk/>
            <pc:sldMk cId="2887098628" sldId="2147471648"/>
            <ac:spMk id="3" creationId="{80CE8119-45A9-B497-B743-3798888405B8}"/>
          </ac:spMkLst>
        </pc:spChg>
        <pc:spChg chg="add mod">
          <ac:chgData name="Connor Xu" userId="a2fa5610-7f85-41f8-9630-afc02cec4fa9" providerId="ADAL" clId="{57EAAC4B-D155-4C96-A5D6-9BC102C82EFF}" dt="2024-09-03T03:00:01.455" v="10102" actId="20577"/>
          <ac:spMkLst>
            <pc:docMk/>
            <pc:sldMk cId="2887098628" sldId="2147471648"/>
            <ac:spMk id="4" creationId="{5BE56102-969D-60C5-E08D-D27432E3F129}"/>
          </ac:spMkLst>
        </pc:spChg>
        <pc:spChg chg="mod">
          <ac:chgData name="Connor Xu" userId="a2fa5610-7f85-41f8-9630-afc02cec4fa9" providerId="ADAL" clId="{57EAAC4B-D155-4C96-A5D6-9BC102C82EFF}" dt="2024-09-04T04:36:40.871" v="10186" actId="14100"/>
          <ac:spMkLst>
            <pc:docMk/>
            <pc:sldMk cId="2887098628" sldId="2147471648"/>
            <ac:spMk id="5" creationId="{414FB662-191A-6AE4-B396-41A4E291EEB6}"/>
          </ac:spMkLst>
        </pc:spChg>
        <pc:spChg chg="add mod">
          <ac:chgData name="Connor Xu" userId="a2fa5610-7f85-41f8-9630-afc02cec4fa9" providerId="ADAL" clId="{57EAAC4B-D155-4C96-A5D6-9BC102C82EFF}" dt="2024-09-02T07:20:27.900" v="1808" actId="571"/>
          <ac:spMkLst>
            <pc:docMk/>
            <pc:sldMk cId="2887098628" sldId="2147471648"/>
            <ac:spMk id="6" creationId="{363EEF31-6FB5-9D39-B1C0-74B9415AFDEA}"/>
          </ac:spMkLst>
        </pc:spChg>
        <pc:spChg chg="del">
          <ac:chgData name="Connor Xu" userId="a2fa5610-7f85-41f8-9630-afc02cec4fa9" providerId="ADAL" clId="{57EAAC4B-D155-4C96-A5D6-9BC102C82EFF}" dt="2024-09-02T06:45:15.755" v="635" actId="478"/>
          <ac:spMkLst>
            <pc:docMk/>
            <pc:sldMk cId="2887098628" sldId="2147471648"/>
            <ac:spMk id="9" creationId="{FEC86742-2DCC-8A0C-1C09-3A144DC147FE}"/>
          </ac:spMkLst>
        </pc:spChg>
        <pc:spChg chg="mod">
          <ac:chgData name="Connor Xu" userId="a2fa5610-7f85-41f8-9630-afc02cec4fa9" providerId="ADAL" clId="{57EAAC4B-D155-4C96-A5D6-9BC102C82EFF}" dt="2024-09-02T23:29:08.141" v="4466" actId="403"/>
          <ac:spMkLst>
            <pc:docMk/>
            <pc:sldMk cId="2887098628" sldId="2147471648"/>
            <ac:spMk id="13" creationId="{0B97B9F7-FF65-85B1-EEB7-8A841D8AA593}"/>
          </ac:spMkLst>
        </pc:spChg>
        <pc:spChg chg="add del mod">
          <ac:chgData name="Connor Xu" userId="a2fa5610-7f85-41f8-9630-afc02cec4fa9" providerId="ADAL" clId="{57EAAC4B-D155-4C96-A5D6-9BC102C82EFF}" dt="2024-09-04T04:37:16.470" v="10187" actId="20577"/>
          <ac:spMkLst>
            <pc:docMk/>
            <pc:sldMk cId="2887098628" sldId="2147471648"/>
            <ac:spMk id="15" creationId="{5A26544D-C393-6411-1B4F-4C4D5606DA2E}"/>
          </ac:spMkLst>
        </pc:spChg>
        <pc:spChg chg="del">
          <ac:chgData name="Connor Xu" userId="a2fa5610-7f85-41f8-9630-afc02cec4fa9" providerId="ADAL" clId="{57EAAC4B-D155-4C96-A5D6-9BC102C82EFF}" dt="2024-09-02T06:38:57.253" v="138" actId="478"/>
          <ac:spMkLst>
            <pc:docMk/>
            <pc:sldMk cId="2887098628" sldId="2147471648"/>
            <ac:spMk id="19" creationId="{D2860AE9-3C37-D225-64F0-ABD032FC13B3}"/>
          </ac:spMkLst>
        </pc:spChg>
        <pc:spChg chg="mod">
          <ac:chgData name="Connor Xu" userId="a2fa5610-7f85-41f8-9630-afc02cec4fa9" providerId="ADAL" clId="{57EAAC4B-D155-4C96-A5D6-9BC102C82EFF}" dt="2024-09-04T04:36:01.845" v="10144" actId="255"/>
          <ac:spMkLst>
            <pc:docMk/>
            <pc:sldMk cId="2887098628" sldId="2147471648"/>
            <ac:spMk id="21" creationId="{FB2D641F-7EE6-BED9-C5FC-DF6B9F5C3E5D}"/>
          </ac:spMkLst>
        </pc:spChg>
        <pc:spChg chg="mod">
          <ac:chgData name="Connor Xu" userId="a2fa5610-7f85-41f8-9630-afc02cec4fa9" providerId="ADAL" clId="{57EAAC4B-D155-4C96-A5D6-9BC102C82EFF}" dt="2024-09-04T04:36:38.502" v="10185" actId="14100"/>
          <ac:spMkLst>
            <pc:docMk/>
            <pc:sldMk cId="2887098628" sldId="2147471648"/>
            <ac:spMk id="24" creationId="{A68786C5-0F08-67B4-EF2E-B2FD83DED675}"/>
          </ac:spMkLst>
        </pc:spChg>
        <pc:spChg chg="mod">
          <ac:chgData name="Connor Xu" userId="a2fa5610-7f85-41f8-9630-afc02cec4fa9" providerId="ADAL" clId="{57EAAC4B-D155-4C96-A5D6-9BC102C82EFF}" dt="2024-09-02T23:29:08.141" v="4466" actId="403"/>
          <ac:spMkLst>
            <pc:docMk/>
            <pc:sldMk cId="2887098628" sldId="2147471648"/>
            <ac:spMk id="25" creationId="{7468EDA2-3039-B298-282F-E1688E17F2A3}"/>
          </ac:spMkLst>
        </pc:spChg>
        <pc:spChg chg="del">
          <ac:chgData name="Connor Xu" userId="a2fa5610-7f85-41f8-9630-afc02cec4fa9" providerId="ADAL" clId="{57EAAC4B-D155-4C96-A5D6-9BC102C82EFF}" dt="2024-09-02T06:42:37.611" v="469" actId="478"/>
          <ac:spMkLst>
            <pc:docMk/>
            <pc:sldMk cId="2887098628" sldId="2147471648"/>
            <ac:spMk id="27" creationId="{AEA5C639-BA12-DE73-D44D-B729A06D9A93}"/>
          </ac:spMkLst>
        </pc:spChg>
        <pc:spChg chg="del">
          <ac:chgData name="Connor Xu" userId="a2fa5610-7f85-41f8-9630-afc02cec4fa9" providerId="ADAL" clId="{57EAAC4B-D155-4C96-A5D6-9BC102C82EFF}" dt="2024-09-02T06:42:37.611" v="469" actId="478"/>
          <ac:spMkLst>
            <pc:docMk/>
            <pc:sldMk cId="2887098628" sldId="2147471648"/>
            <ac:spMk id="28" creationId="{7961C939-47A3-AC57-1D78-853DBCF02E98}"/>
          </ac:spMkLst>
        </pc:spChg>
        <pc:grpChg chg="mod">
          <ac:chgData name="Connor Xu" userId="a2fa5610-7f85-41f8-9630-afc02cec4fa9" providerId="ADAL" clId="{57EAAC4B-D155-4C96-A5D6-9BC102C82EFF}" dt="2024-09-04T04:37:21.101" v="10199" actId="1036"/>
          <ac:grpSpMkLst>
            <pc:docMk/>
            <pc:sldMk cId="2887098628" sldId="2147471648"/>
            <ac:grpSpMk id="2" creationId="{783E8177-4E17-C2F0-B7A6-5F4AAF0C5FFD}"/>
          </ac:grpSpMkLst>
        </pc:grpChg>
        <pc:grpChg chg="del">
          <ac:chgData name="Connor Xu" userId="a2fa5610-7f85-41f8-9630-afc02cec4fa9" providerId="ADAL" clId="{57EAAC4B-D155-4C96-A5D6-9BC102C82EFF}" dt="2024-09-02T06:38:57.253" v="138" actId="478"/>
          <ac:grpSpMkLst>
            <pc:docMk/>
            <pc:sldMk cId="2887098628" sldId="2147471648"/>
            <ac:grpSpMk id="18" creationId="{C27CAC66-62BD-F798-31EE-2A285CBD3569}"/>
          </ac:grpSpMkLst>
        </pc:grpChg>
        <pc:grpChg chg="del">
          <ac:chgData name="Connor Xu" userId="a2fa5610-7f85-41f8-9630-afc02cec4fa9" providerId="ADAL" clId="{57EAAC4B-D155-4C96-A5D6-9BC102C82EFF}" dt="2024-09-02T06:42:37.611" v="469" actId="478"/>
          <ac:grpSpMkLst>
            <pc:docMk/>
            <pc:sldMk cId="2887098628" sldId="2147471648"/>
            <ac:grpSpMk id="26" creationId="{D3A1C014-C3EB-FF06-80DF-A27C1B48681C}"/>
          </ac:grpSpMkLst>
        </pc:grpChg>
      </pc:sldChg>
      <pc:sldChg chg="addSp delSp modSp mod">
        <pc:chgData name="Connor Xu" userId="a2fa5610-7f85-41f8-9630-afc02cec4fa9" providerId="ADAL" clId="{57EAAC4B-D155-4C96-A5D6-9BC102C82EFF}" dt="2024-09-04T04:46:07.098" v="10345" actId="403"/>
        <pc:sldMkLst>
          <pc:docMk/>
          <pc:sldMk cId="1234428817" sldId="2147471653"/>
        </pc:sldMkLst>
        <pc:spChg chg="mod">
          <ac:chgData name="Connor Xu" userId="a2fa5610-7f85-41f8-9630-afc02cec4fa9" providerId="ADAL" clId="{57EAAC4B-D155-4C96-A5D6-9BC102C82EFF}" dt="2024-09-02T23:52:04.685" v="5055" actId="20577"/>
          <ac:spMkLst>
            <pc:docMk/>
            <pc:sldMk cId="1234428817" sldId="2147471653"/>
            <ac:spMk id="2" creationId="{421CE8BB-9964-A834-990C-0EEC2F4615AC}"/>
          </ac:spMkLst>
        </pc:spChg>
        <pc:spChg chg="add mod">
          <ac:chgData name="Connor Xu" userId="a2fa5610-7f85-41f8-9630-afc02cec4fa9" providerId="ADAL" clId="{57EAAC4B-D155-4C96-A5D6-9BC102C82EFF}" dt="2024-09-02T23:55:42.201" v="5679" actId="571"/>
          <ac:spMkLst>
            <pc:docMk/>
            <pc:sldMk cId="1234428817" sldId="2147471653"/>
            <ac:spMk id="3" creationId="{8F1ACD9A-5EE9-3153-312B-0F42898E7091}"/>
          </ac:spMkLst>
        </pc:spChg>
        <pc:spChg chg="del mod">
          <ac:chgData name="Connor Xu" userId="a2fa5610-7f85-41f8-9630-afc02cec4fa9" providerId="ADAL" clId="{57EAAC4B-D155-4C96-A5D6-9BC102C82EFF}" dt="2024-09-02T23:51:46.459" v="4985" actId="478"/>
          <ac:spMkLst>
            <pc:docMk/>
            <pc:sldMk cId="1234428817" sldId="2147471653"/>
            <ac:spMk id="7" creationId="{8ACE17F9-CFF4-F7A5-1ABB-C06ACC99195C}"/>
          </ac:spMkLst>
        </pc:spChg>
        <pc:spChg chg="del">
          <ac:chgData name="Connor Xu" userId="a2fa5610-7f85-41f8-9630-afc02cec4fa9" providerId="ADAL" clId="{57EAAC4B-D155-4C96-A5D6-9BC102C82EFF}" dt="2024-09-02T23:51:43.136" v="4982" actId="478"/>
          <ac:spMkLst>
            <pc:docMk/>
            <pc:sldMk cId="1234428817" sldId="2147471653"/>
            <ac:spMk id="12" creationId="{8F3F0C1C-6D78-F0E1-B399-70B9EF6CF5DB}"/>
          </ac:spMkLst>
        </pc:spChg>
        <pc:spChg chg="mod">
          <ac:chgData name="Connor Xu" userId="a2fa5610-7f85-41f8-9630-afc02cec4fa9" providerId="ADAL" clId="{57EAAC4B-D155-4C96-A5D6-9BC102C82EFF}" dt="2024-09-02T23:52:44.077" v="5282" actId="403"/>
          <ac:spMkLst>
            <pc:docMk/>
            <pc:sldMk cId="1234428817" sldId="2147471653"/>
            <ac:spMk id="15" creationId="{88044BCB-EFE0-3A33-CE60-23C8FDEAF27B}"/>
          </ac:spMkLst>
        </pc:spChg>
        <pc:spChg chg="mod">
          <ac:chgData name="Connor Xu" userId="a2fa5610-7f85-41f8-9630-afc02cec4fa9" providerId="ADAL" clId="{57EAAC4B-D155-4C96-A5D6-9BC102C82EFF}" dt="2024-09-02T23:55:42.201" v="5679" actId="571"/>
          <ac:spMkLst>
            <pc:docMk/>
            <pc:sldMk cId="1234428817" sldId="2147471653"/>
            <ac:spMk id="16" creationId="{57C8889D-0D77-1A87-79D8-6DD53F287691}"/>
          </ac:spMkLst>
        </pc:spChg>
        <pc:spChg chg="mod">
          <ac:chgData name="Connor Xu" userId="a2fa5610-7f85-41f8-9630-afc02cec4fa9" providerId="ADAL" clId="{57EAAC4B-D155-4C96-A5D6-9BC102C82EFF}" dt="2024-09-02T23:55:42.201" v="5679" actId="571"/>
          <ac:spMkLst>
            <pc:docMk/>
            <pc:sldMk cId="1234428817" sldId="2147471653"/>
            <ac:spMk id="17" creationId="{8FB04B04-90C1-DB3D-BA9A-9BA4944A0FB0}"/>
          </ac:spMkLst>
        </pc:spChg>
        <pc:spChg chg="mod">
          <ac:chgData name="Connor Xu" userId="a2fa5610-7f85-41f8-9630-afc02cec4fa9" providerId="ADAL" clId="{57EAAC4B-D155-4C96-A5D6-9BC102C82EFF}" dt="2024-09-02T23:55:42.201" v="5679" actId="571"/>
          <ac:spMkLst>
            <pc:docMk/>
            <pc:sldMk cId="1234428817" sldId="2147471653"/>
            <ac:spMk id="18" creationId="{4D7922B6-FF71-1D89-A077-F31397CDE2FF}"/>
          </ac:spMkLst>
        </pc:spChg>
        <pc:spChg chg="mod">
          <ac:chgData name="Connor Xu" userId="a2fa5610-7f85-41f8-9630-afc02cec4fa9" providerId="ADAL" clId="{57EAAC4B-D155-4C96-A5D6-9BC102C82EFF}" dt="2024-09-02T23:55:42.201" v="5679" actId="571"/>
          <ac:spMkLst>
            <pc:docMk/>
            <pc:sldMk cId="1234428817" sldId="2147471653"/>
            <ac:spMk id="19" creationId="{FE7F5BA4-0C56-9280-638F-F061DBF2ABAB}"/>
          </ac:spMkLst>
        </pc:spChg>
        <pc:spChg chg="add mod">
          <ac:chgData name="Connor Xu" userId="a2fa5610-7f85-41f8-9630-afc02cec4fa9" providerId="ADAL" clId="{57EAAC4B-D155-4C96-A5D6-9BC102C82EFF}" dt="2024-09-02T23:55:42.201" v="5679" actId="571"/>
          <ac:spMkLst>
            <pc:docMk/>
            <pc:sldMk cId="1234428817" sldId="2147471653"/>
            <ac:spMk id="20" creationId="{CF24746B-6D9E-2B20-B080-5F52C4C66D79}"/>
          </ac:spMkLst>
        </pc:spChg>
        <pc:spChg chg="add mod">
          <ac:chgData name="Connor Xu" userId="a2fa5610-7f85-41f8-9630-afc02cec4fa9" providerId="ADAL" clId="{57EAAC4B-D155-4C96-A5D6-9BC102C82EFF}" dt="2024-09-02T23:55:41.999" v="5678" actId="571"/>
          <ac:spMkLst>
            <pc:docMk/>
            <pc:sldMk cId="1234428817" sldId="2147471653"/>
            <ac:spMk id="21" creationId="{BFE56F2F-C429-6110-1461-377C483C5612}"/>
          </ac:spMkLst>
        </pc:spChg>
        <pc:spChg chg="mod">
          <ac:chgData name="Connor Xu" userId="a2fa5610-7f85-41f8-9630-afc02cec4fa9" providerId="ADAL" clId="{57EAAC4B-D155-4C96-A5D6-9BC102C82EFF}" dt="2024-09-02T23:55:41.999" v="5678" actId="571"/>
          <ac:spMkLst>
            <pc:docMk/>
            <pc:sldMk cId="1234428817" sldId="2147471653"/>
            <ac:spMk id="25" creationId="{A87AF652-BA63-7004-FA61-A24D04A70ECA}"/>
          </ac:spMkLst>
        </pc:spChg>
        <pc:spChg chg="mod">
          <ac:chgData name="Connor Xu" userId="a2fa5610-7f85-41f8-9630-afc02cec4fa9" providerId="ADAL" clId="{57EAAC4B-D155-4C96-A5D6-9BC102C82EFF}" dt="2024-09-02T23:55:41.999" v="5678" actId="571"/>
          <ac:spMkLst>
            <pc:docMk/>
            <pc:sldMk cId="1234428817" sldId="2147471653"/>
            <ac:spMk id="26" creationId="{5794CFB7-6EA2-BAD5-C220-97A717E7125B}"/>
          </ac:spMkLst>
        </pc:spChg>
        <pc:spChg chg="mod">
          <ac:chgData name="Connor Xu" userId="a2fa5610-7f85-41f8-9630-afc02cec4fa9" providerId="ADAL" clId="{57EAAC4B-D155-4C96-A5D6-9BC102C82EFF}" dt="2024-09-02T23:55:41.999" v="5678" actId="571"/>
          <ac:spMkLst>
            <pc:docMk/>
            <pc:sldMk cId="1234428817" sldId="2147471653"/>
            <ac:spMk id="27" creationId="{7EBA933F-1404-24F2-A658-81BD155CEF29}"/>
          </ac:spMkLst>
        </pc:spChg>
        <pc:spChg chg="mod">
          <ac:chgData name="Connor Xu" userId="a2fa5610-7f85-41f8-9630-afc02cec4fa9" providerId="ADAL" clId="{57EAAC4B-D155-4C96-A5D6-9BC102C82EFF}" dt="2024-09-02T23:55:41.999" v="5678" actId="571"/>
          <ac:spMkLst>
            <pc:docMk/>
            <pc:sldMk cId="1234428817" sldId="2147471653"/>
            <ac:spMk id="28" creationId="{290F7616-F59F-8D45-C4C5-04BB5E03DA87}"/>
          </ac:spMkLst>
        </pc:spChg>
        <pc:spChg chg="add mod">
          <ac:chgData name="Connor Xu" userId="a2fa5610-7f85-41f8-9630-afc02cec4fa9" providerId="ADAL" clId="{57EAAC4B-D155-4C96-A5D6-9BC102C82EFF}" dt="2024-09-02T23:55:41.999" v="5678" actId="571"/>
          <ac:spMkLst>
            <pc:docMk/>
            <pc:sldMk cId="1234428817" sldId="2147471653"/>
            <ac:spMk id="29" creationId="{C9C1FFB8-765A-ABD3-E545-0019352A8AC3}"/>
          </ac:spMkLst>
        </pc:spChg>
        <pc:spChg chg="mod topLvl">
          <ac:chgData name="Connor Xu" userId="a2fa5610-7f85-41f8-9630-afc02cec4fa9" providerId="ADAL" clId="{57EAAC4B-D155-4C96-A5D6-9BC102C82EFF}" dt="2024-09-04T04:46:04.555" v="10344" actId="403"/>
          <ac:spMkLst>
            <pc:docMk/>
            <pc:sldMk cId="1234428817" sldId="2147471653"/>
            <ac:spMk id="30" creationId="{189870B5-3BD3-B1B8-E723-ED7702045A6C}"/>
          </ac:spMkLst>
        </pc:spChg>
        <pc:spChg chg="add mod topLvl">
          <ac:chgData name="Connor Xu" userId="a2fa5610-7f85-41f8-9630-afc02cec4fa9" providerId="ADAL" clId="{57EAAC4B-D155-4C96-A5D6-9BC102C82EFF}" dt="2024-09-04T04:46:07.098" v="10345" actId="403"/>
          <ac:spMkLst>
            <pc:docMk/>
            <pc:sldMk cId="1234428817" sldId="2147471653"/>
            <ac:spMk id="32" creationId="{2AF30CC0-AE14-74C7-54D4-63D11E8B0247}"/>
          </ac:spMkLst>
        </pc:spChg>
        <pc:spChg chg="mod">
          <ac:chgData name="Connor Xu" userId="a2fa5610-7f85-41f8-9630-afc02cec4fa9" providerId="ADAL" clId="{57EAAC4B-D155-4C96-A5D6-9BC102C82EFF}" dt="2024-09-04T04:41:39.443" v="10286" actId="165"/>
          <ac:spMkLst>
            <pc:docMk/>
            <pc:sldMk cId="1234428817" sldId="2147471653"/>
            <ac:spMk id="36" creationId="{662E61FE-708E-752E-1739-3ABF2A2B0AA7}"/>
          </ac:spMkLst>
        </pc:spChg>
        <pc:spChg chg="mod">
          <ac:chgData name="Connor Xu" userId="a2fa5610-7f85-41f8-9630-afc02cec4fa9" providerId="ADAL" clId="{57EAAC4B-D155-4C96-A5D6-9BC102C82EFF}" dt="2024-09-04T04:41:39.443" v="10286" actId="165"/>
          <ac:spMkLst>
            <pc:docMk/>
            <pc:sldMk cId="1234428817" sldId="2147471653"/>
            <ac:spMk id="37" creationId="{44A36DB2-08DB-7764-14D3-C36E3DC45EBA}"/>
          </ac:spMkLst>
        </pc:spChg>
        <pc:spChg chg="mod">
          <ac:chgData name="Connor Xu" userId="a2fa5610-7f85-41f8-9630-afc02cec4fa9" providerId="ADAL" clId="{57EAAC4B-D155-4C96-A5D6-9BC102C82EFF}" dt="2024-09-04T04:41:39.443" v="10286" actId="165"/>
          <ac:spMkLst>
            <pc:docMk/>
            <pc:sldMk cId="1234428817" sldId="2147471653"/>
            <ac:spMk id="38" creationId="{573DA496-8389-E72C-3475-D525346B6E81}"/>
          </ac:spMkLst>
        </pc:spChg>
        <pc:spChg chg="mod">
          <ac:chgData name="Connor Xu" userId="a2fa5610-7f85-41f8-9630-afc02cec4fa9" providerId="ADAL" clId="{57EAAC4B-D155-4C96-A5D6-9BC102C82EFF}" dt="2024-09-04T04:41:39.443" v="10286" actId="165"/>
          <ac:spMkLst>
            <pc:docMk/>
            <pc:sldMk cId="1234428817" sldId="2147471653"/>
            <ac:spMk id="39" creationId="{B925B418-111D-8EC5-E1E7-954E5860F737}"/>
          </ac:spMkLst>
        </pc:spChg>
        <pc:spChg chg="add mod topLvl">
          <ac:chgData name="Connor Xu" userId="a2fa5610-7f85-41f8-9630-afc02cec4fa9" providerId="ADAL" clId="{57EAAC4B-D155-4C96-A5D6-9BC102C82EFF}" dt="2024-09-04T04:43:15.590" v="10313" actId="14100"/>
          <ac:spMkLst>
            <pc:docMk/>
            <pc:sldMk cId="1234428817" sldId="2147471653"/>
            <ac:spMk id="40" creationId="{2B08D256-0676-8D84-8FDC-C5BD1C254819}"/>
          </ac:spMkLst>
        </pc:spChg>
        <pc:spChg chg="del">
          <ac:chgData name="Connor Xu" userId="a2fa5610-7f85-41f8-9630-afc02cec4fa9" providerId="ADAL" clId="{57EAAC4B-D155-4C96-A5D6-9BC102C82EFF}" dt="2024-09-02T23:51:44.075" v="4983" actId="478"/>
          <ac:spMkLst>
            <pc:docMk/>
            <pc:sldMk cId="1234428817" sldId="2147471653"/>
            <ac:spMk id="41" creationId="{A3A14D17-8598-6F53-3B22-F8965A4C832B}"/>
          </ac:spMkLst>
        </pc:spChg>
        <pc:spChg chg="add mod topLvl">
          <ac:chgData name="Connor Xu" userId="a2fa5610-7f85-41f8-9630-afc02cec4fa9" providerId="ADAL" clId="{57EAAC4B-D155-4C96-A5D6-9BC102C82EFF}" dt="2024-09-04T04:46:01.505" v="10343" actId="403"/>
          <ac:spMkLst>
            <pc:docMk/>
            <pc:sldMk cId="1234428817" sldId="2147471653"/>
            <ac:spMk id="42" creationId="{AFA7F35F-405A-195B-0830-FEA8111794AB}"/>
          </ac:spMkLst>
        </pc:spChg>
        <pc:spChg chg="mod">
          <ac:chgData name="Connor Xu" userId="a2fa5610-7f85-41f8-9630-afc02cec4fa9" providerId="ADAL" clId="{57EAAC4B-D155-4C96-A5D6-9BC102C82EFF}" dt="2024-09-04T04:41:39.443" v="10286" actId="165"/>
          <ac:spMkLst>
            <pc:docMk/>
            <pc:sldMk cId="1234428817" sldId="2147471653"/>
            <ac:spMk id="47" creationId="{C591563B-A84F-AB78-D605-34EFC4BE6213}"/>
          </ac:spMkLst>
        </pc:spChg>
        <pc:spChg chg="mod">
          <ac:chgData name="Connor Xu" userId="a2fa5610-7f85-41f8-9630-afc02cec4fa9" providerId="ADAL" clId="{57EAAC4B-D155-4C96-A5D6-9BC102C82EFF}" dt="2024-09-04T04:41:39.443" v="10286" actId="165"/>
          <ac:spMkLst>
            <pc:docMk/>
            <pc:sldMk cId="1234428817" sldId="2147471653"/>
            <ac:spMk id="48" creationId="{E72A5BFB-0E63-0B27-0205-85ECA0CD0CDD}"/>
          </ac:spMkLst>
        </pc:spChg>
        <pc:spChg chg="mod">
          <ac:chgData name="Connor Xu" userId="a2fa5610-7f85-41f8-9630-afc02cec4fa9" providerId="ADAL" clId="{57EAAC4B-D155-4C96-A5D6-9BC102C82EFF}" dt="2024-09-04T04:41:39.443" v="10286" actId="165"/>
          <ac:spMkLst>
            <pc:docMk/>
            <pc:sldMk cId="1234428817" sldId="2147471653"/>
            <ac:spMk id="49" creationId="{A1FE5B3D-4D7C-473E-AEA5-AF3701D82446}"/>
          </ac:spMkLst>
        </pc:spChg>
        <pc:spChg chg="mod">
          <ac:chgData name="Connor Xu" userId="a2fa5610-7f85-41f8-9630-afc02cec4fa9" providerId="ADAL" clId="{57EAAC4B-D155-4C96-A5D6-9BC102C82EFF}" dt="2024-09-04T04:41:39.443" v="10286" actId="165"/>
          <ac:spMkLst>
            <pc:docMk/>
            <pc:sldMk cId="1234428817" sldId="2147471653"/>
            <ac:spMk id="50" creationId="{EDC88B1B-9694-E59D-69B7-029411F377DD}"/>
          </ac:spMkLst>
        </pc:spChg>
        <pc:spChg chg="add mod topLvl">
          <ac:chgData name="Connor Xu" userId="a2fa5610-7f85-41f8-9630-afc02cec4fa9" providerId="ADAL" clId="{57EAAC4B-D155-4C96-A5D6-9BC102C82EFF}" dt="2024-09-04T04:43:17.470" v="10314" actId="14100"/>
          <ac:spMkLst>
            <pc:docMk/>
            <pc:sldMk cId="1234428817" sldId="2147471653"/>
            <ac:spMk id="51" creationId="{6B497862-CDE8-D6F8-E21A-186CD80CFA12}"/>
          </ac:spMkLst>
        </pc:spChg>
        <pc:spChg chg="mod topLvl">
          <ac:chgData name="Connor Xu" userId="a2fa5610-7f85-41f8-9630-afc02cec4fa9" providerId="ADAL" clId="{57EAAC4B-D155-4C96-A5D6-9BC102C82EFF}" dt="2024-09-04T04:44:43.642" v="10332" actId="14100"/>
          <ac:spMkLst>
            <pc:docMk/>
            <pc:sldMk cId="1234428817" sldId="2147471653"/>
            <ac:spMk id="55" creationId="{0C4BD55A-287C-2705-2B79-52DED6828870}"/>
          </ac:spMkLst>
        </pc:spChg>
        <pc:spChg chg="del topLvl">
          <ac:chgData name="Connor Xu" userId="a2fa5610-7f85-41f8-9630-afc02cec4fa9" providerId="ADAL" clId="{57EAAC4B-D155-4C96-A5D6-9BC102C82EFF}" dt="2024-09-02T23:55:35.639" v="5675" actId="478"/>
          <ac:spMkLst>
            <pc:docMk/>
            <pc:sldMk cId="1234428817" sldId="2147471653"/>
            <ac:spMk id="56" creationId="{D95CE025-9D5A-B5AD-7CA4-D691C347BF8F}"/>
          </ac:spMkLst>
        </pc:spChg>
        <pc:spChg chg="del topLvl">
          <ac:chgData name="Connor Xu" userId="a2fa5610-7f85-41f8-9630-afc02cec4fa9" providerId="ADAL" clId="{57EAAC4B-D155-4C96-A5D6-9BC102C82EFF}" dt="2024-09-02T23:51:37.376" v="4981" actId="478"/>
          <ac:spMkLst>
            <pc:docMk/>
            <pc:sldMk cId="1234428817" sldId="2147471653"/>
            <ac:spMk id="57" creationId="{C7792A0A-503D-9A59-A5A2-83CD9C8A987B}"/>
          </ac:spMkLst>
        </pc:spChg>
        <pc:spChg chg="del topLvl">
          <ac:chgData name="Connor Xu" userId="a2fa5610-7f85-41f8-9630-afc02cec4fa9" providerId="ADAL" clId="{57EAAC4B-D155-4C96-A5D6-9BC102C82EFF}" dt="2024-09-02T23:51:36.008" v="4980" actId="478"/>
          <ac:spMkLst>
            <pc:docMk/>
            <pc:sldMk cId="1234428817" sldId="2147471653"/>
            <ac:spMk id="58" creationId="{203C4F35-0D45-E853-DBF9-558BD1F91F2B}"/>
          </ac:spMkLst>
        </pc:spChg>
        <pc:spChg chg="mod">
          <ac:chgData name="Connor Xu" userId="a2fa5610-7f85-41f8-9630-afc02cec4fa9" providerId="ADAL" clId="{57EAAC4B-D155-4C96-A5D6-9BC102C82EFF}" dt="2024-09-04T04:41:39.443" v="10286" actId="165"/>
          <ac:spMkLst>
            <pc:docMk/>
            <pc:sldMk cId="1234428817" sldId="2147471653"/>
            <ac:spMk id="61" creationId="{7580CCDB-E9FD-6870-3994-5B1C1A564FAA}"/>
          </ac:spMkLst>
        </pc:spChg>
        <pc:spChg chg="mod">
          <ac:chgData name="Connor Xu" userId="a2fa5610-7f85-41f8-9630-afc02cec4fa9" providerId="ADAL" clId="{57EAAC4B-D155-4C96-A5D6-9BC102C82EFF}" dt="2024-09-04T04:41:39.443" v="10286" actId="165"/>
          <ac:spMkLst>
            <pc:docMk/>
            <pc:sldMk cId="1234428817" sldId="2147471653"/>
            <ac:spMk id="62" creationId="{41F0850A-8AD6-1E57-08E1-945177257939}"/>
          </ac:spMkLst>
        </pc:spChg>
        <pc:spChg chg="mod">
          <ac:chgData name="Connor Xu" userId="a2fa5610-7f85-41f8-9630-afc02cec4fa9" providerId="ADAL" clId="{57EAAC4B-D155-4C96-A5D6-9BC102C82EFF}" dt="2024-09-04T04:41:39.443" v="10286" actId="165"/>
          <ac:spMkLst>
            <pc:docMk/>
            <pc:sldMk cId="1234428817" sldId="2147471653"/>
            <ac:spMk id="63" creationId="{3311DAC5-560E-AFA7-7966-9596657DCAE8}"/>
          </ac:spMkLst>
        </pc:spChg>
        <pc:spChg chg="mod">
          <ac:chgData name="Connor Xu" userId="a2fa5610-7f85-41f8-9630-afc02cec4fa9" providerId="ADAL" clId="{57EAAC4B-D155-4C96-A5D6-9BC102C82EFF}" dt="2024-09-04T04:41:39.443" v="10286" actId="165"/>
          <ac:spMkLst>
            <pc:docMk/>
            <pc:sldMk cId="1234428817" sldId="2147471653"/>
            <ac:spMk id="65" creationId="{E9FF1E7A-2E29-344E-E330-DFC2E241A02A}"/>
          </ac:spMkLst>
        </pc:spChg>
        <pc:spChg chg="mod">
          <ac:chgData name="Connor Xu" userId="a2fa5610-7f85-41f8-9630-afc02cec4fa9" providerId="ADAL" clId="{57EAAC4B-D155-4C96-A5D6-9BC102C82EFF}" dt="2024-09-02T23:54:50.827" v="5673" actId="1076"/>
          <ac:spMkLst>
            <pc:docMk/>
            <pc:sldMk cId="1234428817" sldId="2147471653"/>
            <ac:spMk id="66" creationId="{C8D9AD35-842C-4088-95FF-D8AAE16AA6B5}"/>
          </ac:spMkLst>
        </pc:spChg>
        <pc:spChg chg="mod">
          <ac:chgData name="Connor Xu" userId="a2fa5610-7f85-41f8-9630-afc02cec4fa9" providerId="ADAL" clId="{57EAAC4B-D155-4C96-A5D6-9BC102C82EFF}" dt="2024-09-02T23:53:17.679" v="5380" actId="113"/>
          <ac:spMkLst>
            <pc:docMk/>
            <pc:sldMk cId="1234428817" sldId="2147471653"/>
            <ac:spMk id="71" creationId="{233BE668-E501-7ED2-32B6-5AEC3A067C7F}"/>
          </ac:spMkLst>
        </pc:spChg>
        <pc:spChg chg="mod">
          <ac:chgData name="Connor Xu" userId="a2fa5610-7f85-41f8-9630-afc02cec4fa9" providerId="ADAL" clId="{57EAAC4B-D155-4C96-A5D6-9BC102C82EFF}" dt="2024-09-02T23:53:11.659" v="5351" actId="113"/>
          <ac:spMkLst>
            <pc:docMk/>
            <pc:sldMk cId="1234428817" sldId="2147471653"/>
            <ac:spMk id="75" creationId="{774E2C03-0D7A-E023-EEE1-390F0DB63E41}"/>
          </ac:spMkLst>
        </pc:spChg>
        <pc:grpChg chg="add mod">
          <ac:chgData name="Connor Xu" userId="a2fa5610-7f85-41f8-9630-afc02cec4fa9" providerId="ADAL" clId="{57EAAC4B-D155-4C96-A5D6-9BC102C82EFF}" dt="2024-09-02T23:55:42.201" v="5679" actId="571"/>
          <ac:grpSpMkLst>
            <pc:docMk/>
            <pc:sldMk cId="1234428817" sldId="2147471653"/>
            <ac:grpSpMk id="4" creationId="{F4646D60-09DC-CB71-FC1C-02FC5A3EDFEC}"/>
          </ac:grpSpMkLst>
        </pc:grpChg>
        <pc:grpChg chg="mod">
          <ac:chgData name="Connor Xu" userId="a2fa5610-7f85-41f8-9630-afc02cec4fa9" providerId="ADAL" clId="{57EAAC4B-D155-4C96-A5D6-9BC102C82EFF}" dt="2024-09-02T23:55:42.201" v="5679" actId="571"/>
          <ac:grpSpMkLst>
            <pc:docMk/>
            <pc:sldMk cId="1234428817" sldId="2147471653"/>
            <ac:grpSpMk id="5" creationId="{4DBA9D09-85B3-8BD3-A359-4BBD76A7D1B3}"/>
          </ac:grpSpMkLst>
        </pc:grpChg>
        <pc:grpChg chg="del">
          <ac:chgData name="Connor Xu" userId="a2fa5610-7f85-41f8-9630-afc02cec4fa9" providerId="ADAL" clId="{57EAAC4B-D155-4C96-A5D6-9BC102C82EFF}" dt="2024-09-02T23:51:37.376" v="4981" actId="478"/>
          <ac:grpSpMkLst>
            <pc:docMk/>
            <pc:sldMk cId="1234428817" sldId="2147471653"/>
            <ac:grpSpMk id="8" creationId="{6B0D435D-B251-E735-2494-EC31CBD02D36}"/>
          </ac:grpSpMkLst>
        </pc:grpChg>
        <pc:grpChg chg="del">
          <ac:chgData name="Connor Xu" userId="a2fa5610-7f85-41f8-9630-afc02cec4fa9" providerId="ADAL" clId="{57EAAC4B-D155-4C96-A5D6-9BC102C82EFF}" dt="2024-09-02T23:51:36.008" v="4980" actId="478"/>
          <ac:grpSpMkLst>
            <pc:docMk/>
            <pc:sldMk cId="1234428817" sldId="2147471653"/>
            <ac:grpSpMk id="9" creationId="{5172BC83-4690-D4E2-F598-12DE2C8EA758}"/>
          </ac:grpSpMkLst>
        </pc:grpChg>
        <pc:grpChg chg="del">
          <ac:chgData name="Connor Xu" userId="a2fa5610-7f85-41f8-9630-afc02cec4fa9" providerId="ADAL" clId="{57EAAC4B-D155-4C96-A5D6-9BC102C82EFF}" dt="2024-09-02T23:55:34.888" v="5674" actId="478"/>
          <ac:grpSpMkLst>
            <pc:docMk/>
            <pc:sldMk cId="1234428817" sldId="2147471653"/>
            <ac:grpSpMk id="10" creationId="{C2B8AE8C-CDC2-E188-290E-DE132C02BF26}"/>
          </ac:grpSpMkLst>
        </pc:grpChg>
        <pc:grpChg chg="del mod">
          <ac:chgData name="Connor Xu" userId="a2fa5610-7f85-41f8-9630-afc02cec4fa9" providerId="ADAL" clId="{57EAAC4B-D155-4C96-A5D6-9BC102C82EFF}" dt="2024-09-02T23:55:34.888" v="5674" actId="478"/>
          <ac:grpSpMkLst>
            <pc:docMk/>
            <pc:sldMk cId="1234428817" sldId="2147471653"/>
            <ac:grpSpMk id="11" creationId="{B3A4D5EE-B59B-883B-92A2-6D94F16C3418}"/>
          </ac:grpSpMkLst>
        </pc:grpChg>
        <pc:grpChg chg="del mod">
          <ac:chgData name="Connor Xu" userId="a2fa5610-7f85-41f8-9630-afc02cec4fa9" providerId="ADAL" clId="{57EAAC4B-D155-4C96-A5D6-9BC102C82EFF}" dt="2024-09-02T23:52:48.184" v="5283" actId="165"/>
          <ac:grpSpMkLst>
            <pc:docMk/>
            <pc:sldMk cId="1234428817" sldId="2147471653"/>
            <ac:grpSpMk id="13" creationId="{A39115E8-328C-A51A-D57F-66776B922273}"/>
          </ac:grpSpMkLst>
        </pc:grpChg>
        <pc:grpChg chg="mod">
          <ac:chgData name="Connor Xu" userId="a2fa5610-7f85-41f8-9630-afc02cec4fa9" providerId="ADAL" clId="{57EAAC4B-D155-4C96-A5D6-9BC102C82EFF}" dt="2024-09-02T23:55:42.201" v="5679" actId="571"/>
          <ac:grpSpMkLst>
            <pc:docMk/>
            <pc:sldMk cId="1234428817" sldId="2147471653"/>
            <ac:grpSpMk id="14" creationId="{02451661-B9EC-E59D-A7AB-A01195C265A2}"/>
          </ac:grpSpMkLst>
        </pc:grpChg>
        <pc:grpChg chg="add mod">
          <ac:chgData name="Connor Xu" userId="a2fa5610-7f85-41f8-9630-afc02cec4fa9" providerId="ADAL" clId="{57EAAC4B-D155-4C96-A5D6-9BC102C82EFF}" dt="2024-09-02T23:55:41.999" v="5678" actId="571"/>
          <ac:grpSpMkLst>
            <pc:docMk/>
            <pc:sldMk cId="1234428817" sldId="2147471653"/>
            <ac:grpSpMk id="22" creationId="{B881B431-DCFB-5E7A-D260-899A438433EA}"/>
          </ac:grpSpMkLst>
        </pc:grpChg>
        <pc:grpChg chg="mod">
          <ac:chgData name="Connor Xu" userId="a2fa5610-7f85-41f8-9630-afc02cec4fa9" providerId="ADAL" clId="{57EAAC4B-D155-4C96-A5D6-9BC102C82EFF}" dt="2024-09-02T23:55:41.999" v="5678" actId="571"/>
          <ac:grpSpMkLst>
            <pc:docMk/>
            <pc:sldMk cId="1234428817" sldId="2147471653"/>
            <ac:grpSpMk id="23" creationId="{1CDCB25A-68C0-A2C6-ACE6-C31942F0486C}"/>
          </ac:grpSpMkLst>
        </pc:grpChg>
        <pc:grpChg chg="mod">
          <ac:chgData name="Connor Xu" userId="a2fa5610-7f85-41f8-9630-afc02cec4fa9" providerId="ADAL" clId="{57EAAC4B-D155-4C96-A5D6-9BC102C82EFF}" dt="2024-09-02T23:55:41.999" v="5678" actId="571"/>
          <ac:grpSpMkLst>
            <pc:docMk/>
            <pc:sldMk cId="1234428817" sldId="2147471653"/>
            <ac:grpSpMk id="24" creationId="{2804B694-5E20-D78A-8079-3BC0C40151BD}"/>
          </ac:grpSpMkLst>
        </pc:grpChg>
        <pc:grpChg chg="add del mod">
          <ac:chgData name="Connor Xu" userId="a2fa5610-7f85-41f8-9630-afc02cec4fa9" providerId="ADAL" clId="{57EAAC4B-D155-4C96-A5D6-9BC102C82EFF}" dt="2024-09-02T23:58:14.250" v="5720" actId="165"/>
          <ac:grpSpMkLst>
            <pc:docMk/>
            <pc:sldMk cId="1234428817" sldId="2147471653"/>
            <ac:grpSpMk id="31" creationId="{38155EB7-612C-E7E6-A130-A32FC0F5B8BB}"/>
          </ac:grpSpMkLst>
        </pc:grpChg>
        <pc:grpChg chg="add mod topLvl">
          <ac:chgData name="Connor Xu" userId="a2fa5610-7f85-41f8-9630-afc02cec4fa9" providerId="ADAL" clId="{57EAAC4B-D155-4C96-A5D6-9BC102C82EFF}" dt="2024-09-04T04:41:49.442" v="10292" actId="14100"/>
          <ac:grpSpMkLst>
            <pc:docMk/>
            <pc:sldMk cId="1234428817" sldId="2147471653"/>
            <ac:grpSpMk id="33" creationId="{A564EB01-7545-DE33-172F-1AD0802E2BBD}"/>
          </ac:grpSpMkLst>
        </pc:grpChg>
        <pc:grpChg chg="mod">
          <ac:chgData name="Connor Xu" userId="a2fa5610-7f85-41f8-9630-afc02cec4fa9" providerId="ADAL" clId="{57EAAC4B-D155-4C96-A5D6-9BC102C82EFF}" dt="2024-09-04T04:41:39.443" v="10286" actId="165"/>
          <ac:grpSpMkLst>
            <pc:docMk/>
            <pc:sldMk cId="1234428817" sldId="2147471653"/>
            <ac:grpSpMk id="34" creationId="{A99B7067-1D95-13A0-A8A0-1366B314E57C}"/>
          </ac:grpSpMkLst>
        </pc:grpChg>
        <pc:grpChg chg="mod">
          <ac:chgData name="Connor Xu" userId="a2fa5610-7f85-41f8-9630-afc02cec4fa9" providerId="ADAL" clId="{57EAAC4B-D155-4C96-A5D6-9BC102C82EFF}" dt="2024-09-04T04:41:39.443" v="10286" actId="165"/>
          <ac:grpSpMkLst>
            <pc:docMk/>
            <pc:sldMk cId="1234428817" sldId="2147471653"/>
            <ac:grpSpMk id="35" creationId="{8BD0267D-81E0-A740-8E59-CC07E731228D}"/>
          </ac:grpSpMkLst>
        </pc:grpChg>
        <pc:grpChg chg="mod topLvl">
          <ac:chgData name="Connor Xu" userId="a2fa5610-7f85-41f8-9630-afc02cec4fa9" providerId="ADAL" clId="{57EAAC4B-D155-4C96-A5D6-9BC102C82EFF}" dt="2024-09-04T04:44:43.642" v="10332" actId="14100"/>
          <ac:grpSpMkLst>
            <pc:docMk/>
            <pc:sldMk cId="1234428817" sldId="2147471653"/>
            <ac:grpSpMk id="43" creationId="{EBF86891-D4B2-36C3-BDEC-AA9FE05AB2B0}"/>
          </ac:grpSpMkLst>
        </pc:grpChg>
        <pc:grpChg chg="add mod topLvl">
          <ac:chgData name="Connor Xu" userId="a2fa5610-7f85-41f8-9630-afc02cec4fa9" providerId="ADAL" clId="{57EAAC4B-D155-4C96-A5D6-9BC102C82EFF}" dt="2024-09-04T04:41:46.806" v="10290" actId="14100"/>
          <ac:grpSpMkLst>
            <pc:docMk/>
            <pc:sldMk cId="1234428817" sldId="2147471653"/>
            <ac:grpSpMk id="44" creationId="{CE9463A0-5FDD-605C-D71F-7AE72A7CD056}"/>
          </ac:grpSpMkLst>
        </pc:grpChg>
        <pc:grpChg chg="mod">
          <ac:chgData name="Connor Xu" userId="a2fa5610-7f85-41f8-9630-afc02cec4fa9" providerId="ADAL" clId="{57EAAC4B-D155-4C96-A5D6-9BC102C82EFF}" dt="2024-09-04T04:41:39.443" v="10286" actId="165"/>
          <ac:grpSpMkLst>
            <pc:docMk/>
            <pc:sldMk cId="1234428817" sldId="2147471653"/>
            <ac:grpSpMk id="45" creationId="{E1238B80-7A09-7550-C049-F409D7A12C9F}"/>
          </ac:grpSpMkLst>
        </pc:grpChg>
        <pc:grpChg chg="mod">
          <ac:chgData name="Connor Xu" userId="a2fa5610-7f85-41f8-9630-afc02cec4fa9" providerId="ADAL" clId="{57EAAC4B-D155-4C96-A5D6-9BC102C82EFF}" dt="2024-09-04T04:41:39.443" v="10286" actId="165"/>
          <ac:grpSpMkLst>
            <pc:docMk/>
            <pc:sldMk cId="1234428817" sldId="2147471653"/>
            <ac:grpSpMk id="46" creationId="{63480FE2-F8AA-AC52-2B67-EDFEB8EB9D15}"/>
          </ac:grpSpMkLst>
        </pc:grpChg>
        <pc:grpChg chg="add del mod">
          <ac:chgData name="Connor Xu" userId="a2fa5610-7f85-41f8-9630-afc02cec4fa9" providerId="ADAL" clId="{57EAAC4B-D155-4C96-A5D6-9BC102C82EFF}" dt="2024-09-04T04:41:39.443" v="10286" actId="165"/>
          <ac:grpSpMkLst>
            <pc:docMk/>
            <pc:sldMk cId="1234428817" sldId="2147471653"/>
            <ac:grpSpMk id="52" creationId="{A78D930B-854B-46D2-AF7A-1CE013046A39}"/>
          </ac:grpSpMkLst>
        </pc:grpChg>
        <pc:grpChg chg="add del mod">
          <ac:chgData name="Connor Xu" userId="a2fa5610-7f85-41f8-9630-afc02cec4fa9" providerId="ADAL" clId="{57EAAC4B-D155-4C96-A5D6-9BC102C82EFF}" dt="2024-09-04T04:41:39.443" v="10286" actId="165"/>
          <ac:grpSpMkLst>
            <pc:docMk/>
            <pc:sldMk cId="1234428817" sldId="2147471653"/>
            <ac:grpSpMk id="53" creationId="{FA849E53-3310-DDE3-68A0-B35B19F1CF1A}"/>
          </ac:grpSpMkLst>
        </pc:grpChg>
        <pc:grpChg chg="add del mod">
          <ac:chgData name="Connor Xu" userId="a2fa5610-7f85-41f8-9630-afc02cec4fa9" providerId="ADAL" clId="{57EAAC4B-D155-4C96-A5D6-9BC102C82EFF}" dt="2024-09-04T04:41:39.443" v="10286" actId="165"/>
          <ac:grpSpMkLst>
            <pc:docMk/>
            <pc:sldMk cId="1234428817" sldId="2147471653"/>
            <ac:grpSpMk id="54" creationId="{3EE9C3FD-6238-346D-F5D4-1A08682F1C57}"/>
          </ac:grpSpMkLst>
        </pc:grpChg>
        <pc:grpChg chg="mod">
          <ac:chgData name="Connor Xu" userId="a2fa5610-7f85-41f8-9630-afc02cec4fa9" providerId="ADAL" clId="{57EAAC4B-D155-4C96-A5D6-9BC102C82EFF}" dt="2024-09-04T04:41:39.443" v="10286" actId="165"/>
          <ac:grpSpMkLst>
            <pc:docMk/>
            <pc:sldMk cId="1234428817" sldId="2147471653"/>
            <ac:grpSpMk id="59" creationId="{51D3BB1E-0A55-9568-F292-87ECAE82A18A}"/>
          </ac:grpSpMkLst>
        </pc:grpChg>
        <pc:grpChg chg="mod">
          <ac:chgData name="Connor Xu" userId="a2fa5610-7f85-41f8-9630-afc02cec4fa9" providerId="ADAL" clId="{57EAAC4B-D155-4C96-A5D6-9BC102C82EFF}" dt="2024-09-04T04:41:39.443" v="10286" actId="165"/>
          <ac:grpSpMkLst>
            <pc:docMk/>
            <pc:sldMk cId="1234428817" sldId="2147471653"/>
            <ac:grpSpMk id="60" creationId="{A1E8E87A-B0BA-CC79-3011-1AED704283AF}"/>
          </ac:grpSpMkLst>
        </pc:grpChg>
      </pc:sldChg>
      <pc:sldChg chg="addSp delSp modSp mod">
        <pc:chgData name="Connor Xu" userId="a2fa5610-7f85-41f8-9630-afc02cec4fa9" providerId="ADAL" clId="{57EAAC4B-D155-4C96-A5D6-9BC102C82EFF}" dt="2024-09-04T04:38:31.902" v="10241" actId="14100"/>
        <pc:sldMkLst>
          <pc:docMk/>
          <pc:sldMk cId="3274022134" sldId="2147471656"/>
        </pc:sldMkLst>
        <pc:spChg chg="mod">
          <ac:chgData name="Connor Xu" userId="a2fa5610-7f85-41f8-9630-afc02cec4fa9" providerId="ADAL" clId="{57EAAC4B-D155-4C96-A5D6-9BC102C82EFF}" dt="2024-09-02T22:49:04.408" v="3441" actId="20577"/>
          <ac:spMkLst>
            <pc:docMk/>
            <pc:sldMk cId="3274022134" sldId="2147471656"/>
            <ac:spMk id="3" creationId="{70A675F7-CAF4-83EC-53BD-56B259073B05}"/>
          </ac:spMkLst>
        </pc:spChg>
        <pc:spChg chg="mod">
          <ac:chgData name="Connor Xu" userId="a2fa5610-7f85-41f8-9630-afc02cec4fa9" providerId="ADAL" clId="{57EAAC4B-D155-4C96-A5D6-9BC102C82EFF}" dt="2024-09-04T04:37:34.619" v="10209" actId="1035"/>
          <ac:spMkLst>
            <pc:docMk/>
            <pc:sldMk cId="3274022134" sldId="2147471656"/>
            <ac:spMk id="6" creationId="{E1296918-AD6D-C9E2-9E46-991182C85F7C}"/>
          </ac:spMkLst>
        </pc:spChg>
        <pc:spChg chg="mod topLvl">
          <ac:chgData name="Connor Xu" userId="a2fa5610-7f85-41f8-9630-afc02cec4fa9" providerId="ADAL" clId="{57EAAC4B-D155-4C96-A5D6-9BC102C82EFF}" dt="2024-09-02T22:42:19.153" v="3303" actId="165"/>
          <ac:spMkLst>
            <pc:docMk/>
            <pc:sldMk cId="3274022134" sldId="2147471656"/>
            <ac:spMk id="11" creationId="{3A4F6423-A6D9-DE9E-124A-D0D2D557C843}"/>
          </ac:spMkLst>
        </pc:spChg>
        <pc:spChg chg="mod topLvl">
          <ac:chgData name="Connor Xu" userId="a2fa5610-7f85-41f8-9630-afc02cec4fa9" providerId="ADAL" clId="{57EAAC4B-D155-4C96-A5D6-9BC102C82EFF}" dt="2024-09-02T22:42:19.153" v="3303" actId="165"/>
          <ac:spMkLst>
            <pc:docMk/>
            <pc:sldMk cId="3274022134" sldId="2147471656"/>
            <ac:spMk id="12" creationId="{FB5D171E-152C-37C5-B9B6-F9095392E681}"/>
          </ac:spMkLst>
        </pc:spChg>
        <pc:spChg chg="mod topLvl">
          <ac:chgData name="Connor Xu" userId="a2fa5610-7f85-41f8-9630-afc02cec4fa9" providerId="ADAL" clId="{57EAAC4B-D155-4C96-A5D6-9BC102C82EFF}" dt="2024-09-02T22:42:19.153" v="3303" actId="165"/>
          <ac:spMkLst>
            <pc:docMk/>
            <pc:sldMk cId="3274022134" sldId="2147471656"/>
            <ac:spMk id="13" creationId="{20EC2ED1-1B6D-35EF-B9CE-C2846F6BAC49}"/>
          </ac:spMkLst>
        </pc:spChg>
        <pc:spChg chg="mod">
          <ac:chgData name="Connor Xu" userId="a2fa5610-7f85-41f8-9630-afc02cec4fa9" providerId="ADAL" clId="{57EAAC4B-D155-4C96-A5D6-9BC102C82EFF}" dt="2024-09-02T23:28:13.692" v="4448" actId="255"/>
          <ac:spMkLst>
            <pc:docMk/>
            <pc:sldMk cId="3274022134" sldId="2147471656"/>
            <ac:spMk id="18" creationId="{410EF50E-2E3A-8BFF-510C-BFA7A9F187D6}"/>
          </ac:spMkLst>
        </pc:spChg>
        <pc:spChg chg="mod">
          <ac:chgData name="Connor Xu" userId="a2fa5610-7f85-41f8-9630-afc02cec4fa9" providerId="ADAL" clId="{57EAAC4B-D155-4C96-A5D6-9BC102C82EFF}" dt="2024-09-02T23:28:13.692" v="4448" actId="255"/>
          <ac:spMkLst>
            <pc:docMk/>
            <pc:sldMk cId="3274022134" sldId="2147471656"/>
            <ac:spMk id="19" creationId="{88333EDC-5553-013F-2E95-63592AEF1CF4}"/>
          </ac:spMkLst>
        </pc:spChg>
        <pc:spChg chg="mod">
          <ac:chgData name="Connor Xu" userId="a2fa5610-7f85-41f8-9630-afc02cec4fa9" providerId="ADAL" clId="{57EAAC4B-D155-4C96-A5D6-9BC102C82EFF}" dt="2024-09-02T23:28:13.692" v="4448" actId="255"/>
          <ac:spMkLst>
            <pc:docMk/>
            <pc:sldMk cId="3274022134" sldId="2147471656"/>
            <ac:spMk id="20" creationId="{F82B8B99-F204-FDA1-A079-EAB78A8363D6}"/>
          </ac:spMkLst>
        </pc:spChg>
        <pc:spChg chg="mod">
          <ac:chgData name="Connor Xu" userId="a2fa5610-7f85-41f8-9630-afc02cec4fa9" providerId="ADAL" clId="{57EAAC4B-D155-4C96-A5D6-9BC102C82EFF}" dt="2024-09-02T23:28:13.692" v="4448" actId="255"/>
          <ac:spMkLst>
            <pc:docMk/>
            <pc:sldMk cId="3274022134" sldId="2147471656"/>
            <ac:spMk id="21" creationId="{B04FFF6B-4AEE-1D93-78AA-B67304840040}"/>
          </ac:spMkLst>
        </pc:spChg>
        <pc:spChg chg="mod">
          <ac:chgData name="Connor Xu" userId="a2fa5610-7f85-41f8-9630-afc02cec4fa9" providerId="ADAL" clId="{57EAAC4B-D155-4C96-A5D6-9BC102C82EFF}" dt="2024-09-02T23:28:13.692" v="4448" actId="255"/>
          <ac:spMkLst>
            <pc:docMk/>
            <pc:sldMk cId="3274022134" sldId="2147471656"/>
            <ac:spMk id="26" creationId="{1AEE9A7E-9EB5-39D2-323C-4712EC9B4D71}"/>
          </ac:spMkLst>
        </pc:spChg>
        <pc:spChg chg="del">
          <ac:chgData name="Connor Xu" userId="a2fa5610-7f85-41f8-9630-afc02cec4fa9" providerId="ADAL" clId="{57EAAC4B-D155-4C96-A5D6-9BC102C82EFF}" dt="2024-09-02T08:20:15.118" v="3293" actId="478"/>
          <ac:spMkLst>
            <pc:docMk/>
            <pc:sldMk cId="3274022134" sldId="2147471656"/>
            <ac:spMk id="27" creationId="{F6F1DC71-5700-BE1F-240E-8AD3A4B17FDB}"/>
          </ac:spMkLst>
        </pc:spChg>
        <pc:spChg chg="del">
          <ac:chgData name="Connor Xu" userId="a2fa5610-7f85-41f8-9630-afc02cec4fa9" providerId="ADAL" clId="{57EAAC4B-D155-4C96-A5D6-9BC102C82EFF}" dt="2024-09-02T08:20:15.118" v="3293" actId="478"/>
          <ac:spMkLst>
            <pc:docMk/>
            <pc:sldMk cId="3274022134" sldId="2147471656"/>
            <ac:spMk id="28" creationId="{DA1058AE-7E31-293C-98DF-7476322998F0}"/>
          </ac:spMkLst>
        </pc:spChg>
        <pc:spChg chg="mod">
          <ac:chgData name="Connor Xu" userId="a2fa5610-7f85-41f8-9630-afc02cec4fa9" providerId="ADAL" clId="{57EAAC4B-D155-4C96-A5D6-9BC102C82EFF}" dt="2024-09-02T23:28:13.692" v="4448" actId="255"/>
          <ac:spMkLst>
            <pc:docMk/>
            <pc:sldMk cId="3274022134" sldId="2147471656"/>
            <ac:spMk id="30" creationId="{AD6FA50E-49CB-A613-EF3F-2FB3672045F0}"/>
          </ac:spMkLst>
        </pc:spChg>
        <pc:spChg chg="mod">
          <ac:chgData name="Connor Xu" userId="a2fa5610-7f85-41f8-9630-afc02cec4fa9" providerId="ADAL" clId="{57EAAC4B-D155-4C96-A5D6-9BC102C82EFF}" dt="2024-09-02T23:28:13.692" v="4448" actId="255"/>
          <ac:spMkLst>
            <pc:docMk/>
            <pc:sldMk cId="3274022134" sldId="2147471656"/>
            <ac:spMk id="31" creationId="{F924F360-5DD4-8D4A-B3A1-BA597B0633F1}"/>
          </ac:spMkLst>
        </pc:spChg>
        <pc:spChg chg="mod">
          <ac:chgData name="Connor Xu" userId="a2fa5610-7f85-41f8-9630-afc02cec4fa9" providerId="ADAL" clId="{57EAAC4B-D155-4C96-A5D6-9BC102C82EFF}" dt="2024-09-02T23:28:13.692" v="4448" actId="255"/>
          <ac:spMkLst>
            <pc:docMk/>
            <pc:sldMk cId="3274022134" sldId="2147471656"/>
            <ac:spMk id="32" creationId="{E00511EB-8B55-F389-84FA-D87EAF9765C7}"/>
          </ac:spMkLst>
        </pc:spChg>
        <pc:spChg chg="add mod">
          <ac:chgData name="Connor Xu" userId="a2fa5610-7f85-41f8-9630-afc02cec4fa9" providerId="ADAL" clId="{57EAAC4B-D155-4C96-A5D6-9BC102C82EFF}" dt="2024-09-04T04:38:26.371" v="10240" actId="404"/>
          <ac:spMkLst>
            <pc:docMk/>
            <pc:sldMk cId="3274022134" sldId="2147471656"/>
            <ac:spMk id="34" creationId="{E7A62575-D141-CCE1-DD8B-234B0180E6AB}"/>
          </ac:spMkLst>
        </pc:spChg>
        <pc:spChg chg="add mod">
          <ac:chgData name="Connor Xu" userId="a2fa5610-7f85-41f8-9630-afc02cec4fa9" providerId="ADAL" clId="{57EAAC4B-D155-4C96-A5D6-9BC102C82EFF}" dt="2024-09-04T04:38:26.371" v="10240" actId="404"/>
          <ac:spMkLst>
            <pc:docMk/>
            <pc:sldMk cId="3274022134" sldId="2147471656"/>
            <ac:spMk id="35" creationId="{B59FEA33-8FAA-0F8E-C4EB-CE0A4CDA3E3D}"/>
          </ac:spMkLst>
        </pc:spChg>
        <pc:spChg chg="add mod">
          <ac:chgData name="Connor Xu" userId="a2fa5610-7f85-41f8-9630-afc02cec4fa9" providerId="ADAL" clId="{57EAAC4B-D155-4C96-A5D6-9BC102C82EFF}" dt="2024-09-04T04:38:26.371" v="10240" actId="404"/>
          <ac:spMkLst>
            <pc:docMk/>
            <pc:sldMk cId="3274022134" sldId="2147471656"/>
            <ac:spMk id="36" creationId="{7DE378FA-7E4C-12D4-713A-2EB2BDB2B977}"/>
          </ac:spMkLst>
        </pc:spChg>
        <pc:spChg chg="add mod">
          <ac:chgData name="Connor Xu" userId="a2fa5610-7f85-41f8-9630-afc02cec4fa9" providerId="ADAL" clId="{57EAAC4B-D155-4C96-A5D6-9BC102C82EFF}" dt="2024-09-04T04:38:31.902" v="10241" actId="14100"/>
          <ac:spMkLst>
            <pc:docMk/>
            <pc:sldMk cId="3274022134" sldId="2147471656"/>
            <ac:spMk id="39" creationId="{E378804B-F9D7-3C3C-7D7A-02C9821E5848}"/>
          </ac:spMkLst>
        </pc:spChg>
        <pc:spChg chg="del">
          <ac:chgData name="Connor Xu" userId="a2fa5610-7f85-41f8-9630-afc02cec4fa9" providerId="ADAL" clId="{57EAAC4B-D155-4C96-A5D6-9BC102C82EFF}" dt="2024-09-02T08:20:15.118" v="3293" actId="478"/>
          <ac:spMkLst>
            <pc:docMk/>
            <pc:sldMk cId="3274022134" sldId="2147471656"/>
            <ac:spMk id="61" creationId="{1FF6B810-6AD5-BB03-6DD4-EDA274DB54C0}"/>
          </ac:spMkLst>
        </pc:spChg>
        <pc:grpChg chg="del">
          <ac:chgData name="Connor Xu" userId="a2fa5610-7f85-41f8-9630-afc02cec4fa9" providerId="ADAL" clId="{57EAAC4B-D155-4C96-A5D6-9BC102C82EFF}" dt="2024-09-02T08:20:12.924" v="3292" actId="478"/>
          <ac:grpSpMkLst>
            <pc:docMk/>
            <pc:sldMk cId="3274022134" sldId="2147471656"/>
            <ac:grpSpMk id="2" creationId="{1AAF0710-D2E7-C6C8-1445-17E572AA04F6}"/>
          </ac:grpSpMkLst>
        </pc:grpChg>
        <pc:grpChg chg="add del mod">
          <ac:chgData name="Connor Xu" userId="a2fa5610-7f85-41f8-9630-afc02cec4fa9" providerId="ADAL" clId="{57EAAC4B-D155-4C96-A5D6-9BC102C82EFF}" dt="2024-09-02T22:42:19.153" v="3303" actId="165"/>
          <ac:grpSpMkLst>
            <pc:docMk/>
            <pc:sldMk cId="3274022134" sldId="2147471656"/>
            <ac:grpSpMk id="10" creationId="{A852E2B7-BE6E-64E1-01CC-BF472ED3468A}"/>
          </ac:grpSpMkLst>
        </pc:grpChg>
        <pc:grpChg chg="mod topLvl">
          <ac:chgData name="Connor Xu" userId="a2fa5610-7f85-41f8-9630-afc02cec4fa9" providerId="ADAL" clId="{57EAAC4B-D155-4C96-A5D6-9BC102C82EFF}" dt="2024-09-02T22:42:19.153" v="3303" actId="165"/>
          <ac:grpSpMkLst>
            <pc:docMk/>
            <pc:sldMk cId="3274022134" sldId="2147471656"/>
            <ac:grpSpMk id="14" creationId="{69C74A6C-21F8-6C52-6765-3DB37CCE7775}"/>
          </ac:grpSpMkLst>
        </pc:grpChg>
        <pc:grpChg chg="mod topLvl">
          <ac:chgData name="Connor Xu" userId="a2fa5610-7f85-41f8-9630-afc02cec4fa9" providerId="ADAL" clId="{57EAAC4B-D155-4C96-A5D6-9BC102C82EFF}" dt="2024-09-02T22:42:19.153" v="3303" actId="165"/>
          <ac:grpSpMkLst>
            <pc:docMk/>
            <pc:sldMk cId="3274022134" sldId="2147471656"/>
            <ac:grpSpMk id="15" creationId="{5105D69D-F438-E647-8B10-9BDB079AFD82}"/>
          </ac:grpSpMkLst>
        </pc:grpChg>
        <pc:grpChg chg="mod topLvl">
          <ac:chgData name="Connor Xu" userId="a2fa5610-7f85-41f8-9630-afc02cec4fa9" providerId="ADAL" clId="{57EAAC4B-D155-4C96-A5D6-9BC102C82EFF}" dt="2024-09-02T22:42:19.153" v="3303" actId="165"/>
          <ac:grpSpMkLst>
            <pc:docMk/>
            <pc:sldMk cId="3274022134" sldId="2147471656"/>
            <ac:grpSpMk id="16" creationId="{F3D83027-20FF-98A0-EE9B-469BD80AA127}"/>
          </ac:grpSpMkLst>
        </pc:grpChg>
        <pc:grpChg chg="mod topLvl">
          <ac:chgData name="Connor Xu" userId="a2fa5610-7f85-41f8-9630-afc02cec4fa9" providerId="ADAL" clId="{57EAAC4B-D155-4C96-A5D6-9BC102C82EFF}" dt="2024-09-02T22:42:19.153" v="3303" actId="165"/>
          <ac:grpSpMkLst>
            <pc:docMk/>
            <pc:sldMk cId="3274022134" sldId="2147471656"/>
            <ac:grpSpMk id="17" creationId="{997E32DB-B5A5-19CB-827A-67989BC83D84}"/>
          </ac:grpSpMkLst>
        </pc:grpChg>
        <pc:grpChg chg="del">
          <ac:chgData name="Connor Xu" userId="a2fa5610-7f85-41f8-9630-afc02cec4fa9" providerId="ADAL" clId="{57EAAC4B-D155-4C96-A5D6-9BC102C82EFF}" dt="2024-09-02T08:20:10.748" v="3291" actId="478"/>
          <ac:grpSpMkLst>
            <pc:docMk/>
            <pc:sldMk cId="3274022134" sldId="2147471656"/>
            <ac:grpSpMk id="60" creationId="{2982EC5E-6597-1D97-3258-37B26C357946}"/>
          </ac:grpSpMkLst>
        </pc:grpChg>
        <pc:picChg chg="del">
          <ac:chgData name="Connor Xu" userId="a2fa5610-7f85-41f8-9630-afc02cec4fa9" providerId="ADAL" clId="{57EAAC4B-D155-4C96-A5D6-9BC102C82EFF}" dt="2024-09-02T08:20:15.118" v="3293" actId="478"/>
          <ac:picMkLst>
            <pc:docMk/>
            <pc:sldMk cId="3274022134" sldId="2147471656"/>
            <ac:picMk id="62" creationId="{E268F032-2290-93A3-D084-780185791B13}"/>
          </ac:picMkLst>
        </pc:picChg>
        <pc:cxnChg chg="add mod">
          <ac:chgData name="Connor Xu" userId="a2fa5610-7f85-41f8-9630-afc02cec4fa9" providerId="ADAL" clId="{57EAAC4B-D155-4C96-A5D6-9BC102C82EFF}" dt="2024-09-02T22:42:53.411" v="3307" actId="208"/>
          <ac:cxnSpMkLst>
            <pc:docMk/>
            <pc:sldMk cId="3274022134" sldId="2147471656"/>
            <ac:cxnSpMk id="40" creationId="{DDC915AB-104B-1D76-EB7C-EF1CFB218D8B}"/>
          </ac:cxnSpMkLst>
        </pc:cxnChg>
        <pc:cxnChg chg="add mod">
          <ac:chgData name="Connor Xu" userId="a2fa5610-7f85-41f8-9630-afc02cec4fa9" providerId="ADAL" clId="{57EAAC4B-D155-4C96-A5D6-9BC102C82EFF}" dt="2024-09-02T22:43:14.046" v="3311" actId="208"/>
          <ac:cxnSpMkLst>
            <pc:docMk/>
            <pc:sldMk cId="3274022134" sldId="2147471656"/>
            <ac:cxnSpMk id="41" creationId="{5AC26D9B-05A7-8431-4B94-663063A36E68}"/>
          </ac:cxnSpMkLst>
        </pc:cxnChg>
        <pc:cxnChg chg="add mod">
          <ac:chgData name="Connor Xu" userId="a2fa5610-7f85-41f8-9630-afc02cec4fa9" providerId="ADAL" clId="{57EAAC4B-D155-4C96-A5D6-9BC102C82EFF}" dt="2024-09-02T22:43:50.902" v="3319" actId="208"/>
          <ac:cxnSpMkLst>
            <pc:docMk/>
            <pc:sldMk cId="3274022134" sldId="2147471656"/>
            <ac:cxnSpMk id="42" creationId="{B675F959-1E8F-CF08-F6D6-98E6DD7AF997}"/>
          </ac:cxnSpMkLst>
        </pc:cxnChg>
        <pc:cxnChg chg="add mod">
          <ac:chgData name="Connor Xu" userId="a2fa5610-7f85-41f8-9630-afc02cec4fa9" providerId="ADAL" clId="{57EAAC4B-D155-4C96-A5D6-9BC102C82EFF}" dt="2024-09-02T22:43:35.997" v="3315" actId="208"/>
          <ac:cxnSpMkLst>
            <pc:docMk/>
            <pc:sldMk cId="3274022134" sldId="2147471656"/>
            <ac:cxnSpMk id="49" creationId="{54CBD9CA-92F7-674F-0009-6DF6B1A4379A}"/>
          </ac:cxnSpMkLst>
        </pc:cxnChg>
      </pc:sldChg>
      <pc:sldChg chg="addSp delSp modSp add mod">
        <pc:chgData name="Connor Xu" userId="a2fa5610-7f85-41f8-9630-afc02cec4fa9" providerId="ADAL" clId="{57EAAC4B-D155-4C96-A5D6-9BC102C82EFF}" dt="2024-09-03T00:10:22.959" v="7408" actId="1036"/>
        <pc:sldMkLst>
          <pc:docMk/>
          <pc:sldMk cId="317380609" sldId="2147471681"/>
        </pc:sldMkLst>
        <pc:spChg chg="add del mod">
          <ac:chgData name="Connor Xu" userId="a2fa5610-7f85-41f8-9630-afc02cec4fa9" providerId="ADAL" clId="{57EAAC4B-D155-4C96-A5D6-9BC102C82EFF}" dt="2024-09-02T23:30:27.210" v="4489" actId="478"/>
          <ac:spMkLst>
            <pc:docMk/>
            <pc:sldMk cId="317380609" sldId="2147471681"/>
            <ac:spMk id="2" creationId="{F8C09BAF-09CF-485D-CF76-4DC361685118}"/>
          </ac:spMkLst>
        </pc:spChg>
        <pc:spChg chg="mod">
          <ac:chgData name="Connor Xu" userId="a2fa5610-7f85-41f8-9630-afc02cec4fa9" providerId="ADAL" clId="{57EAAC4B-D155-4C96-A5D6-9BC102C82EFF}" dt="2024-09-02T23:21:55.692" v="4188"/>
          <ac:spMkLst>
            <pc:docMk/>
            <pc:sldMk cId="317380609" sldId="2147471681"/>
            <ac:spMk id="3" creationId="{BB853E69-A90C-3E89-6E59-4F50810429A8}"/>
          </ac:spMkLst>
        </pc:spChg>
        <pc:spChg chg="mod">
          <ac:chgData name="Connor Xu" userId="a2fa5610-7f85-41f8-9630-afc02cec4fa9" providerId="ADAL" clId="{57EAAC4B-D155-4C96-A5D6-9BC102C82EFF}" dt="2024-09-03T00:10:22.959" v="7408" actId="1036"/>
          <ac:spMkLst>
            <pc:docMk/>
            <pc:sldMk cId="317380609" sldId="2147471681"/>
            <ac:spMk id="4" creationId="{D84E1ABD-09C0-34B4-2515-48183DD677F2}"/>
          </ac:spMkLst>
        </pc:spChg>
        <pc:spChg chg="mod">
          <ac:chgData name="Connor Xu" userId="a2fa5610-7f85-41f8-9630-afc02cec4fa9" providerId="ADAL" clId="{57EAAC4B-D155-4C96-A5D6-9BC102C82EFF}" dt="2024-09-03T00:10:22.959" v="7408" actId="1036"/>
          <ac:spMkLst>
            <pc:docMk/>
            <pc:sldMk cId="317380609" sldId="2147471681"/>
            <ac:spMk id="6" creationId="{9D8787CA-B4CC-2C3E-E783-018DAE389F8A}"/>
          </ac:spMkLst>
        </pc:spChg>
        <pc:spChg chg="mod">
          <ac:chgData name="Connor Xu" userId="a2fa5610-7f85-41f8-9630-afc02cec4fa9" providerId="ADAL" clId="{57EAAC4B-D155-4C96-A5D6-9BC102C82EFF}" dt="2024-09-03T00:10:22.959" v="7408" actId="1036"/>
          <ac:spMkLst>
            <pc:docMk/>
            <pc:sldMk cId="317380609" sldId="2147471681"/>
            <ac:spMk id="7" creationId="{E41C40E5-BFD6-0898-3ACA-3BB32AE9D26F}"/>
          </ac:spMkLst>
        </pc:spChg>
        <pc:spChg chg="del">
          <ac:chgData name="Connor Xu" userId="a2fa5610-7f85-41f8-9630-afc02cec4fa9" providerId="ADAL" clId="{57EAAC4B-D155-4C96-A5D6-9BC102C82EFF}" dt="2024-09-02T23:29:36.703" v="4472" actId="478"/>
          <ac:spMkLst>
            <pc:docMk/>
            <pc:sldMk cId="317380609" sldId="2147471681"/>
            <ac:spMk id="8" creationId="{8FE98830-AABD-E335-61CA-8D928AC9E2DE}"/>
          </ac:spMkLst>
        </pc:spChg>
        <pc:spChg chg="mod">
          <ac:chgData name="Connor Xu" userId="a2fa5610-7f85-41f8-9630-afc02cec4fa9" providerId="ADAL" clId="{57EAAC4B-D155-4C96-A5D6-9BC102C82EFF}" dt="2024-09-03T00:10:22.959" v="7408" actId="1036"/>
          <ac:spMkLst>
            <pc:docMk/>
            <pc:sldMk cId="317380609" sldId="2147471681"/>
            <ac:spMk id="9" creationId="{033267D3-05BA-6C1E-16E4-B4C6021F2EEF}"/>
          </ac:spMkLst>
        </pc:spChg>
        <pc:spChg chg="del">
          <ac:chgData name="Connor Xu" userId="a2fa5610-7f85-41f8-9630-afc02cec4fa9" providerId="ADAL" clId="{57EAAC4B-D155-4C96-A5D6-9BC102C82EFF}" dt="2024-09-02T23:29:36.703" v="4472" actId="478"/>
          <ac:spMkLst>
            <pc:docMk/>
            <pc:sldMk cId="317380609" sldId="2147471681"/>
            <ac:spMk id="10" creationId="{51EB5A4F-03B8-9362-64C5-B1E038C44593}"/>
          </ac:spMkLst>
        </pc:spChg>
        <pc:spChg chg="del mod">
          <ac:chgData name="Connor Xu" userId="a2fa5610-7f85-41f8-9630-afc02cec4fa9" providerId="ADAL" clId="{57EAAC4B-D155-4C96-A5D6-9BC102C82EFF}" dt="2024-09-02T23:29:31.416" v="4470" actId="478"/>
          <ac:spMkLst>
            <pc:docMk/>
            <pc:sldMk cId="317380609" sldId="2147471681"/>
            <ac:spMk id="11" creationId="{E6258602-98AE-F744-469B-9015C500840C}"/>
          </ac:spMkLst>
        </pc:spChg>
        <pc:spChg chg="del">
          <ac:chgData name="Connor Xu" userId="a2fa5610-7f85-41f8-9630-afc02cec4fa9" providerId="ADAL" clId="{57EAAC4B-D155-4C96-A5D6-9BC102C82EFF}" dt="2024-09-02T23:29:36.703" v="4472" actId="478"/>
          <ac:spMkLst>
            <pc:docMk/>
            <pc:sldMk cId="317380609" sldId="2147471681"/>
            <ac:spMk id="12" creationId="{D00BC2AD-2958-4D7B-5765-1372A99B7580}"/>
          </ac:spMkLst>
        </pc:spChg>
        <pc:spChg chg="del mod">
          <ac:chgData name="Connor Xu" userId="a2fa5610-7f85-41f8-9630-afc02cec4fa9" providerId="ADAL" clId="{57EAAC4B-D155-4C96-A5D6-9BC102C82EFF}" dt="2024-09-02T23:29:33.942" v="4471" actId="478"/>
          <ac:spMkLst>
            <pc:docMk/>
            <pc:sldMk cId="317380609" sldId="2147471681"/>
            <ac:spMk id="13" creationId="{4A953B82-F822-ED48-35B4-553455910FF9}"/>
          </ac:spMkLst>
        </pc:spChg>
        <pc:spChg chg="del">
          <ac:chgData name="Connor Xu" userId="a2fa5610-7f85-41f8-9630-afc02cec4fa9" providerId="ADAL" clId="{57EAAC4B-D155-4C96-A5D6-9BC102C82EFF}" dt="2024-09-02T23:29:33.942" v="4471" actId="478"/>
          <ac:spMkLst>
            <pc:docMk/>
            <pc:sldMk cId="317380609" sldId="2147471681"/>
            <ac:spMk id="14" creationId="{23F57812-E15A-D7BF-0F98-FAF086723A8D}"/>
          </ac:spMkLst>
        </pc:spChg>
        <pc:spChg chg="del">
          <ac:chgData name="Connor Xu" userId="a2fa5610-7f85-41f8-9630-afc02cec4fa9" providerId="ADAL" clId="{57EAAC4B-D155-4C96-A5D6-9BC102C82EFF}" dt="2024-09-02T23:29:33.942" v="4471" actId="478"/>
          <ac:spMkLst>
            <pc:docMk/>
            <pc:sldMk cId="317380609" sldId="2147471681"/>
            <ac:spMk id="15" creationId="{E229650F-0198-37B5-AC36-45466018C49D}"/>
          </ac:spMkLst>
        </pc:spChg>
        <pc:spChg chg="del">
          <ac:chgData name="Connor Xu" userId="a2fa5610-7f85-41f8-9630-afc02cec4fa9" providerId="ADAL" clId="{57EAAC4B-D155-4C96-A5D6-9BC102C82EFF}" dt="2024-09-02T23:29:33.942" v="4471" actId="478"/>
          <ac:spMkLst>
            <pc:docMk/>
            <pc:sldMk cId="317380609" sldId="2147471681"/>
            <ac:spMk id="16" creationId="{71CB6EB4-8B85-55B7-C3C8-8726693E678A}"/>
          </ac:spMkLst>
        </pc:spChg>
        <pc:spChg chg="add mod">
          <ac:chgData name="Connor Xu" userId="a2fa5610-7f85-41f8-9630-afc02cec4fa9" providerId="ADAL" clId="{57EAAC4B-D155-4C96-A5D6-9BC102C82EFF}" dt="2024-09-03T00:10:22.959" v="7408" actId="1036"/>
          <ac:spMkLst>
            <pc:docMk/>
            <pc:sldMk cId="317380609" sldId="2147471681"/>
            <ac:spMk id="17" creationId="{8A5FBC12-F38A-648C-4F3F-2F6D63A20EDD}"/>
          </ac:spMkLst>
        </pc:spChg>
        <pc:spChg chg="add mod">
          <ac:chgData name="Connor Xu" userId="a2fa5610-7f85-41f8-9630-afc02cec4fa9" providerId="ADAL" clId="{57EAAC4B-D155-4C96-A5D6-9BC102C82EFF}" dt="2024-09-03T00:10:22.959" v="7408" actId="1036"/>
          <ac:spMkLst>
            <pc:docMk/>
            <pc:sldMk cId="317380609" sldId="2147471681"/>
            <ac:spMk id="18" creationId="{B5D3C081-C436-6276-67C2-C35D6650B47C}"/>
          </ac:spMkLst>
        </pc:spChg>
        <pc:spChg chg="add mod">
          <ac:chgData name="Connor Xu" userId="a2fa5610-7f85-41f8-9630-afc02cec4fa9" providerId="ADAL" clId="{57EAAC4B-D155-4C96-A5D6-9BC102C82EFF}" dt="2024-09-03T00:10:22.959" v="7408" actId="1036"/>
          <ac:spMkLst>
            <pc:docMk/>
            <pc:sldMk cId="317380609" sldId="2147471681"/>
            <ac:spMk id="19" creationId="{97AD3516-DDE9-3112-FEB0-F38BE2D47078}"/>
          </ac:spMkLst>
        </pc:spChg>
        <pc:spChg chg="add mod">
          <ac:chgData name="Connor Xu" userId="a2fa5610-7f85-41f8-9630-afc02cec4fa9" providerId="ADAL" clId="{57EAAC4B-D155-4C96-A5D6-9BC102C82EFF}" dt="2024-09-03T00:10:22.959" v="7408" actId="1036"/>
          <ac:spMkLst>
            <pc:docMk/>
            <pc:sldMk cId="317380609" sldId="2147471681"/>
            <ac:spMk id="20" creationId="{2E008FE4-468A-5FBC-3D8A-4B9928CA518E}"/>
          </ac:spMkLst>
        </pc:spChg>
        <pc:spChg chg="add mod">
          <ac:chgData name="Connor Xu" userId="a2fa5610-7f85-41f8-9630-afc02cec4fa9" providerId="ADAL" clId="{57EAAC4B-D155-4C96-A5D6-9BC102C82EFF}" dt="2024-09-03T00:10:22.959" v="7408" actId="1036"/>
          <ac:spMkLst>
            <pc:docMk/>
            <pc:sldMk cId="317380609" sldId="2147471681"/>
            <ac:spMk id="21" creationId="{A169B4CD-4D70-EB80-CC74-A0834F2A0B8B}"/>
          </ac:spMkLst>
        </pc:spChg>
        <pc:spChg chg="add mod">
          <ac:chgData name="Connor Xu" userId="a2fa5610-7f85-41f8-9630-afc02cec4fa9" providerId="ADAL" clId="{57EAAC4B-D155-4C96-A5D6-9BC102C82EFF}" dt="2024-09-03T00:10:22.959" v="7408" actId="1036"/>
          <ac:spMkLst>
            <pc:docMk/>
            <pc:sldMk cId="317380609" sldId="2147471681"/>
            <ac:spMk id="22" creationId="{8D8441B3-B796-3CCC-8825-890BC44E2B46}"/>
          </ac:spMkLst>
        </pc:spChg>
        <pc:spChg chg="add mod">
          <ac:chgData name="Connor Xu" userId="a2fa5610-7f85-41f8-9630-afc02cec4fa9" providerId="ADAL" clId="{57EAAC4B-D155-4C96-A5D6-9BC102C82EFF}" dt="2024-09-03T00:10:22.959" v="7408" actId="1036"/>
          <ac:spMkLst>
            <pc:docMk/>
            <pc:sldMk cId="317380609" sldId="2147471681"/>
            <ac:spMk id="23" creationId="{8C5B962E-D15E-0D89-F987-E1E43251E4E6}"/>
          </ac:spMkLst>
        </pc:spChg>
        <pc:spChg chg="add mod">
          <ac:chgData name="Connor Xu" userId="a2fa5610-7f85-41f8-9630-afc02cec4fa9" providerId="ADAL" clId="{57EAAC4B-D155-4C96-A5D6-9BC102C82EFF}" dt="2024-09-03T00:10:22.959" v="7408" actId="1036"/>
          <ac:spMkLst>
            <pc:docMk/>
            <pc:sldMk cId="317380609" sldId="2147471681"/>
            <ac:spMk id="24" creationId="{787CB320-AA9D-8C92-195B-63C5A71A5BB2}"/>
          </ac:spMkLst>
        </pc:spChg>
        <pc:spChg chg="add mod">
          <ac:chgData name="Connor Xu" userId="a2fa5610-7f85-41f8-9630-afc02cec4fa9" providerId="ADAL" clId="{57EAAC4B-D155-4C96-A5D6-9BC102C82EFF}" dt="2024-09-03T00:10:22.959" v="7408" actId="1036"/>
          <ac:spMkLst>
            <pc:docMk/>
            <pc:sldMk cId="317380609" sldId="2147471681"/>
            <ac:spMk id="25" creationId="{41E25835-6056-2C8D-7D09-F6A7696FC99B}"/>
          </ac:spMkLst>
        </pc:spChg>
        <pc:spChg chg="add mod">
          <ac:chgData name="Connor Xu" userId="a2fa5610-7f85-41f8-9630-afc02cec4fa9" providerId="ADAL" clId="{57EAAC4B-D155-4C96-A5D6-9BC102C82EFF}" dt="2024-09-03T00:10:22.959" v="7408" actId="1036"/>
          <ac:spMkLst>
            <pc:docMk/>
            <pc:sldMk cId="317380609" sldId="2147471681"/>
            <ac:spMk id="26" creationId="{B1338060-DF91-B360-972E-0E959DA0114A}"/>
          </ac:spMkLst>
        </pc:spChg>
        <pc:spChg chg="add mod">
          <ac:chgData name="Connor Xu" userId="a2fa5610-7f85-41f8-9630-afc02cec4fa9" providerId="ADAL" clId="{57EAAC4B-D155-4C96-A5D6-9BC102C82EFF}" dt="2024-09-03T00:10:22.959" v="7408" actId="1036"/>
          <ac:spMkLst>
            <pc:docMk/>
            <pc:sldMk cId="317380609" sldId="2147471681"/>
            <ac:spMk id="27" creationId="{BB659721-7005-3690-7BEF-D768DD3D0D8D}"/>
          </ac:spMkLst>
        </pc:spChg>
        <pc:spChg chg="add mod">
          <ac:chgData name="Connor Xu" userId="a2fa5610-7f85-41f8-9630-afc02cec4fa9" providerId="ADAL" clId="{57EAAC4B-D155-4C96-A5D6-9BC102C82EFF}" dt="2024-09-03T00:10:22.959" v="7408" actId="1036"/>
          <ac:spMkLst>
            <pc:docMk/>
            <pc:sldMk cId="317380609" sldId="2147471681"/>
            <ac:spMk id="28" creationId="{8D4DDC3C-BF00-551D-C489-28293E768AD1}"/>
          </ac:spMkLst>
        </pc:spChg>
        <pc:spChg chg="mod">
          <ac:chgData name="Connor Xu" userId="a2fa5610-7f85-41f8-9630-afc02cec4fa9" providerId="ADAL" clId="{57EAAC4B-D155-4C96-A5D6-9BC102C82EFF}" dt="2024-09-03T00:10:17.648" v="7400" actId="403"/>
          <ac:spMkLst>
            <pc:docMk/>
            <pc:sldMk cId="317380609" sldId="2147471681"/>
            <ac:spMk id="33" creationId="{F98D407E-A1CB-A66B-19ED-C8DE5551F8D5}"/>
          </ac:spMkLst>
        </pc:spChg>
      </pc:sldChg>
      <pc:sldChg chg="modSp mod">
        <pc:chgData name="Connor Xu" userId="a2fa5610-7f85-41f8-9630-afc02cec4fa9" providerId="ADAL" clId="{57EAAC4B-D155-4C96-A5D6-9BC102C82EFF}" dt="2024-09-04T04:29:53.909" v="10131" actId="2711"/>
        <pc:sldMkLst>
          <pc:docMk/>
          <pc:sldMk cId="2109793814" sldId="2147471712"/>
        </pc:sldMkLst>
        <pc:spChg chg="mod">
          <ac:chgData name="Connor Xu" userId="a2fa5610-7f85-41f8-9630-afc02cec4fa9" providerId="ADAL" clId="{57EAAC4B-D155-4C96-A5D6-9BC102C82EFF}" dt="2024-09-04T04:29:53.909" v="10131" actId="2711"/>
          <ac:spMkLst>
            <pc:docMk/>
            <pc:sldMk cId="2109793814" sldId="2147471712"/>
            <ac:spMk id="2" creationId="{3C42A615-E19E-F1ED-CA05-77A2773C1430}"/>
          </ac:spMkLst>
        </pc:spChg>
      </pc:sldChg>
      <pc:sldChg chg="delSp modSp del mod">
        <pc:chgData name="Connor Xu" userId="a2fa5610-7f85-41f8-9630-afc02cec4fa9" providerId="ADAL" clId="{57EAAC4B-D155-4C96-A5D6-9BC102C82EFF}" dt="2024-09-02T08:18:50.193" v="3290" actId="47"/>
        <pc:sldMkLst>
          <pc:docMk/>
          <pc:sldMk cId="1934279466" sldId="2147471713"/>
        </pc:sldMkLst>
        <pc:spChg chg="mod">
          <ac:chgData name="Connor Xu" userId="a2fa5610-7f85-41f8-9630-afc02cec4fa9" providerId="ADAL" clId="{57EAAC4B-D155-4C96-A5D6-9BC102C82EFF}" dt="2024-09-02T06:45:08.357" v="634" actId="1076"/>
          <ac:spMkLst>
            <pc:docMk/>
            <pc:sldMk cId="1934279466" sldId="2147471713"/>
            <ac:spMk id="5" creationId="{F64A6E85-BECE-C17C-E08C-F9587F8DA8DD}"/>
          </ac:spMkLst>
        </pc:spChg>
        <pc:spChg chg="del">
          <ac:chgData name="Connor Xu" userId="a2fa5610-7f85-41f8-9630-afc02cec4fa9" providerId="ADAL" clId="{57EAAC4B-D155-4C96-A5D6-9BC102C82EFF}" dt="2024-09-02T06:45:04.303" v="633" actId="478"/>
          <ac:spMkLst>
            <pc:docMk/>
            <pc:sldMk cId="1934279466" sldId="2147471713"/>
            <ac:spMk id="6" creationId="{5E459DAB-63D8-B51A-8CDA-8FFB39CB03CD}"/>
          </ac:spMkLst>
        </pc:spChg>
      </pc:sldChg>
      <pc:sldChg chg="modSp new del mod ord">
        <pc:chgData name="Connor Xu" userId="a2fa5610-7f85-41f8-9630-afc02cec4fa9" providerId="ADAL" clId="{57EAAC4B-D155-4C96-A5D6-9BC102C82EFF}" dt="2024-09-03T02:55:50.390" v="9742" actId="47"/>
        <pc:sldMkLst>
          <pc:docMk/>
          <pc:sldMk cId="3668264655" sldId="2147471714"/>
        </pc:sldMkLst>
        <pc:spChg chg="mod">
          <ac:chgData name="Connor Xu" userId="a2fa5610-7f85-41f8-9630-afc02cec4fa9" providerId="ADAL" clId="{57EAAC4B-D155-4C96-A5D6-9BC102C82EFF}" dt="2024-09-02T06:41:32.249" v="228" actId="20577"/>
          <ac:spMkLst>
            <pc:docMk/>
            <pc:sldMk cId="3668264655" sldId="2147471714"/>
            <ac:spMk id="2" creationId="{C112DD15-2F72-E817-BFA9-3926B3B2312E}"/>
          </ac:spMkLst>
        </pc:spChg>
      </pc:sldChg>
      <pc:sldMasterChg chg="delSldLayout">
        <pc:chgData name="Connor Xu" userId="a2fa5610-7f85-41f8-9630-afc02cec4fa9" providerId="ADAL" clId="{57EAAC4B-D155-4C96-A5D6-9BC102C82EFF}" dt="2024-09-03T02:55:50.390" v="9742" actId="47"/>
        <pc:sldMasterMkLst>
          <pc:docMk/>
          <pc:sldMasterMk cId="3713331802" sldId="2147483670"/>
        </pc:sldMasterMkLst>
        <pc:sldLayoutChg chg="del">
          <pc:chgData name="Connor Xu" userId="a2fa5610-7f85-41f8-9630-afc02cec4fa9" providerId="ADAL" clId="{57EAAC4B-D155-4C96-A5D6-9BC102C82EFF}" dt="2024-09-02T08:18:50.193" v="3290" actId="47"/>
          <pc:sldLayoutMkLst>
            <pc:docMk/>
            <pc:sldMasterMk cId="3713331802" sldId="2147483670"/>
            <pc:sldLayoutMk cId="253005755" sldId="2147483804"/>
          </pc:sldLayoutMkLst>
        </pc:sldLayoutChg>
        <pc:sldLayoutChg chg="del">
          <pc:chgData name="Connor Xu" userId="a2fa5610-7f85-41f8-9630-afc02cec4fa9" providerId="ADAL" clId="{57EAAC4B-D155-4C96-A5D6-9BC102C82EFF}" dt="2024-09-03T02:55:50.390" v="9742" actId="47"/>
          <pc:sldLayoutMkLst>
            <pc:docMk/>
            <pc:sldMasterMk cId="3713331802" sldId="2147483670"/>
            <pc:sldLayoutMk cId="662125368" sldId="2147483805"/>
          </pc:sldLayoutMkLst>
        </pc:sldLayoutChg>
        <pc:sldLayoutChg chg="del">
          <pc:chgData name="Connor Xu" userId="a2fa5610-7f85-41f8-9630-afc02cec4fa9" providerId="ADAL" clId="{57EAAC4B-D155-4C96-A5D6-9BC102C82EFF}" dt="2024-09-02T23:44:00.508" v="4979" actId="47"/>
          <pc:sldLayoutMkLst>
            <pc:docMk/>
            <pc:sldMasterMk cId="3713331802" sldId="2147483670"/>
            <pc:sldLayoutMk cId="157176178" sldId="2147483806"/>
          </pc:sldLayoutMkLst>
        </pc:sldLayoutChg>
      </pc:sldMasterChg>
    </pc:docChg>
  </pc:docChgLst>
  <pc:docChgLst>
    <pc:chgData name="Connor Xu" userId="a2fa5610-7f85-41f8-9630-afc02cec4fa9" providerId="ADAL" clId="{DBA3AD92-5D80-4B55-9938-D1642B73B5C0}"/>
    <pc:docChg chg="undo redo custSel addSld delSld modSld sldOrd modSection">
      <pc:chgData name="Connor Xu" userId="a2fa5610-7f85-41f8-9630-afc02cec4fa9" providerId="ADAL" clId="{DBA3AD92-5D80-4B55-9938-D1642B73B5C0}" dt="2024-09-13T02:35:29.482" v="5624" actId="20577"/>
      <pc:docMkLst>
        <pc:docMk/>
      </pc:docMkLst>
      <pc:sldChg chg="add del">
        <pc:chgData name="Connor Xu" userId="a2fa5610-7f85-41f8-9630-afc02cec4fa9" providerId="ADAL" clId="{DBA3AD92-5D80-4B55-9938-D1642B73B5C0}" dt="2024-09-13T00:45:31.431" v="2742" actId="47"/>
        <pc:sldMkLst>
          <pc:docMk/>
          <pc:sldMk cId="4028001061" sldId="6899"/>
        </pc:sldMkLst>
      </pc:sldChg>
      <pc:sldChg chg="add del">
        <pc:chgData name="Connor Xu" userId="a2fa5610-7f85-41f8-9630-afc02cec4fa9" providerId="ADAL" clId="{DBA3AD92-5D80-4B55-9938-D1642B73B5C0}" dt="2024-09-13T00:33:30.831" v="1617" actId="47"/>
        <pc:sldMkLst>
          <pc:docMk/>
          <pc:sldMk cId="29716006" sldId="6900"/>
        </pc:sldMkLst>
      </pc:sldChg>
      <pc:sldChg chg="delSp modSp add del">
        <pc:chgData name="Connor Xu" userId="a2fa5610-7f85-41f8-9630-afc02cec4fa9" providerId="ADAL" clId="{DBA3AD92-5D80-4B55-9938-D1642B73B5C0}" dt="2024-09-13T00:33:33.244" v="1619" actId="47"/>
        <pc:sldMkLst>
          <pc:docMk/>
          <pc:sldMk cId="3578703083" sldId="6901"/>
        </pc:sldMkLst>
        <pc:spChg chg="mod">
          <ac:chgData name="Connor Xu" userId="a2fa5610-7f85-41f8-9630-afc02cec4fa9" providerId="ADAL" clId="{DBA3AD92-5D80-4B55-9938-D1642B73B5C0}" dt="2024-09-13T00:30:09.319" v="1449" actId="165"/>
          <ac:spMkLst>
            <pc:docMk/>
            <pc:sldMk cId="3578703083" sldId="6901"/>
            <ac:spMk id="33" creationId="{ECAA4FA8-623F-68D7-5433-CD3B0E4085FE}"/>
          </ac:spMkLst>
        </pc:spChg>
        <pc:spChg chg="mod">
          <ac:chgData name="Connor Xu" userId="a2fa5610-7f85-41f8-9630-afc02cec4fa9" providerId="ADAL" clId="{DBA3AD92-5D80-4B55-9938-D1642B73B5C0}" dt="2024-09-13T00:30:09.319" v="1449" actId="165"/>
          <ac:spMkLst>
            <pc:docMk/>
            <pc:sldMk cId="3578703083" sldId="6901"/>
            <ac:spMk id="34" creationId="{4D508899-F3A7-09DE-5567-A0C9F603C4D3}"/>
          </ac:spMkLst>
        </pc:spChg>
        <pc:spChg chg="mod">
          <ac:chgData name="Connor Xu" userId="a2fa5610-7f85-41f8-9630-afc02cec4fa9" providerId="ADAL" clId="{DBA3AD92-5D80-4B55-9938-D1642B73B5C0}" dt="2024-09-13T00:30:09.319" v="1449" actId="165"/>
          <ac:spMkLst>
            <pc:docMk/>
            <pc:sldMk cId="3578703083" sldId="6901"/>
            <ac:spMk id="36" creationId="{38808AF6-78F5-7C16-CDE6-C8980E56EEE5}"/>
          </ac:spMkLst>
        </pc:spChg>
        <pc:spChg chg="mod">
          <ac:chgData name="Connor Xu" userId="a2fa5610-7f85-41f8-9630-afc02cec4fa9" providerId="ADAL" clId="{DBA3AD92-5D80-4B55-9938-D1642B73B5C0}" dt="2024-09-13T00:30:09.319" v="1449" actId="165"/>
          <ac:spMkLst>
            <pc:docMk/>
            <pc:sldMk cId="3578703083" sldId="6901"/>
            <ac:spMk id="37" creationId="{6235D1B6-5607-DE38-6F3D-7EFAD8511ADC}"/>
          </ac:spMkLst>
        </pc:spChg>
        <pc:spChg chg="mod">
          <ac:chgData name="Connor Xu" userId="a2fa5610-7f85-41f8-9630-afc02cec4fa9" providerId="ADAL" clId="{DBA3AD92-5D80-4B55-9938-D1642B73B5C0}" dt="2024-09-13T00:30:09.319" v="1449" actId="165"/>
          <ac:spMkLst>
            <pc:docMk/>
            <pc:sldMk cId="3578703083" sldId="6901"/>
            <ac:spMk id="39" creationId="{2DB9FAE2-9C69-6A25-B28F-27DB95B0D991}"/>
          </ac:spMkLst>
        </pc:spChg>
        <pc:spChg chg="mod">
          <ac:chgData name="Connor Xu" userId="a2fa5610-7f85-41f8-9630-afc02cec4fa9" providerId="ADAL" clId="{DBA3AD92-5D80-4B55-9938-D1642B73B5C0}" dt="2024-09-13T00:30:09.319" v="1449" actId="165"/>
          <ac:spMkLst>
            <pc:docMk/>
            <pc:sldMk cId="3578703083" sldId="6901"/>
            <ac:spMk id="40" creationId="{6B59F928-093D-ED69-01EA-82C6324221AE}"/>
          </ac:spMkLst>
        </pc:spChg>
        <pc:spChg chg="mod topLvl">
          <ac:chgData name="Connor Xu" userId="a2fa5610-7f85-41f8-9630-afc02cec4fa9" providerId="ADAL" clId="{DBA3AD92-5D80-4B55-9938-D1642B73B5C0}" dt="2024-09-13T00:30:09.319" v="1449" actId="165"/>
          <ac:spMkLst>
            <pc:docMk/>
            <pc:sldMk cId="3578703083" sldId="6901"/>
            <ac:spMk id="47" creationId="{DFAC255F-1647-A878-0720-78B72FB2F9A3}"/>
          </ac:spMkLst>
        </pc:spChg>
        <pc:spChg chg="mod topLvl">
          <ac:chgData name="Connor Xu" userId="a2fa5610-7f85-41f8-9630-afc02cec4fa9" providerId="ADAL" clId="{DBA3AD92-5D80-4B55-9938-D1642B73B5C0}" dt="2024-09-13T00:30:09.319" v="1449" actId="165"/>
          <ac:spMkLst>
            <pc:docMk/>
            <pc:sldMk cId="3578703083" sldId="6901"/>
            <ac:spMk id="52" creationId="{10A7ACD4-55A2-C98A-E928-35EA85150CAA}"/>
          </ac:spMkLst>
        </pc:spChg>
        <pc:grpChg chg="mod topLvl">
          <ac:chgData name="Connor Xu" userId="a2fa5610-7f85-41f8-9630-afc02cec4fa9" providerId="ADAL" clId="{DBA3AD92-5D80-4B55-9938-D1642B73B5C0}" dt="2024-09-13T00:30:09.319" v="1449" actId="165"/>
          <ac:grpSpMkLst>
            <pc:docMk/>
            <pc:sldMk cId="3578703083" sldId="6901"/>
            <ac:grpSpMk id="32" creationId="{C41BEEFF-25C1-A263-6BF1-0F086BA59E33}"/>
          </ac:grpSpMkLst>
        </pc:grpChg>
        <pc:grpChg chg="mod topLvl">
          <ac:chgData name="Connor Xu" userId="a2fa5610-7f85-41f8-9630-afc02cec4fa9" providerId="ADAL" clId="{DBA3AD92-5D80-4B55-9938-D1642B73B5C0}" dt="2024-09-13T00:30:09.319" v="1449" actId="165"/>
          <ac:grpSpMkLst>
            <pc:docMk/>
            <pc:sldMk cId="3578703083" sldId="6901"/>
            <ac:grpSpMk id="35" creationId="{2ED177C4-DF4B-8987-0572-436C1E50F77D}"/>
          </ac:grpSpMkLst>
        </pc:grpChg>
        <pc:grpChg chg="mod topLvl">
          <ac:chgData name="Connor Xu" userId="a2fa5610-7f85-41f8-9630-afc02cec4fa9" providerId="ADAL" clId="{DBA3AD92-5D80-4B55-9938-D1642B73B5C0}" dt="2024-09-13T00:30:09.319" v="1449" actId="165"/>
          <ac:grpSpMkLst>
            <pc:docMk/>
            <pc:sldMk cId="3578703083" sldId="6901"/>
            <ac:grpSpMk id="38" creationId="{DD6A386C-9E6B-5107-5501-87782C5B6BED}"/>
          </ac:grpSpMkLst>
        </pc:grpChg>
        <pc:grpChg chg="del">
          <ac:chgData name="Connor Xu" userId="a2fa5610-7f85-41f8-9630-afc02cec4fa9" providerId="ADAL" clId="{DBA3AD92-5D80-4B55-9938-D1642B73B5C0}" dt="2024-09-13T00:30:09.319" v="1449" actId="165"/>
          <ac:grpSpMkLst>
            <pc:docMk/>
            <pc:sldMk cId="3578703083" sldId="6901"/>
            <ac:grpSpMk id="54" creationId="{42FD554D-CB88-E465-7DB7-860D8B4A4F07}"/>
          </ac:grpSpMkLst>
        </pc:grpChg>
      </pc:sldChg>
      <pc:sldChg chg="modSp mod">
        <pc:chgData name="Connor Xu" userId="a2fa5610-7f85-41f8-9630-afc02cec4fa9" providerId="ADAL" clId="{DBA3AD92-5D80-4B55-9938-D1642B73B5C0}" dt="2024-09-12T23:37:08.268" v="6" actId="20577"/>
        <pc:sldMkLst>
          <pc:docMk/>
          <pc:sldMk cId="2083619045" sldId="2147471602"/>
        </pc:sldMkLst>
        <pc:spChg chg="mod">
          <ac:chgData name="Connor Xu" userId="a2fa5610-7f85-41f8-9630-afc02cec4fa9" providerId="ADAL" clId="{DBA3AD92-5D80-4B55-9938-D1642B73B5C0}" dt="2024-09-12T23:37:08.268" v="6" actId="20577"/>
          <ac:spMkLst>
            <pc:docMk/>
            <pc:sldMk cId="2083619045" sldId="2147471602"/>
            <ac:spMk id="4" creationId="{74695963-93D3-CEED-3211-EA22860FE331}"/>
          </ac:spMkLst>
        </pc:spChg>
      </pc:sldChg>
      <pc:sldChg chg="del">
        <pc:chgData name="Connor Xu" userId="a2fa5610-7f85-41f8-9630-afc02cec4fa9" providerId="ADAL" clId="{DBA3AD92-5D80-4B55-9938-D1642B73B5C0}" dt="2024-09-12T23:50:12.368" v="73" actId="47"/>
        <pc:sldMkLst>
          <pc:docMk/>
          <pc:sldMk cId="861167672" sldId="2147471655"/>
        </pc:sldMkLst>
      </pc:sldChg>
      <pc:sldChg chg="del">
        <pc:chgData name="Connor Xu" userId="a2fa5610-7f85-41f8-9630-afc02cec4fa9" providerId="ADAL" clId="{DBA3AD92-5D80-4B55-9938-D1642B73B5C0}" dt="2024-09-12T23:50:10.445" v="72" actId="47"/>
        <pc:sldMkLst>
          <pc:docMk/>
          <pc:sldMk cId="3274022134" sldId="2147471656"/>
        </pc:sldMkLst>
      </pc:sldChg>
      <pc:sldChg chg="delSp modSp mod">
        <pc:chgData name="Connor Xu" userId="a2fa5610-7f85-41f8-9630-afc02cec4fa9" providerId="ADAL" clId="{DBA3AD92-5D80-4B55-9938-D1642B73B5C0}" dt="2024-09-13T02:35:29.482" v="5624" actId="20577"/>
        <pc:sldMkLst>
          <pc:docMk/>
          <pc:sldMk cId="3575811757" sldId="2147471719"/>
        </pc:sldMkLst>
        <pc:spChg chg="mod">
          <ac:chgData name="Connor Xu" userId="a2fa5610-7f85-41f8-9630-afc02cec4fa9" providerId="ADAL" clId="{DBA3AD92-5D80-4B55-9938-D1642B73B5C0}" dt="2024-09-13T02:35:29.482" v="5624" actId="20577"/>
          <ac:spMkLst>
            <pc:docMk/>
            <pc:sldMk cId="3575811757" sldId="2147471719"/>
            <ac:spMk id="3" creationId="{80CE8119-45A9-B497-B743-3798888405B8}"/>
          </ac:spMkLst>
        </pc:spChg>
        <pc:spChg chg="mod">
          <ac:chgData name="Connor Xu" userId="a2fa5610-7f85-41f8-9630-afc02cec4fa9" providerId="ADAL" clId="{DBA3AD92-5D80-4B55-9938-D1642B73B5C0}" dt="2024-09-13T02:34:45.747" v="5489" actId="20577"/>
          <ac:spMkLst>
            <pc:docMk/>
            <pc:sldMk cId="3575811757" sldId="2147471719"/>
            <ac:spMk id="4" creationId="{5BE56102-969D-60C5-E08D-D27432E3F129}"/>
          </ac:spMkLst>
        </pc:spChg>
        <pc:spChg chg="mod topLvl">
          <ac:chgData name="Connor Xu" userId="a2fa5610-7f85-41f8-9630-afc02cec4fa9" providerId="ADAL" clId="{DBA3AD92-5D80-4B55-9938-D1642B73B5C0}" dt="2024-09-13T02:31:29.584" v="5147" actId="20577"/>
          <ac:spMkLst>
            <pc:docMk/>
            <pc:sldMk cId="3575811757" sldId="2147471719"/>
            <ac:spMk id="5" creationId="{414FB662-191A-6AE4-B396-41A4E291EEB6}"/>
          </ac:spMkLst>
        </pc:spChg>
        <pc:spChg chg="mod topLvl">
          <ac:chgData name="Connor Xu" userId="a2fa5610-7f85-41f8-9630-afc02cec4fa9" providerId="ADAL" clId="{DBA3AD92-5D80-4B55-9938-D1642B73B5C0}" dt="2024-09-13T00:14:52.250" v="1144" actId="1035"/>
          <ac:spMkLst>
            <pc:docMk/>
            <pc:sldMk cId="3575811757" sldId="2147471719"/>
            <ac:spMk id="13" creationId="{0B97B9F7-FF65-85B1-EEB7-8A841D8AA593}"/>
          </ac:spMkLst>
        </pc:spChg>
        <pc:spChg chg="mod">
          <ac:chgData name="Connor Xu" userId="a2fa5610-7f85-41f8-9630-afc02cec4fa9" providerId="ADAL" clId="{DBA3AD92-5D80-4B55-9938-D1642B73B5C0}" dt="2024-09-13T02:32:15.677" v="5250" actId="20577"/>
          <ac:spMkLst>
            <pc:docMk/>
            <pc:sldMk cId="3575811757" sldId="2147471719"/>
            <ac:spMk id="21" creationId="{FB2D641F-7EE6-BED9-C5FC-DF6B9F5C3E5D}"/>
          </ac:spMkLst>
        </pc:spChg>
        <pc:spChg chg="mod topLvl">
          <ac:chgData name="Connor Xu" userId="a2fa5610-7f85-41f8-9630-afc02cec4fa9" providerId="ADAL" clId="{DBA3AD92-5D80-4B55-9938-D1642B73B5C0}" dt="2024-09-13T02:35:09.170" v="5580" actId="20577"/>
          <ac:spMkLst>
            <pc:docMk/>
            <pc:sldMk cId="3575811757" sldId="2147471719"/>
            <ac:spMk id="24" creationId="{A68786C5-0F08-67B4-EF2E-B2FD83DED675}"/>
          </ac:spMkLst>
        </pc:spChg>
        <pc:spChg chg="mod topLvl">
          <ac:chgData name="Connor Xu" userId="a2fa5610-7f85-41f8-9630-afc02cec4fa9" providerId="ADAL" clId="{DBA3AD92-5D80-4B55-9938-D1642B73B5C0}" dt="2024-09-13T00:14:52.250" v="1144" actId="1035"/>
          <ac:spMkLst>
            <pc:docMk/>
            <pc:sldMk cId="3575811757" sldId="2147471719"/>
            <ac:spMk id="25" creationId="{7468EDA2-3039-B298-282F-E1688E17F2A3}"/>
          </ac:spMkLst>
        </pc:spChg>
        <pc:grpChg chg="del">
          <ac:chgData name="Connor Xu" userId="a2fa5610-7f85-41f8-9630-afc02cec4fa9" providerId="ADAL" clId="{DBA3AD92-5D80-4B55-9938-D1642B73B5C0}" dt="2024-09-13T00:14:34.819" v="1119" actId="165"/>
          <ac:grpSpMkLst>
            <pc:docMk/>
            <pc:sldMk cId="3575811757" sldId="2147471719"/>
            <ac:grpSpMk id="2" creationId="{783E8177-4E17-C2F0-B7A6-5F4AAF0C5FFD}"/>
          </ac:grpSpMkLst>
        </pc:grpChg>
        <pc:grpChg chg="del mod topLvl">
          <ac:chgData name="Connor Xu" userId="a2fa5610-7f85-41f8-9630-afc02cec4fa9" providerId="ADAL" clId="{DBA3AD92-5D80-4B55-9938-D1642B73B5C0}" dt="2024-09-13T00:14:41.499" v="1122" actId="165"/>
          <ac:grpSpMkLst>
            <pc:docMk/>
            <pc:sldMk cId="3575811757" sldId="2147471719"/>
            <ac:grpSpMk id="16" creationId="{5C716E65-6538-869C-BA31-11C7C000A0EB}"/>
          </ac:grpSpMkLst>
        </pc:grpChg>
        <pc:grpChg chg="del mod topLvl">
          <ac:chgData name="Connor Xu" userId="a2fa5610-7f85-41f8-9630-afc02cec4fa9" providerId="ADAL" clId="{DBA3AD92-5D80-4B55-9938-D1642B73B5C0}" dt="2024-09-13T00:14:41.499" v="1122" actId="165"/>
          <ac:grpSpMkLst>
            <pc:docMk/>
            <pc:sldMk cId="3575811757" sldId="2147471719"/>
            <ac:grpSpMk id="23" creationId="{ED3C8EF0-03D9-EB2F-A0BE-45CD4AFB7BE4}"/>
          </ac:grpSpMkLst>
        </pc:grpChg>
      </pc:sldChg>
      <pc:sldChg chg="del">
        <pc:chgData name="Connor Xu" userId="a2fa5610-7f85-41f8-9630-afc02cec4fa9" providerId="ADAL" clId="{DBA3AD92-5D80-4B55-9938-D1642B73B5C0}" dt="2024-09-13T00:45:48.053" v="2743" actId="47"/>
        <pc:sldMkLst>
          <pc:docMk/>
          <pc:sldMk cId="2127873239" sldId="2147471720"/>
        </pc:sldMkLst>
      </pc:sldChg>
      <pc:sldChg chg="del">
        <pc:chgData name="Connor Xu" userId="a2fa5610-7f85-41f8-9630-afc02cec4fa9" providerId="ADAL" clId="{DBA3AD92-5D80-4B55-9938-D1642B73B5C0}" dt="2024-09-13T00:45:48.053" v="2743" actId="47"/>
        <pc:sldMkLst>
          <pc:docMk/>
          <pc:sldMk cId="4165101680" sldId="2147471721"/>
        </pc:sldMkLst>
      </pc:sldChg>
      <pc:sldChg chg="del">
        <pc:chgData name="Connor Xu" userId="a2fa5610-7f85-41f8-9630-afc02cec4fa9" providerId="ADAL" clId="{DBA3AD92-5D80-4B55-9938-D1642B73B5C0}" dt="2024-09-13T00:45:48.053" v="2743" actId="47"/>
        <pc:sldMkLst>
          <pc:docMk/>
          <pc:sldMk cId="1668175224" sldId="2147471723"/>
        </pc:sldMkLst>
      </pc:sldChg>
      <pc:sldChg chg="addSp delSp modSp mod">
        <pc:chgData name="Connor Xu" userId="a2fa5610-7f85-41f8-9630-afc02cec4fa9" providerId="ADAL" clId="{DBA3AD92-5D80-4B55-9938-D1642B73B5C0}" dt="2024-09-13T01:01:11.714" v="3958" actId="207"/>
        <pc:sldMkLst>
          <pc:docMk/>
          <pc:sldMk cId="2717348167" sldId="2147471724"/>
        </pc:sldMkLst>
        <pc:spChg chg="mod">
          <ac:chgData name="Connor Xu" userId="a2fa5610-7f85-41f8-9630-afc02cec4fa9" providerId="ADAL" clId="{DBA3AD92-5D80-4B55-9938-D1642B73B5C0}" dt="2024-09-13T00:52:36.719" v="3013" actId="2711"/>
          <ac:spMkLst>
            <pc:docMk/>
            <pc:sldMk cId="2717348167" sldId="2147471724"/>
            <ac:spMk id="2" creationId="{B068FAC4-4E35-4912-1E95-4C38FB047EE7}"/>
          </ac:spMkLst>
        </pc:spChg>
        <pc:spChg chg="mod">
          <ac:chgData name="Connor Xu" userId="a2fa5610-7f85-41f8-9630-afc02cec4fa9" providerId="ADAL" clId="{DBA3AD92-5D80-4B55-9938-D1642B73B5C0}" dt="2024-09-13T00:53:03.705" v="3332" actId="948"/>
          <ac:spMkLst>
            <pc:docMk/>
            <pc:sldMk cId="2717348167" sldId="2147471724"/>
            <ac:spMk id="3" creationId="{0B0E0EEE-AAF7-27D9-5453-D9B85663617E}"/>
          </ac:spMkLst>
        </pc:spChg>
        <pc:spChg chg="add del mod modVis">
          <ac:chgData name="Connor Xu" userId="a2fa5610-7f85-41f8-9630-afc02cec4fa9" providerId="ADAL" clId="{DBA3AD92-5D80-4B55-9938-D1642B73B5C0}" dt="2024-09-13T00:47:36.035" v="2795"/>
          <ac:spMkLst>
            <pc:docMk/>
            <pc:sldMk cId="2717348167" sldId="2147471724"/>
            <ac:spMk id="5" creationId="{7742C9A5-AC1C-CE7B-6FF5-C081A38D5EF1}"/>
          </ac:spMkLst>
        </pc:spChg>
        <pc:spChg chg="add del mod modVis">
          <ac:chgData name="Connor Xu" userId="a2fa5610-7f85-41f8-9630-afc02cec4fa9" providerId="ADAL" clId="{DBA3AD92-5D80-4B55-9938-D1642B73B5C0}" dt="2024-09-13T00:47:39.786" v="2853"/>
          <ac:spMkLst>
            <pc:docMk/>
            <pc:sldMk cId="2717348167" sldId="2147471724"/>
            <ac:spMk id="7" creationId="{E1EEFAA8-4AE9-F64B-693D-DC4690957220}"/>
          </ac:spMkLst>
        </pc:spChg>
        <pc:spChg chg="add del mod modVis">
          <ac:chgData name="Connor Xu" userId="a2fa5610-7f85-41f8-9630-afc02cec4fa9" providerId="ADAL" clId="{DBA3AD92-5D80-4B55-9938-D1642B73B5C0}" dt="2024-09-13T00:52:46.658" v="3094"/>
          <ac:spMkLst>
            <pc:docMk/>
            <pc:sldMk cId="2717348167" sldId="2147471724"/>
            <ac:spMk id="8" creationId="{87D9A644-EA29-4ED0-DA5D-DC6DED26AB5C}"/>
          </ac:spMkLst>
        </pc:spChg>
        <pc:spChg chg="add del mod modVis">
          <ac:chgData name="Connor Xu" userId="a2fa5610-7f85-41f8-9630-afc02cec4fa9" providerId="ADAL" clId="{DBA3AD92-5D80-4B55-9938-D1642B73B5C0}" dt="2024-09-13T00:52:49.053" v="3133"/>
          <ac:spMkLst>
            <pc:docMk/>
            <pc:sldMk cId="2717348167" sldId="2147471724"/>
            <ac:spMk id="9" creationId="{372E7460-A613-0B9F-5AAA-9AABF671D221}"/>
          </ac:spMkLst>
        </pc:spChg>
        <pc:spChg chg="add del mod modVis">
          <ac:chgData name="Connor Xu" userId="a2fa5610-7f85-41f8-9630-afc02cec4fa9" providerId="ADAL" clId="{DBA3AD92-5D80-4B55-9938-D1642B73B5C0}" dt="2024-09-13T00:52:54.864" v="3193"/>
          <ac:spMkLst>
            <pc:docMk/>
            <pc:sldMk cId="2717348167" sldId="2147471724"/>
            <ac:spMk id="10" creationId="{14E0325E-CDDB-E727-1AE1-9BD3C05FA26B}"/>
          </ac:spMkLst>
        </pc:spChg>
        <pc:spChg chg="add del mod modVis">
          <ac:chgData name="Connor Xu" userId="a2fa5610-7f85-41f8-9630-afc02cec4fa9" providerId="ADAL" clId="{DBA3AD92-5D80-4B55-9938-D1642B73B5C0}" dt="2024-09-13T00:52:58.261" v="3245"/>
          <ac:spMkLst>
            <pc:docMk/>
            <pc:sldMk cId="2717348167" sldId="2147471724"/>
            <ac:spMk id="11" creationId="{ECF4B281-AE16-B7C7-EE6F-2FA9B6686E36}"/>
          </ac:spMkLst>
        </pc:spChg>
        <pc:spChg chg="add del mod modVis">
          <ac:chgData name="Connor Xu" userId="a2fa5610-7f85-41f8-9630-afc02cec4fa9" providerId="ADAL" clId="{DBA3AD92-5D80-4B55-9938-D1642B73B5C0}" dt="2024-09-13T00:52:59.896" v="3282"/>
          <ac:spMkLst>
            <pc:docMk/>
            <pc:sldMk cId="2717348167" sldId="2147471724"/>
            <ac:spMk id="12" creationId="{D66739BA-BC08-A149-2F23-24CF140C3EA3}"/>
          </ac:spMkLst>
        </pc:spChg>
        <pc:spChg chg="add del mod modVis">
          <ac:chgData name="Connor Xu" userId="a2fa5610-7f85-41f8-9630-afc02cec4fa9" providerId="ADAL" clId="{DBA3AD92-5D80-4B55-9938-D1642B73B5C0}" dt="2024-09-13T00:53:00.518" v="3315"/>
          <ac:spMkLst>
            <pc:docMk/>
            <pc:sldMk cId="2717348167" sldId="2147471724"/>
            <ac:spMk id="13" creationId="{34ACF9B7-7DBE-2D6A-0AE5-6918B4FA885A}"/>
          </ac:spMkLst>
        </pc:spChg>
        <pc:spChg chg="add del mod modVis">
          <ac:chgData name="Connor Xu" userId="a2fa5610-7f85-41f8-9630-afc02cec4fa9" providerId="ADAL" clId="{DBA3AD92-5D80-4B55-9938-D1642B73B5C0}" dt="2024-09-13T00:53:03.745" v="3359"/>
          <ac:spMkLst>
            <pc:docMk/>
            <pc:sldMk cId="2717348167" sldId="2147471724"/>
            <ac:spMk id="14" creationId="{3EFC89BE-3534-88A0-FA76-C06FA8C18392}"/>
          </ac:spMkLst>
        </pc:spChg>
        <pc:graphicFrameChg chg="mod modGraphic">
          <ac:chgData name="Connor Xu" userId="a2fa5610-7f85-41f8-9630-afc02cec4fa9" providerId="ADAL" clId="{DBA3AD92-5D80-4B55-9938-D1642B73B5C0}" dt="2024-09-13T01:01:11.714" v="3958" actId="207"/>
          <ac:graphicFrameMkLst>
            <pc:docMk/>
            <pc:sldMk cId="2717348167" sldId="2147471724"/>
            <ac:graphicFrameMk id="4" creationId="{BD48924B-0496-CA2C-8D73-A47E59DB3E4C}"/>
          </ac:graphicFrameMkLst>
        </pc:graphicFrameChg>
        <pc:graphicFrameChg chg="add mod ord modVis">
          <ac:chgData name="Connor Xu" userId="a2fa5610-7f85-41f8-9630-afc02cec4fa9" providerId="ADAL" clId="{DBA3AD92-5D80-4B55-9938-D1642B73B5C0}" dt="2024-09-13T00:53:03.748" v="3361"/>
          <ac:graphicFrameMkLst>
            <pc:docMk/>
            <pc:sldMk cId="2717348167" sldId="2147471724"/>
            <ac:graphicFrameMk id="6" creationId="{4CEFBE91-2D89-61B4-337F-14E326438BB1}"/>
          </ac:graphicFrameMkLst>
        </pc:graphicFrameChg>
      </pc:sldChg>
      <pc:sldChg chg="del">
        <pc:chgData name="Connor Xu" userId="a2fa5610-7f85-41f8-9630-afc02cec4fa9" providerId="ADAL" clId="{DBA3AD92-5D80-4B55-9938-D1642B73B5C0}" dt="2024-09-13T00:45:48.053" v="2743" actId="47"/>
        <pc:sldMkLst>
          <pc:docMk/>
          <pc:sldMk cId="30117967" sldId="2147471725"/>
        </pc:sldMkLst>
      </pc:sldChg>
      <pc:sldChg chg="del">
        <pc:chgData name="Connor Xu" userId="a2fa5610-7f85-41f8-9630-afc02cec4fa9" providerId="ADAL" clId="{DBA3AD92-5D80-4B55-9938-D1642B73B5C0}" dt="2024-09-13T00:45:48.053" v="2743" actId="47"/>
        <pc:sldMkLst>
          <pc:docMk/>
          <pc:sldMk cId="1563573229" sldId="2147471726"/>
        </pc:sldMkLst>
      </pc:sldChg>
      <pc:sldChg chg="del">
        <pc:chgData name="Connor Xu" userId="a2fa5610-7f85-41f8-9630-afc02cec4fa9" providerId="ADAL" clId="{DBA3AD92-5D80-4B55-9938-D1642B73B5C0}" dt="2024-09-13T00:57:03.322" v="3428" actId="47"/>
        <pc:sldMkLst>
          <pc:docMk/>
          <pc:sldMk cId="1299380938" sldId="2147471727"/>
        </pc:sldMkLst>
      </pc:sldChg>
      <pc:sldChg chg="del">
        <pc:chgData name="Connor Xu" userId="a2fa5610-7f85-41f8-9630-afc02cec4fa9" providerId="ADAL" clId="{DBA3AD92-5D80-4B55-9938-D1642B73B5C0}" dt="2024-09-13T00:57:03.322" v="3428" actId="47"/>
        <pc:sldMkLst>
          <pc:docMk/>
          <pc:sldMk cId="4217258338" sldId="2147471728"/>
        </pc:sldMkLst>
      </pc:sldChg>
      <pc:sldChg chg="modSp mod">
        <pc:chgData name="Connor Xu" userId="a2fa5610-7f85-41f8-9630-afc02cec4fa9" providerId="ADAL" clId="{DBA3AD92-5D80-4B55-9938-D1642B73B5C0}" dt="2024-09-12T23:48:51.973" v="69" actId="20577"/>
        <pc:sldMkLst>
          <pc:docMk/>
          <pc:sldMk cId="3735286326" sldId="2147471729"/>
        </pc:sldMkLst>
        <pc:spChg chg="mod">
          <ac:chgData name="Connor Xu" userId="a2fa5610-7f85-41f8-9630-afc02cec4fa9" providerId="ADAL" clId="{DBA3AD92-5D80-4B55-9938-D1642B73B5C0}" dt="2024-09-12T23:38:08.234" v="24" actId="20577"/>
          <ac:spMkLst>
            <pc:docMk/>
            <pc:sldMk cId="3735286326" sldId="2147471729"/>
            <ac:spMk id="9" creationId="{EC7C2BED-2407-5028-C4AF-EF23897CE63F}"/>
          </ac:spMkLst>
        </pc:spChg>
        <pc:spChg chg="mod">
          <ac:chgData name="Connor Xu" userId="a2fa5610-7f85-41f8-9630-afc02cec4fa9" providerId="ADAL" clId="{DBA3AD92-5D80-4B55-9938-D1642B73B5C0}" dt="2024-09-12T23:48:51.973" v="69" actId="20577"/>
          <ac:spMkLst>
            <pc:docMk/>
            <pc:sldMk cId="3735286326" sldId="2147471729"/>
            <ac:spMk id="10" creationId="{943ECE6E-897E-B14C-3F86-EDF303FB621E}"/>
          </ac:spMkLst>
        </pc:spChg>
      </pc:sldChg>
      <pc:sldChg chg="addSp delSp modSp mod ord">
        <pc:chgData name="Connor Xu" userId="a2fa5610-7f85-41f8-9630-afc02cec4fa9" providerId="ADAL" clId="{DBA3AD92-5D80-4B55-9938-D1642B73B5C0}" dt="2024-09-13T02:32:49.218" v="5254" actId="2711"/>
        <pc:sldMkLst>
          <pc:docMk/>
          <pc:sldMk cId="825503615" sldId="2147471730"/>
        </pc:sldMkLst>
        <pc:spChg chg="mod ord">
          <ac:chgData name="Connor Xu" userId="a2fa5610-7f85-41f8-9630-afc02cec4fa9" providerId="ADAL" clId="{DBA3AD92-5D80-4B55-9938-D1642B73B5C0}" dt="2024-09-13T00:29:33.146" v="1432"/>
          <ac:spMkLst>
            <pc:docMk/>
            <pc:sldMk cId="825503615" sldId="2147471730"/>
            <ac:spMk id="3" creationId="{70A675F7-CAF4-83EC-53BD-56B259073B05}"/>
          </ac:spMkLst>
        </pc:spChg>
        <pc:spChg chg="mod">
          <ac:chgData name="Connor Xu" userId="a2fa5610-7f85-41f8-9630-afc02cec4fa9" providerId="ADAL" clId="{DBA3AD92-5D80-4B55-9938-D1642B73B5C0}" dt="2024-09-13T00:33:01.982" v="1603" actId="1035"/>
          <ac:spMkLst>
            <pc:docMk/>
            <pc:sldMk cId="825503615" sldId="2147471730"/>
            <ac:spMk id="4" creationId="{E3FDAD9A-A06A-5452-AC9C-A76FA8FA354D}"/>
          </ac:spMkLst>
        </pc:spChg>
        <pc:spChg chg="mod ord">
          <ac:chgData name="Connor Xu" userId="a2fa5610-7f85-41f8-9630-afc02cec4fa9" providerId="ADAL" clId="{DBA3AD92-5D80-4B55-9938-D1642B73B5C0}" dt="2024-09-13T00:29:33.146" v="1434"/>
          <ac:spMkLst>
            <pc:docMk/>
            <pc:sldMk cId="825503615" sldId="2147471730"/>
            <ac:spMk id="6" creationId="{E1296918-AD6D-C9E2-9E46-991182C85F7C}"/>
          </ac:spMkLst>
        </pc:spChg>
        <pc:spChg chg="mod">
          <ac:chgData name="Connor Xu" userId="a2fa5610-7f85-41f8-9630-afc02cec4fa9" providerId="ADAL" clId="{DBA3AD92-5D80-4B55-9938-D1642B73B5C0}" dt="2024-09-13T00:33:01.982" v="1603" actId="1035"/>
          <ac:spMkLst>
            <pc:docMk/>
            <pc:sldMk cId="825503615" sldId="2147471730"/>
            <ac:spMk id="7" creationId="{39E79785-8D7E-56E8-B788-31D66BDCF50F}"/>
          </ac:spMkLst>
        </pc:spChg>
        <pc:spChg chg="mod">
          <ac:chgData name="Connor Xu" userId="a2fa5610-7f85-41f8-9630-afc02cec4fa9" providerId="ADAL" clId="{DBA3AD92-5D80-4B55-9938-D1642B73B5C0}" dt="2024-09-13T00:33:01.982" v="1603" actId="1035"/>
          <ac:spMkLst>
            <pc:docMk/>
            <pc:sldMk cId="825503615" sldId="2147471730"/>
            <ac:spMk id="8" creationId="{AFB56AB2-0243-6285-E066-0CF0698CE95F}"/>
          </ac:spMkLst>
        </pc:spChg>
        <pc:spChg chg="mod">
          <ac:chgData name="Connor Xu" userId="a2fa5610-7f85-41f8-9630-afc02cec4fa9" providerId="ADAL" clId="{DBA3AD92-5D80-4B55-9938-D1642B73B5C0}" dt="2024-09-13T00:33:01.982" v="1603" actId="1035"/>
          <ac:spMkLst>
            <pc:docMk/>
            <pc:sldMk cId="825503615" sldId="2147471730"/>
            <ac:spMk id="9" creationId="{914A0820-BC18-B429-164F-182B24F51599}"/>
          </ac:spMkLst>
        </pc:spChg>
        <pc:spChg chg="add del mod modVis">
          <ac:chgData name="Connor Xu" userId="a2fa5610-7f85-41f8-9630-afc02cec4fa9" providerId="ADAL" clId="{DBA3AD92-5D80-4B55-9938-D1642B73B5C0}" dt="2024-09-12T23:58:50.243" v="122"/>
          <ac:spMkLst>
            <pc:docMk/>
            <pc:sldMk cId="825503615" sldId="2147471730"/>
            <ac:spMk id="11" creationId="{C8BBF5DE-B635-107F-4B94-9826727D19E8}"/>
          </ac:spMkLst>
        </pc:spChg>
        <pc:spChg chg="add del mod modVis">
          <ac:chgData name="Connor Xu" userId="a2fa5610-7f85-41f8-9630-afc02cec4fa9" providerId="ADAL" clId="{DBA3AD92-5D80-4B55-9938-D1642B73B5C0}" dt="2024-09-12T23:59:16.164" v="174"/>
          <ac:spMkLst>
            <pc:docMk/>
            <pc:sldMk cId="825503615" sldId="2147471730"/>
            <ac:spMk id="12" creationId="{6463670B-6831-3F26-83FD-C71C6881B184}"/>
          </ac:spMkLst>
        </pc:spChg>
        <pc:spChg chg="add del mod modVis">
          <ac:chgData name="Connor Xu" userId="a2fa5610-7f85-41f8-9630-afc02cec4fa9" providerId="ADAL" clId="{DBA3AD92-5D80-4B55-9938-D1642B73B5C0}" dt="2024-09-12T23:59:17.084" v="205"/>
          <ac:spMkLst>
            <pc:docMk/>
            <pc:sldMk cId="825503615" sldId="2147471730"/>
            <ac:spMk id="13" creationId="{8500B37B-4611-0BF1-F5B2-6E36CB16C1A0}"/>
          </ac:spMkLst>
        </pc:spChg>
        <pc:spChg chg="add del mod modVis">
          <ac:chgData name="Connor Xu" userId="a2fa5610-7f85-41f8-9630-afc02cec4fa9" providerId="ADAL" clId="{DBA3AD92-5D80-4B55-9938-D1642B73B5C0}" dt="2024-09-12T23:59:18.079" v="236"/>
          <ac:spMkLst>
            <pc:docMk/>
            <pc:sldMk cId="825503615" sldId="2147471730"/>
            <ac:spMk id="14" creationId="{705C6494-01C2-0B7C-3409-22A3DF59B079}"/>
          </ac:spMkLst>
        </pc:spChg>
        <pc:spChg chg="add del mod modVis">
          <ac:chgData name="Connor Xu" userId="a2fa5610-7f85-41f8-9630-afc02cec4fa9" providerId="ADAL" clId="{DBA3AD92-5D80-4B55-9938-D1642B73B5C0}" dt="2024-09-12T23:59:22.364" v="277"/>
          <ac:spMkLst>
            <pc:docMk/>
            <pc:sldMk cId="825503615" sldId="2147471730"/>
            <ac:spMk id="15" creationId="{89824227-BB0F-1BEF-52F8-1DE791C4E286}"/>
          </ac:spMkLst>
        </pc:spChg>
        <pc:spChg chg="add del mod modVis">
          <ac:chgData name="Connor Xu" userId="a2fa5610-7f85-41f8-9630-afc02cec4fa9" providerId="ADAL" clId="{DBA3AD92-5D80-4B55-9938-D1642B73B5C0}" dt="2024-09-12T23:59:24.584" v="329"/>
          <ac:spMkLst>
            <pc:docMk/>
            <pc:sldMk cId="825503615" sldId="2147471730"/>
            <ac:spMk id="16" creationId="{D7356B74-36A2-D6F0-8DBB-F2D75F1CFBEC}"/>
          </ac:spMkLst>
        </pc:spChg>
        <pc:spChg chg="add mod">
          <ac:chgData name="Connor Xu" userId="a2fa5610-7f85-41f8-9630-afc02cec4fa9" providerId="ADAL" clId="{DBA3AD92-5D80-4B55-9938-D1642B73B5C0}" dt="2024-09-13T00:34:01.352" v="1632" actId="20577"/>
          <ac:spMkLst>
            <pc:docMk/>
            <pc:sldMk cId="825503615" sldId="2147471730"/>
            <ac:spMk id="19" creationId="{02BB176B-8255-2661-B555-82EC2B34FEEA}"/>
          </ac:spMkLst>
        </pc:spChg>
        <pc:spChg chg="mod">
          <ac:chgData name="Connor Xu" userId="a2fa5610-7f85-41f8-9630-afc02cec4fa9" providerId="ADAL" clId="{DBA3AD92-5D80-4B55-9938-D1642B73B5C0}" dt="2024-09-13T00:33:01.982" v="1603" actId="1035"/>
          <ac:spMkLst>
            <pc:docMk/>
            <pc:sldMk cId="825503615" sldId="2147471730"/>
            <ac:spMk id="23" creationId="{0704EE71-6AC4-5712-F617-9465813A6CE1}"/>
          </ac:spMkLst>
        </pc:spChg>
        <pc:spChg chg="mod">
          <ac:chgData name="Connor Xu" userId="a2fa5610-7f85-41f8-9630-afc02cec4fa9" providerId="ADAL" clId="{DBA3AD92-5D80-4B55-9938-D1642B73B5C0}" dt="2024-09-13T00:33:01.982" v="1603" actId="1035"/>
          <ac:spMkLst>
            <pc:docMk/>
            <pc:sldMk cId="825503615" sldId="2147471730"/>
            <ac:spMk id="24" creationId="{D6F70A59-5C08-2F9D-E93D-24C617E1D6E7}"/>
          </ac:spMkLst>
        </pc:spChg>
        <pc:spChg chg="mod">
          <ac:chgData name="Connor Xu" userId="a2fa5610-7f85-41f8-9630-afc02cec4fa9" providerId="ADAL" clId="{DBA3AD92-5D80-4B55-9938-D1642B73B5C0}" dt="2024-09-13T00:33:01.982" v="1603" actId="1035"/>
          <ac:spMkLst>
            <pc:docMk/>
            <pc:sldMk cId="825503615" sldId="2147471730"/>
            <ac:spMk id="25" creationId="{A00A3C24-ACEB-4D04-3E0C-BC591089DF6D}"/>
          </ac:spMkLst>
        </pc:spChg>
        <pc:spChg chg="del mod">
          <ac:chgData name="Connor Xu" userId="a2fa5610-7f85-41f8-9630-afc02cec4fa9" providerId="ADAL" clId="{DBA3AD92-5D80-4B55-9938-D1642B73B5C0}" dt="2024-09-13T00:27:32.897" v="1403" actId="478"/>
          <ac:spMkLst>
            <pc:docMk/>
            <pc:sldMk cId="825503615" sldId="2147471730"/>
            <ac:spMk id="27" creationId="{F6F1DC71-5700-BE1F-240E-8AD3A4B17FDB}"/>
          </ac:spMkLst>
        </pc:spChg>
        <pc:spChg chg="mod">
          <ac:chgData name="Connor Xu" userId="a2fa5610-7f85-41f8-9630-afc02cec4fa9" providerId="ADAL" clId="{DBA3AD92-5D80-4B55-9938-D1642B73B5C0}" dt="2024-09-13T00:33:01.982" v="1603" actId="1035"/>
          <ac:spMkLst>
            <pc:docMk/>
            <pc:sldMk cId="825503615" sldId="2147471730"/>
            <ac:spMk id="29" creationId="{EEA34068-0CB3-783B-D34D-748ABB6A4DC0}"/>
          </ac:spMkLst>
        </pc:spChg>
        <pc:spChg chg="del mod">
          <ac:chgData name="Connor Xu" userId="a2fa5610-7f85-41f8-9630-afc02cec4fa9" providerId="ADAL" clId="{DBA3AD92-5D80-4B55-9938-D1642B73B5C0}" dt="2024-09-13T00:30:40.014" v="1453" actId="478"/>
          <ac:spMkLst>
            <pc:docMk/>
            <pc:sldMk cId="825503615" sldId="2147471730"/>
            <ac:spMk id="30" creationId="{CED7BB1E-EF81-029F-CCD5-FDDAC493D5D0}"/>
          </ac:spMkLst>
        </pc:spChg>
        <pc:spChg chg="del mod">
          <ac:chgData name="Connor Xu" userId="a2fa5610-7f85-41f8-9630-afc02cec4fa9" providerId="ADAL" clId="{DBA3AD92-5D80-4B55-9938-D1642B73B5C0}" dt="2024-09-13T00:30:41.720" v="1454" actId="478"/>
          <ac:spMkLst>
            <pc:docMk/>
            <pc:sldMk cId="825503615" sldId="2147471730"/>
            <ac:spMk id="31" creationId="{804C2A33-C9C1-DE13-0330-051C1B850A0C}"/>
          </ac:spMkLst>
        </pc:spChg>
        <pc:spChg chg="mod topLvl">
          <ac:chgData name="Connor Xu" userId="a2fa5610-7f85-41f8-9630-afc02cec4fa9" providerId="ADAL" clId="{DBA3AD92-5D80-4B55-9938-D1642B73B5C0}" dt="2024-09-13T02:32:32.814" v="5251" actId="2711"/>
          <ac:spMkLst>
            <pc:docMk/>
            <pc:sldMk cId="825503615" sldId="2147471730"/>
            <ac:spMk id="32" creationId="{89A7D073-8D92-326D-B42E-0A25872A81E6}"/>
          </ac:spMkLst>
        </pc:spChg>
        <pc:spChg chg="mod topLvl">
          <ac:chgData name="Connor Xu" userId="a2fa5610-7f85-41f8-9630-afc02cec4fa9" providerId="ADAL" clId="{DBA3AD92-5D80-4B55-9938-D1642B73B5C0}" dt="2024-09-13T02:32:49.218" v="5254" actId="2711"/>
          <ac:spMkLst>
            <pc:docMk/>
            <pc:sldMk cId="825503615" sldId="2147471730"/>
            <ac:spMk id="34" creationId="{4922F213-5653-C8BF-860E-6953E15025E5}"/>
          </ac:spMkLst>
        </pc:spChg>
        <pc:spChg chg="mod topLvl">
          <ac:chgData name="Connor Xu" userId="a2fa5610-7f85-41f8-9630-afc02cec4fa9" providerId="ADAL" clId="{DBA3AD92-5D80-4B55-9938-D1642B73B5C0}" dt="2024-09-13T02:32:32.814" v="5251" actId="2711"/>
          <ac:spMkLst>
            <pc:docMk/>
            <pc:sldMk cId="825503615" sldId="2147471730"/>
            <ac:spMk id="35" creationId="{34C42425-7561-62F5-0716-834129C55E35}"/>
          </ac:spMkLst>
        </pc:spChg>
        <pc:spChg chg="mod topLvl">
          <ac:chgData name="Connor Xu" userId="a2fa5610-7f85-41f8-9630-afc02cec4fa9" providerId="ADAL" clId="{DBA3AD92-5D80-4B55-9938-D1642B73B5C0}" dt="2024-09-13T02:32:45.852" v="5253" actId="2711"/>
          <ac:spMkLst>
            <pc:docMk/>
            <pc:sldMk cId="825503615" sldId="2147471730"/>
            <ac:spMk id="36" creationId="{4906031E-3D1A-1C9A-2C0C-A1D53A045590}"/>
          </ac:spMkLst>
        </pc:spChg>
        <pc:spChg chg="mod">
          <ac:chgData name="Connor Xu" userId="a2fa5610-7f85-41f8-9630-afc02cec4fa9" providerId="ADAL" clId="{DBA3AD92-5D80-4B55-9938-D1642B73B5C0}" dt="2024-09-13T00:33:01.982" v="1603" actId="1035"/>
          <ac:spMkLst>
            <pc:docMk/>
            <pc:sldMk cId="825503615" sldId="2147471730"/>
            <ac:spMk id="37" creationId="{BFEE6266-3ADD-34FF-4E15-EF2B5379CF0E}"/>
          </ac:spMkLst>
        </pc:spChg>
        <pc:spChg chg="mod">
          <ac:chgData name="Connor Xu" userId="a2fa5610-7f85-41f8-9630-afc02cec4fa9" providerId="ADAL" clId="{DBA3AD92-5D80-4B55-9938-D1642B73B5C0}" dt="2024-09-13T00:33:01.982" v="1603" actId="1035"/>
          <ac:spMkLst>
            <pc:docMk/>
            <pc:sldMk cId="825503615" sldId="2147471730"/>
            <ac:spMk id="38" creationId="{ED894B50-C744-8323-8AB2-8C1FDEAF7894}"/>
          </ac:spMkLst>
        </pc:spChg>
        <pc:spChg chg="mod topLvl">
          <ac:chgData name="Connor Xu" userId="a2fa5610-7f85-41f8-9630-afc02cec4fa9" providerId="ADAL" clId="{DBA3AD92-5D80-4B55-9938-D1642B73B5C0}" dt="2024-09-13T02:32:32.814" v="5251" actId="2711"/>
          <ac:spMkLst>
            <pc:docMk/>
            <pc:sldMk cId="825503615" sldId="2147471730"/>
            <ac:spMk id="39" creationId="{53DF164F-9FF2-43BB-1907-0AC45794D31D}"/>
          </ac:spMkLst>
        </pc:spChg>
        <pc:spChg chg="mod topLvl">
          <ac:chgData name="Connor Xu" userId="a2fa5610-7f85-41f8-9630-afc02cec4fa9" providerId="ADAL" clId="{DBA3AD92-5D80-4B55-9938-D1642B73B5C0}" dt="2024-09-13T02:32:39.981" v="5252" actId="2711"/>
          <ac:spMkLst>
            <pc:docMk/>
            <pc:sldMk cId="825503615" sldId="2147471730"/>
            <ac:spMk id="40" creationId="{F5161DDF-2327-DB0F-6B5E-BC54A9FDAD4D}"/>
          </ac:spMkLst>
        </pc:spChg>
        <pc:spChg chg="mod ord topLvl">
          <ac:chgData name="Connor Xu" userId="a2fa5610-7f85-41f8-9630-afc02cec4fa9" providerId="ADAL" clId="{DBA3AD92-5D80-4B55-9938-D1642B73B5C0}" dt="2024-09-13T00:33:01.982" v="1603" actId="1035"/>
          <ac:spMkLst>
            <pc:docMk/>
            <pc:sldMk cId="825503615" sldId="2147471730"/>
            <ac:spMk id="43" creationId="{E4BBEB7A-B70E-C2FB-D323-11ECD914BD2B}"/>
          </ac:spMkLst>
        </pc:spChg>
        <pc:spChg chg="mod topLvl">
          <ac:chgData name="Connor Xu" userId="a2fa5610-7f85-41f8-9630-afc02cec4fa9" providerId="ADAL" clId="{DBA3AD92-5D80-4B55-9938-D1642B73B5C0}" dt="2024-09-13T00:33:01.982" v="1603" actId="1035"/>
          <ac:spMkLst>
            <pc:docMk/>
            <pc:sldMk cId="825503615" sldId="2147471730"/>
            <ac:spMk id="44" creationId="{9C43858B-5A97-3C3D-B6F8-AC63228C66E1}"/>
          </ac:spMkLst>
        </pc:spChg>
        <pc:spChg chg="mod topLvl">
          <ac:chgData name="Connor Xu" userId="a2fa5610-7f85-41f8-9630-afc02cec4fa9" providerId="ADAL" clId="{DBA3AD92-5D80-4B55-9938-D1642B73B5C0}" dt="2024-09-13T00:33:01.982" v="1603" actId="1035"/>
          <ac:spMkLst>
            <pc:docMk/>
            <pc:sldMk cId="825503615" sldId="2147471730"/>
            <ac:spMk id="45" creationId="{47048286-AD81-DDD8-D2AA-100E287CDACB}"/>
          </ac:spMkLst>
        </pc:spChg>
        <pc:spChg chg="mod ord topLvl">
          <ac:chgData name="Connor Xu" userId="a2fa5610-7f85-41f8-9630-afc02cec4fa9" providerId="ADAL" clId="{DBA3AD92-5D80-4B55-9938-D1642B73B5C0}" dt="2024-09-13T00:33:01.982" v="1603" actId="1035"/>
          <ac:spMkLst>
            <pc:docMk/>
            <pc:sldMk cId="825503615" sldId="2147471730"/>
            <ac:spMk id="46" creationId="{F35C4228-DD9B-96EE-0B02-E15C982AA04B}"/>
          </ac:spMkLst>
        </pc:spChg>
        <pc:spChg chg="mod topLvl">
          <ac:chgData name="Connor Xu" userId="a2fa5610-7f85-41f8-9630-afc02cec4fa9" providerId="ADAL" clId="{DBA3AD92-5D80-4B55-9938-D1642B73B5C0}" dt="2024-09-13T00:33:01.982" v="1603" actId="1035"/>
          <ac:spMkLst>
            <pc:docMk/>
            <pc:sldMk cId="825503615" sldId="2147471730"/>
            <ac:spMk id="47" creationId="{3C3FD4E8-DA51-BDCC-9597-037FA2A24F08}"/>
          </ac:spMkLst>
        </pc:spChg>
        <pc:spChg chg="mod topLvl">
          <ac:chgData name="Connor Xu" userId="a2fa5610-7f85-41f8-9630-afc02cec4fa9" providerId="ADAL" clId="{DBA3AD92-5D80-4B55-9938-D1642B73B5C0}" dt="2024-09-13T00:33:01.982" v="1603" actId="1035"/>
          <ac:spMkLst>
            <pc:docMk/>
            <pc:sldMk cId="825503615" sldId="2147471730"/>
            <ac:spMk id="48" creationId="{9C23D14E-F3B0-90AA-AE27-394933390466}"/>
          </ac:spMkLst>
        </pc:spChg>
        <pc:grpChg chg="mod topLvl">
          <ac:chgData name="Connor Xu" userId="a2fa5610-7f85-41f8-9630-afc02cec4fa9" providerId="ADAL" clId="{DBA3AD92-5D80-4B55-9938-D1642B73B5C0}" dt="2024-09-13T00:33:01.982" v="1603" actId="1035"/>
          <ac:grpSpMkLst>
            <pc:docMk/>
            <pc:sldMk cId="825503615" sldId="2147471730"/>
            <ac:grpSpMk id="2" creationId="{1AAF0710-D2E7-C6C8-1445-17E572AA04F6}"/>
          </ac:grpSpMkLst>
        </pc:grpChg>
        <pc:grpChg chg="del mod">
          <ac:chgData name="Connor Xu" userId="a2fa5610-7f85-41f8-9630-afc02cec4fa9" providerId="ADAL" clId="{DBA3AD92-5D80-4B55-9938-D1642B73B5C0}" dt="2024-09-13T00:24:18.488" v="1376" actId="165"/>
          <ac:grpSpMkLst>
            <pc:docMk/>
            <pc:sldMk cId="825503615" sldId="2147471730"/>
            <ac:grpSpMk id="10" creationId="{57440994-C176-5B18-EEFF-603A90DF48CC}"/>
          </ac:grpSpMkLst>
        </pc:grpChg>
        <pc:grpChg chg="add del mod">
          <ac:chgData name="Connor Xu" userId="a2fa5610-7f85-41f8-9630-afc02cec4fa9" providerId="ADAL" clId="{DBA3AD92-5D80-4B55-9938-D1642B73B5C0}" dt="2024-09-13T00:29:35.823" v="1445" actId="165"/>
          <ac:grpSpMkLst>
            <pc:docMk/>
            <pc:sldMk cId="825503615" sldId="2147471730"/>
            <ac:grpSpMk id="17" creationId="{B2933997-952A-2FBE-6C43-93CBD6264235}"/>
          </ac:grpSpMkLst>
        </pc:grpChg>
        <pc:grpChg chg="add del mod">
          <ac:chgData name="Connor Xu" userId="a2fa5610-7f85-41f8-9630-afc02cec4fa9" providerId="ADAL" clId="{DBA3AD92-5D80-4B55-9938-D1642B73B5C0}" dt="2024-09-13T00:29:39.534" v="1446" actId="165"/>
          <ac:grpSpMkLst>
            <pc:docMk/>
            <pc:sldMk cId="825503615" sldId="2147471730"/>
            <ac:grpSpMk id="18" creationId="{3D1F6A8D-DE57-243E-9305-54A3627C2F67}"/>
          </ac:grpSpMkLst>
        </pc:grpChg>
        <pc:grpChg chg="add del mod">
          <ac:chgData name="Connor Xu" userId="a2fa5610-7f85-41f8-9630-afc02cec4fa9" providerId="ADAL" clId="{DBA3AD92-5D80-4B55-9938-D1642B73B5C0}" dt="2024-09-13T00:31:49.590" v="1570" actId="165"/>
          <ac:grpSpMkLst>
            <pc:docMk/>
            <pc:sldMk cId="825503615" sldId="2147471730"/>
            <ac:grpSpMk id="20" creationId="{5649FE70-FED0-EFA7-8C5E-064DB0849454}"/>
          </ac:grpSpMkLst>
        </pc:grpChg>
        <pc:grpChg chg="del mod topLvl">
          <ac:chgData name="Connor Xu" userId="a2fa5610-7f85-41f8-9630-afc02cec4fa9" providerId="ADAL" clId="{DBA3AD92-5D80-4B55-9938-D1642B73B5C0}" dt="2024-09-13T00:32:33.822" v="1590" actId="165"/>
          <ac:grpSpMkLst>
            <pc:docMk/>
            <pc:sldMk cId="825503615" sldId="2147471730"/>
            <ac:grpSpMk id="21" creationId="{8EA026CF-593C-A629-B2A7-2A38FEC459A1}"/>
          </ac:grpSpMkLst>
        </pc:grpChg>
        <pc:grpChg chg="mod topLvl">
          <ac:chgData name="Connor Xu" userId="a2fa5610-7f85-41f8-9630-afc02cec4fa9" providerId="ADAL" clId="{DBA3AD92-5D80-4B55-9938-D1642B73B5C0}" dt="2024-09-13T00:33:01.982" v="1603" actId="1035"/>
          <ac:grpSpMkLst>
            <pc:docMk/>
            <pc:sldMk cId="825503615" sldId="2147471730"/>
            <ac:grpSpMk id="22" creationId="{9434D0D8-A858-B36E-9E45-E54EFF9914AF}"/>
          </ac:grpSpMkLst>
        </pc:grpChg>
        <pc:grpChg chg="del mod topLvl">
          <ac:chgData name="Connor Xu" userId="a2fa5610-7f85-41f8-9630-afc02cec4fa9" providerId="ADAL" clId="{DBA3AD92-5D80-4B55-9938-D1642B73B5C0}" dt="2024-09-13T00:32:33.822" v="1590" actId="165"/>
          <ac:grpSpMkLst>
            <pc:docMk/>
            <pc:sldMk cId="825503615" sldId="2147471730"/>
            <ac:grpSpMk id="26" creationId="{F0F13AE2-41CF-7708-2C0A-05E51A7D84AC}"/>
          </ac:grpSpMkLst>
        </pc:grpChg>
        <pc:grpChg chg="del mod topLvl">
          <ac:chgData name="Connor Xu" userId="a2fa5610-7f85-41f8-9630-afc02cec4fa9" providerId="ADAL" clId="{DBA3AD92-5D80-4B55-9938-D1642B73B5C0}" dt="2024-09-13T00:32:33.822" v="1590" actId="165"/>
          <ac:grpSpMkLst>
            <pc:docMk/>
            <pc:sldMk cId="825503615" sldId="2147471730"/>
            <ac:grpSpMk id="28" creationId="{1ECC44A1-4345-07A0-D409-B2103EC85913}"/>
          </ac:grpSpMkLst>
        </pc:grpChg>
        <pc:grpChg chg="mod topLvl">
          <ac:chgData name="Connor Xu" userId="a2fa5610-7f85-41f8-9630-afc02cec4fa9" providerId="ADAL" clId="{DBA3AD92-5D80-4B55-9938-D1642B73B5C0}" dt="2024-09-13T00:33:01.982" v="1603" actId="1035"/>
          <ac:grpSpMkLst>
            <pc:docMk/>
            <pc:sldMk cId="825503615" sldId="2147471730"/>
            <ac:grpSpMk id="33" creationId="{49B164B3-1D0F-F092-974E-A4E1614E3E7B}"/>
          </ac:grpSpMkLst>
        </pc:grpChg>
        <pc:grpChg chg="del mod topLvl">
          <ac:chgData name="Connor Xu" userId="a2fa5610-7f85-41f8-9630-afc02cec4fa9" providerId="ADAL" clId="{DBA3AD92-5D80-4B55-9938-D1642B73B5C0}" dt="2024-09-13T00:24:27.444" v="1377" actId="165"/>
          <ac:grpSpMkLst>
            <pc:docMk/>
            <pc:sldMk cId="825503615" sldId="2147471730"/>
            <ac:grpSpMk id="60" creationId="{2982EC5E-6597-1D97-3258-37B26C357946}"/>
          </ac:grpSpMkLst>
        </pc:grpChg>
        <pc:graphicFrameChg chg="mod">
          <ac:chgData name="Connor Xu" userId="a2fa5610-7f85-41f8-9630-afc02cec4fa9" providerId="ADAL" clId="{DBA3AD92-5D80-4B55-9938-D1642B73B5C0}" dt="2024-09-13T00:29:33.146" v="1444"/>
          <ac:graphicFrameMkLst>
            <pc:docMk/>
            <pc:sldMk cId="825503615" sldId="2147471730"/>
            <ac:graphicFrameMk id="5" creationId="{DCEE8F0D-271D-A3F4-ABA4-55804FF8C507}"/>
          </ac:graphicFrameMkLst>
        </pc:graphicFrameChg>
        <pc:cxnChg chg="mod ord topLvl">
          <ac:chgData name="Connor Xu" userId="a2fa5610-7f85-41f8-9630-afc02cec4fa9" providerId="ADAL" clId="{DBA3AD92-5D80-4B55-9938-D1642B73B5C0}" dt="2024-09-13T00:33:01.982" v="1603" actId="1035"/>
          <ac:cxnSpMkLst>
            <pc:docMk/>
            <pc:sldMk cId="825503615" sldId="2147471730"/>
            <ac:cxnSpMk id="54" creationId="{0CEAF42F-2C5C-D3FB-1984-565252F2AF23}"/>
          </ac:cxnSpMkLst>
        </pc:cxnChg>
        <pc:cxnChg chg="mod topLvl">
          <ac:chgData name="Connor Xu" userId="a2fa5610-7f85-41f8-9630-afc02cec4fa9" providerId="ADAL" clId="{DBA3AD92-5D80-4B55-9938-D1642B73B5C0}" dt="2024-09-13T00:33:01.982" v="1603" actId="1035"/>
          <ac:cxnSpMkLst>
            <pc:docMk/>
            <pc:sldMk cId="825503615" sldId="2147471730"/>
            <ac:cxnSpMk id="55" creationId="{67388F11-638C-E9F7-03C0-CD9EF14BF0C1}"/>
          </ac:cxnSpMkLst>
        </pc:cxnChg>
        <pc:cxnChg chg="mod topLvl">
          <ac:chgData name="Connor Xu" userId="a2fa5610-7f85-41f8-9630-afc02cec4fa9" providerId="ADAL" clId="{DBA3AD92-5D80-4B55-9938-D1642B73B5C0}" dt="2024-09-13T00:33:01.982" v="1603" actId="1035"/>
          <ac:cxnSpMkLst>
            <pc:docMk/>
            <pc:sldMk cId="825503615" sldId="2147471730"/>
            <ac:cxnSpMk id="56" creationId="{ECCE297F-DB78-B2A2-3AD0-ADF43083D6B1}"/>
          </ac:cxnSpMkLst>
        </pc:cxnChg>
      </pc:sldChg>
      <pc:sldChg chg="del">
        <pc:chgData name="Connor Xu" userId="a2fa5610-7f85-41f8-9630-afc02cec4fa9" providerId="ADAL" clId="{DBA3AD92-5D80-4B55-9938-D1642B73B5C0}" dt="2024-09-13T00:57:03.322" v="3428" actId="47"/>
        <pc:sldMkLst>
          <pc:docMk/>
          <pc:sldMk cId="3245671790" sldId="2147471731"/>
        </pc:sldMkLst>
      </pc:sldChg>
      <pc:sldChg chg="add del">
        <pc:chgData name="Connor Xu" userId="a2fa5610-7f85-41f8-9630-afc02cec4fa9" providerId="ADAL" clId="{DBA3AD92-5D80-4B55-9938-D1642B73B5C0}" dt="2024-09-13T00:33:31.848" v="1618" actId="47"/>
        <pc:sldMkLst>
          <pc:docMk/>
          <pc:sldMk cId="3430100456" sldId="2147471733"/>
        </pc:sldMkLst>
      </pc:sldChg>
      <pc:sldChg chg="addSp delSp modSp add mod">
        <pc:chgData name="Connor Xu" userId="a2fa5610-7f85-41f8-9630-afc02cec4fa9" providerId="ADAL" clId="{DBA3AD92-5D80-4B55-9938-D1642B73B5C0}" dt="2024-09-13T00:45:26.836" v="2741" actId="1035"/>
        <pc:sldMkLst>
          <pc:docMk/>
          <pc:sldMk cId="4210671229" sldId="2147471734"/>
        </pc:sldMkLst>
        <pc:spChg chg="mod">
          <ac:chgData name="Connor Xu" userId="a2fa5610-7f85-41f8-9630-afc02cec4fa9" providerId="ADAL" clId="{DBA3AD92-5D80-4B55-9938-D1642B73B5C0}" dt="2024-09-13T00:38:24.088" v="2132" actId="948"/>
          <ac:spMkLst>
            <pc:docMk/>
            <pc:sldMk cId="4210671229" sldId="2147471734"/>
            <ac:spMk id="3" creationId="{70A675F7-CAF4-83EC-53BD-56B259073B05}"/>
          </ac:spMkLst>
        </pc:spChg>
        <pc:spChg chg="mod">
          <ac:chgData name="Connor Xu" userId="a2fa5610-7f85-41f8-9630-afc02cec4fa9" providerId="ADAL" clId="{DBA3AD92-5D80-4B55-9938-D1642B73B5C0}" dt="2024-09-13T00:45:21.684" v="2733" actId="20577"/>
          <ac:spMkLst>
            <pc:docMk/>
            <pc:sldMk cId="4210671229" sldId="2147471734"/>
            <ac:spMk id="6" creationId="{E1296918-AD6D-C9E2-9E46-991182C85F7C}"/>
          </ac:spMkLst>
        </pc:spChg>
        <pc:spChg chg="add mod">
          <ac:chgData name="Connor Xu" userId="a2fa5610-7f85-41f8-9630-afc02cec4fa9" providerId="ADAL" clId="{DBA3AD92-5D80-4B55-9938-D1642B73B5C0}" dt="2024-09-13T00:45:26.836" v="2741" actId="1035"/>
          <ac:spMkLst>
            <pc:docMk/>
            <pc:sldMk cId="4210671229" sldId="2147471734"/>
            <ac:spMk id="11" creationId="{6CF41761-726E-3351-A38D-9340058AC711}"/>
          </ac:spMkLst>
        </pc:spChg>
        <pc:spChg chg="add mod">
          <ac:chgData name="Connor Xu" userId="a2fa5610-7f85-41f8-9630-afc02cec4fa9" providerId="ADAL" clId="{DBA3AD92-5D80-4B55-9938-D1642B73B5C0}" dt="2024-09-13T00:45:26.836" v="2741" actId="1035"/>
          <ac:spMkLst>
            <pc:docMk/>
            <pc:sldMk cId="4210671229" sldId="2147471734"/>
            <ac:spMk id="12" creationId="{24639050-CE56-C459-53A2-599C88235F67}"/>
          </ac:spMkLst>
        </pc:spChg>
        <pc:spChg chg="add mod">
          <ac:chgData name="Connor Xu" userId="a2fa5610-7f85-41f8-9630-afc02cec4fa9" providerId="ADAL" clId="{DBA3AD92-5D80-4B55-9938-D1642B73B5C0}" dt="2024-09-13T00:45:26.836" v="2741" actId="1035"/>
          <ac:spMkLst>
            <pc:docMk/>
            <pc:sldMk cId="4210671229" sldId="2147471734"/>
            <ac:spMk id="13" creationId="{E51DC93B-C8A4-40E9-8838-EC13777E3942}"/>
          </ac:spMkLst>
        </pc:spChg>
        <pc:spChg chg="add mod">
          <ac:chgData name="Connor Xu" userId="a2fa5610-7f85-41f8-9630-afc02cec4fa9" providerId="ADAL" clId="{DBA3AD92-5D80-4B55-9938-D1642B73B5C0}" dt="2024-09-13T00:45:26.836" v="2741" actId="1035"/>
          <ac:spMkLst>
            <pc:docMk/>
            <pc:sldMk cId="4210671229" sldId="2147471734"/>
            <ac:spMk id="14" creationId="{9B16708E-AFF1-10B4-1025-62412E5FF1D4}"/>
          </ac:spMkLst>
        </pc:spChg>
        <pc:spChg chg="add mod">
          <ac:chgData name="Connor Xu" userId="a2fa5610-7f85-41f8-9630-afc02cec4fa9" providerId="ADAL" clId="{DBA3AD92-5D80-4B55-9938-D1642B73B5C0}" dt="2024-09-13T00:45:26.836" v="2741" actId="1035"/>
          <ac:spMkLst>
            <pc:docMk/>
            <pc:sldMk cId="4210671229" sldId="2147471734"/>
            <ac:spMk id="15" creationId="{CB761251-332C-DCC3-0038-D9DBB3A6BE2F}"/>
          </ac:spMkLst>
        </pc:spChg>
        <pc:spChg chg="add mod">
          <ac:chgData name="Connor Xu" userId="a2fa5610-7f85-41f8-9630-afc02cec4fa9" providerId="ADAL" clId="{DBA3AD92-5D80-4B55-9938-D1642B73B5C0}" dt="2024-09-13T00:45:26.836" v="2741" actId="1035"/>
          <ac:spMkLst>
            <pc:docMk/>
            <pc:sldMk cId="4210671229" sldId="2147471734"/>
            <ac:spMk id="16" creationId="{A63029EC-539F-421E-11B9-C159749E0ADC}"/>
          </ac:spMkLst>
        </pc:spChg>
        <pc:spChg chg="add del mod modVis">
          <ac:chgData name="Connor Xu" userId="a2fa5610-7f85-41f8-9630-afc02cec4fa9" providerId="ADAL" clId="{DBA3AD92-5D80-4B55-9938-D1642B73B5C0}" dt="2024-09-13T00:38:09.826" v="1946"/>
          <ac:spMkLst>
            <pc:docMk/>
            <pc:sldMk cId="4210671229" sldId="2147471734"/>
            <ac:spMk id="17" creationId="{1DC0CAD7-57FD-6AEC-EE76-9B796AAD05B2}"/>
          </ac:spMkLst>
        </pc:spChg>
        <pc:spChg chg="add del mod modVis">
          <ac:chgData name="Connor Xu" userId="a2fa5610-7f85-41f8-9630-afc02cec4fa9" providerId="ADAL" clId="{DBA3AD92-5D80-4B55-9938-D1642B73B5C0}" dt="2024-09-13T00:38:14.359" v="1978"/>
          <ac:spMkLst>
            <pc:docMk/>
            <pc:sldMk cId="4210671229" sldId="2147471734"/>
            <ac:spMk id="18" creationId="{C3FAC47F-D4F5-B140-62B6-783AB4B08F01}"/>
          </ac:spMkLst>
        </pc:spChg>
        <pc:spChg chg="add del mod modVis">
          <ac:chgData name="Connor Xu" userId="a2fa5610-7f85-41f8-9630-afc02cec4fa9" providerId="ADAL" clId="{DBA3AD92-5D80-4B55-9938-D1642B73B5C0}" dt="2024-09-13T00:38:16.315" v="2016"/>
          <ac:spMkLst>
            <pc:docMk/>
            <pc:sldMk cId="4210671229" sldId="2147471734"/>
            <ac:spMk id="19" creationId="{A2E299EA-75C4-7D2A-C258-CC28BB52E499}"/>
          </ac:spMkLst>
        </pc:spChg>
        <pc:spChg chg="add del mod modVis">
          <ac:chgData name="Connor Xu" userId="a2fa5610-7f85-41f8-9630-afc02cec4fa9" providerId="ADAL" clId="{DBA3AD92-5D80-4B55-9938-D1642B73B5C0}" dt="2024-09-13T00:38:19.795" v="2072"/>
          <ac:spMkLst>
            <pc:docMk/>
            <pc:sldMk cId="4210671229" sldId="2147471734"/>
            <ac:spMk id="20" creationId="{7DF0B795-6696-9A0B-5939-29A7FD33FC40}"/>
          </ac:spMkLst>
        </pc:spChg>
        <pc:spChg chg="add del mod modVis">
          <ac:chgData name="Connor Xu" userId="a2fa5610-7f85-41f8-9630-afc02cec4fa9" providerId="ADAL" clId="{DBA3AD92-5D80-4B55-9938-D1642B73B5C0}" dt="2024-09-13T00:38:22.485" v="2117"/>
          <ac:spMkLst>
            <pc:docMk/>
            <pc:sldMk cId="4210671229" sldId="2147471734"/>
            <ac:spMk id="21" creationId="{5A0147FA-1F96-4DC4-A0FB-D62943124FF3}"/>
          </ac:spMkLst>
        </pc:spChg>
        <pc:spChg chg="add del mod modVis">
          <ac:chgData name="Connor Xu" userId="a2fa5610-7f85-41f8-9630-afc02cec4fa9" providerId="ADAL" clId="{DBA3AD92-5D80-4B55-9938-D1642B73B5C0}" dt="2024-09-13T00:38:24.103" v="2153"/>
          <ac:spMkLst>
            <pc:docMk/>
            <pc:sldMk cId="4210671229" sldId="2147471734"/>
            <ac:spMk id="26" creationId="{91B064FB-C476-3ECA-C8F8-AB3BCF210FF9}"/>
          </ac:spMkLst>
        </pc:spChg>
        <pc:spChg chg="del">
          <ac:chgData name="Connor Xu" userId="a2fa5610-7f85-41f8-9630-afc02cec4fa9" providerId="ADAL" clId="{DBA3AD92-5D80-4B55-9938-D1642B73B5C0}" dt="2024-09-13T00:33:46.278" v="1621" actId="478"/>
          <ac:spMkLst>
            <pc:docMk/>
            <pc:sldMk cId="4210671229" sldId="2147471734"/>
            <ac:spMk id="27" creationId="{F6F1DC71-5700-BE1F-240E-8AD3A4B17FDB}"/>
          </ac:spMkLst>
        </pc:spChg>
        <pc:spChg chg="add mod">
          <ac:chgData name="Connor Xu" userId="a2fa5610-7f85-41f8-9630-afc02cec4fa9" providerId="ADAL" clId="{DBA3AD92-5D80-4B55-9938-D1642B73B5C0}" dt="2024-09-13T00:45:26.836" v="2741" actId="1035"/>
          <ac:spMkLst>
            <pc:docMk/>
            <pc:sldMk cId="4210671229" sldId="2147471734"/>
            <ac:spMk id="28" creationId="{A3A5CE9D-3A16-BFF2-E713-736928FCEE73}"/>
          </ac:spMkLst>
        </pc:spChg>
        <pc:spChg chg="add mod">
          <ac:chgData name="Connor Xu" userId="a2fa5610-7f85-41f8-9630-afc02cec4fa9" providerId="ADAL" clId="{DBA3AD92-5D80-4B55-9938-D1642B73B5C0}" dt="2024-09-13T00:45:26.836" v="2741" actId="1035"/>
          <ac:spMkLst>
            <pc:docMk/>
            <pc:sldMk cId="4210671229" sldId="2147471734"/>
            <ac:spMk id="30" creationId="{04F0178A-2495-4678-5DE5-24166382A337}"/>
          </ac:spMkLst>
        </pc:spChg>
        <pc:spChg chg="add mod">
          <ac:chgData name="Connor Xu" userId="a2fa5610-7f85-41f8-9630-afc02cec4fa9" providerId="ADAL" clId="{DBA3AD92-5D80-4B55-9938-D1642B73B5C0}" dt="2024-09-13T00:45:26.836" v="2741" actId="1035"/>
          <ac:spMkLst>
            <pc:docMk/>
            <pc:sldMk cId="4210671229" sldId="2147471734"/>
            <ac:spMk id="31" creationId="{DCE756FD-40E7-EE31-6276-EB57B90919EF}"/>
          </ac:spMkLst>
        </pc:spChg>
        <pc:grpChg chg="del">
          <ac:chgData name="Connor Xu" userId="a2fa5610-7f85-41f8-9630-afc02cec4fa9" providerId="ADAL" clId="{DBA3AD92-5D80-4B55-9938-D1642B73B5C0}" dt="2024-09-13T00:33:44.834" v="1620" actId="478"/>
          <ac:grpSpMkLst>
            <pc:docMk/>
            <pc:sldMk cId="4210671229" sldId="2147471734"/>
            <ac:grpSpMk id="10" creationId="{57440994-C176-5B18-EEFF-603A90DF48CC}"/>
          </ac:grpSpMkLst>
        </pc:grpChg>
        <pc:graphicFrameChg chg="mod">
          <ac:chgData name="Connor Xu" userId="a2fa5610-7f85-41f8-9630-afc02cec4fa9" providerId="ADAL" clId="{DBA3AD92-5D80-4B55-9938-D1642B73B5C0}" dt="2024-09-13T00:38:24.103" v="2155"/>
          <ac:graphicFrameMkLst>
            <pc:docMk/>
            <pc:sldMk cId="4210671229" sldId="2147471734"/>
            <ac:graphicFrameMk id="5" creationId="{DCEE8F0D-271D-A3F4-ABA4-55804FF8C507}"/>
          </ac:graphicFrameMkLst>
        </pc:graphicFrameChg>
      </pc:sldChg>
      <pc:sldChg chg="addSp delSp modSp add mod">
        <pc:chgData name="Connor Xu" userId="a2fa5610-7f85-41f8-9630-afc02cec4fa9" providerId="ADAL" clId="{DBA3AD92-5D80-4B55-9938-D1642B73B5C0}" dt="2024-09-13T02:25:21" v="4652" actId="1036"/>
        <pc:sldMkLst>
          <pc:docMk/>
          <pc:sldMk cId="705608436" sldId="2147471735"/>
        </pc:sldMkLst>
        <pc:spChg chg="mod">
          <ac:chgData name="Connor Xu" userId="a2fa5610-7f85-41f8-9630-afc02cec4fa9" providerId="ADAL" clId="{DBA3AD92-5D80-4B55-9938-D1642B73B5C0}" dt="2024-09-13T01:00:54.897" v="3950" actId="20577"/>
          <ac:spMkLst>
            <pc:docMk/>
            <pc:sldMk cId="705608436" sldId="2147471735"/>
            <ac:spMk id="2" creationId="{B068FAC4-4E35-4912-1E95-4C38FB047EE7}"/>
          </ac:spMkLst>
        </pc:spChg>
        <pc:spChg chg="mod">
          <ac:chgData name="Connor Xu" userId="a2fa5610-7f85-41f8-9630-afc02cec4fa9" providerId="ADAL" clId="{DBA3AD92-5D80-4B55-9938-D1642B73B5C0}" dt="2024-09-13T01:00:49.805" v="3915" actId="948"/>
          <ac:spMkLst>
            <pc:docMk/>
            <pc:sldMk cId="705608436" sldId="2147471735"/>
            <ac:spMk id="3" creationId="{0B0E0EEE-AAF7-27D9-5453-D9B85663617E}"/>
          </ac:spMkLst>
        </pc:spChg>
        <pc:spChg chg="add del mod modVis">
          <ac:chgData name="Connor Xu" userId="a2fa5610-7f85-41f8-9630-afc02cec4fa9" providerId="ADAL" clId="{DBA3AD92-5D80-4B55-9938-D1642B73B5C0}" dt="2024-09-13T01:00:21.569" v="3631"/>
          <ac:spMkLst>
            <pc:docMk/>
            <pc:sldMk cId="705608436" sldId="2147471735"/>
            <ac:spMk id="5" creationId="{71B04639-FDDD-4B07-6802-87CC0BC2CC43}"/>
          </ac:spMkLst>
        </pc:spChg>
        <pc:spChg chg="add del mod modVis">
          <ac:chgData name="Connor Xu" userId="a2fa5610-7f85-41f8-9630-afc02cec4fa9" providerId="ADAL" clId="{DBA3AD92-5D80-4B55-9938-D1642B73B5C0}" dt="2024-09-13T01:00:23.594" v="3666"/>
          <ac:spMkLst>
            <pc:docMk/>
            <pc:sldMk cId="705608436" sldId="2147471735"/>
            <ac:spMk id="7" creationId="{448F44EB-A86D-8D45-043B-F45DA5BB243A}"/>
          </ac:spMkLst>
        </pc:spChg>
        <pc:spChg chg="add del mod modVis">
          <ac:chgData name="Connor Xu" userId="a2fa5610-7f85-41f8-9630-afc02cec4fa9" providerId="ADAL" clId="{DBA3AD92-5D80-4B55-9938-D1642B73B5C0}" dt="2024-09-13T01:00:25.096" v="3702"/>
          <ac:spMkLst>
            <pc:docMk/>
            <pc:sldMk cId="705608436" sldId="2147471735"/>
            <ac:spMk id="8" creationId="{901E3DB2-3034-659C-DE92-86E250D34A3D}"/>
          </ac:spMkLst>
        </pc:spChg>
        <pc:spChg chg="add del mod modVis">
          <ac:chgData name="Connor Xu" userId="a2fa5610-7f85-41f8-9630-afc02cec4fa9" providerId="ADAL" clId="{DBA3AD92-5D80-4B55-9938-D1642B73B5C0}" dt="2024-09-13T01:00:26.615" v="3733"/>
          <ac:spMkLst>
            <pc:docMk/>
            <pc:sldMk cId="705608436" sldId="2147471735"/>
            <ac:spMk id="9" creationId="{E9C29BF3-DFE4-9602-A397-F2F74297EF31}"/>
          </ac:spMkLst>
        </pc:spChg>
        <pc:spChg chg="add del mod modVis">
          <ac:chgData name="Connor Xu" userId="a2fa5610-7f85-41f8-9630-afc02cec4fa9" providerId="ADAL" clId="{DBA3AD92-5D80-4B55-9938-D1642B73B5C0}" dt="2024-09-13T01:00:38.228" v="3772"/>
          <ac:spMkLst>
            <pc:docMk/>
            <pc:sldMk cId="705608436" sldId="2147471735"/>
            <ac:spMk id="10" creationId="{26FA2314-6654-F58A-0B61-17291426AFDD}"/>
          </ac:spMkLst>
        </pc:spChg>
        <pc:spChg chg="add del mod modVis">
          <ac:chgData name="Connor Xu" userId="a2fa5610-7f85-41f8-9630-afc02cec4fa9" providerId="ADAL" clId="{DBA3AD92-5D80-4B55-9938-D1642B73B5C0}" dt="2024-09-13T01:00:40.302" v="3812"/>
          <ac:spMkLst>
            <pc:docMk/>
            <pc:sldMk cId="705608436" sldId="2147471735"/>
            <ac:spMk id="11" creationId="{9F9EAEBA-8465-AF6C-520B-5ECE96D01F2B}"/>
          </ac:spMkLst>
        </pc:spChg>
        <pc:spChg chg="add del mod modVis">
          <ac:chgData name="Connor Xu" userId="a2fa5610-7f85-41f8-9630-afc02cec4fa9" providerId="ADAL" clId="{DBA3AD92-5D80-4B55-9938-D1642B73B5C0}" dt="2024-09-13T01:00:41.435" v="3848"/>
          <ac:spMkLst>
            <pc:docMk/>
            <pc:sldMk cId="705608436" sldId="2147471735"/>
            <ac:spMk id="12" creationId="{92D1CF7F-2C2C-1AF9-59A6-7BE511A0EC21}"/>
          </ac:spMkLst>
        </pc:spChg>
        <pc:spChg chg="add del mod modVis">
          <ac:chgData name="Connor Xu" userId="a2fa5610-7f85-41f8-9630-afc02cec4fa9" providerId="ADAL" clId="{DBA3AD92-5D80-4B55-9938-D1642B73B5C0}" dt="2024-09-13T01:00:44.510" v="3879"/>
          <ac:spMkLst>
            <pc:docMk/>
            <pc:sldMk cId="705608436" sldId="2147471735"/>
            <ac:spMk id="13" creationId="{EE69A437-56F7-DA1F-215F-B193AFAA27BD}"/>
          </ac:spMkLst>
        </pc:spChg>
        <pc:spChg chg="add del mod modVis">
          <ac:chgData name="Connor Xu" userId="a2fa5610-7f85-41f8-9630-afc02cec4fa9" providerId="ADAL" clId="{DBA3AD92-5D80-4B55-9938-D1642B73B5C0}" dt="2024-09-13T01:00:47.316" v="3911"/>
          <ac:spMkLst>
            <pc:docMk/>
            <pc:sldMk cId="705608436" sldId="2147471735"/>
            <ac:spMk id="14" creationId="{CFBD4B50-381E-6864-3E3D-CB500C194433}"/>
          </ac:spMkLst>
        </pc:spChg>
        <pc:spChg chg="add del mod modVis">
          <ac:chgData name="Connor Xu" userId="a2fa5610-7f85-41f8-9630-afc02cec4fa9" providerId="ADAL" clId="{DBA3AD92-5D80-4B55-9938-D1642B73B5C0}" dt="2024-09-13T01:00:49.827" v="3942"/>
          <ac:spMkLst>
            <pc:docMk/>
            <pc:sldMk cId="705608436" sldId="2147471735"/>
            <ac:spMk id="15" creationId="{567B14D4-D6C1-44AD-B082-5B1770FD1BBA}"/>
          </ac:spMkLst>
        </pc:spChg>
        <pc:graphicFrameChg chg="mod modGraphic">
          <ac:chgData name="Connor Xu" userId="a2fa5610-7f85-41f8-9630-afc02cec4fa9" providerId="ADAL" clId="{DBA3AD92-5D80-4B55-9938-D1642B73B5C0}" dt="2024-09-13T02:25:21" v="4652" actId="1036"/>
          <ac:graphicFrameMkLst>
            <pc:docMk/>
            <pc:sldMk cId="705608436" sldId="2147471735"/>
            <ac:graphicFrameMk id="4" creationId="{BD48924B-0496-CA2C-8D73-A47E59DB3E4C}"/>
          </ac:graphicFrameMkLst>
        </pc:graphicFrameChg>
        <pc:graphicFrameChg chg="mod">
          <ac:chgData name="Connor Xu" userId="a2fa5610-7f85-41f8-9630-afc02cec4fa9" providerId="ADAL" clId="{DBA3AD92-5D80-4B55-9938-D1642B73B5C0}" dt="2024-09-13T01:00:49.827" v="3944"/>
          <ac:graphicFrameMkLst>
            <pc:docMk/>
            <pc:sldMk cId="705608436" sldId="2147471735"/>
            <ac:graphicFrameMk id="6" creationId="{4CEFBE91-2D89-61B4-337F-14E326438BB1}"/>
          </ac:graphicFrameMkLst>
        </pc:graphicFrameChg>
      </pc:sldChg>
      <pc:sldChg chg="addSp delSp modSp add mod">
        <pc:chgData name="Connor Xu" userId="a2fa5610-7f85-41f8-9630-afc02cec4fa9" providerId="ADAL" clId="{DBA3AD92-5D80-4B55-9938-D1642B73B5C0}" dt="2024-09-13T02:28:01.154" v="4827" actId="14100"/>
        <pc:sldMkLst>
          <pc:docMk/>
          <pc:sldMk cId="3355992997" sldId="2147471736"/>
        </pc:sldMkLst>
        <pc:spChg chg="mod">
          <ac:chgData name="Connor Xu" userId="a2fa5610-7f85-41f8-9630-afc02cec4fa9" providerId="ADAL" clId="{DBA3AD92-5D80-4B55-9938-D1642B73B5C0}" dt="2024-09-13T01:01:45.411" v="4190" actId="20577"/>
          <ac:spMkLst>
            <pc:docMk/>
            <pc:sldMk cId="3355992997" sldId="2147471736"/>
            <ac:spMk id="2" creationId="{B068FAC4-4E35-4912-1E95-4C38FB047EE7}"/>
          </ac:spMkLst>
        </pc:spChg>
        <pc:spChg chg="mod">
          <ac:chgData name="Connor Xu" userId="a2fa5610-7f85-41f8-9630-afc02cec4fa9" providerId="ADAL" clId="{DBA3AD92-5D80-4B55-9938-D1642B73B5C0}" dt="2024-09-13T01:01:41.493" v="4155" actId="948"/>
          <ac:spMkLst>
            <pc:docMk/>
            <pc:sldMk cId="3355992997" sldId="2147471736"/>
            <ac:spMk id="3" creationId="{0B0E0EEE-AAF7-27D9-5453-D9B85663617E}"/>
          </ac:spMkLst>
        </pc:spChg>
        <pc:spChg chg="add del mod modVis">
          <ac:chgData name="Connor Xu" userId="a2fa5610-7f85-41f8-9630-afc02cec4fa9" providerId="ADAL" clId="{DBA3AD92-5D80-4B55-9938-D1642B73B5C0}" dt="2024-09-13T01:01:22.774" v="3998"/>
          <ac:spMkLst>
            <pc:docMk/>
            <pc:sldMk cId="3355992997" sldId="2147471736"/>
            <ac:spMk id="5" creationId="{51F2F2E4-F43B-3F70-D39D-205F26102518}"/>
          </ac:spMkLst>
        </pc:spChg>
        <pc:spChg chg="add del mod modVis">
          <ac:chgData name="Connor Xu" userId="a2fa5610-7f85-41f8-9630-afc02cec4fa9" providerId="ADAL" clId="{DBA3AD92-5D80-4B55-9938-D1642B73B5C0}" dt="2024-09-13T01:01:32.458" v="4034"/>
          <ac:spMkLst>
            <pc:docMk/>
            <pc:sldMk cId="3355992997" sldId="2147471736"/>
            <ac:spMk id="7" creationId="{A2143087-6BAA-EAC1-724B-1581AC878725}"/>
          </ac:spMkLst>
        </pc:spChg>
        <pc:spChg chg="add del mod modVis">
          <ac:chgData name="Connor Xu" userId="a2fa5610-7f85-41f8-9630-afc02cec4fa9" providerId="ADAL" clId="{DBA3AD92-5D80-4B55-9938-D1642B73B5C0}" dt="2024-09-13T01:01:33.070" v="4065"/>
          <ac:spMkLst>
            <pc:docMk/>
            <pc:sldMk cId="3355992997" sldId="2147471736"/>
            <ac:spMk id="8" creationId="{C0FDCEA6-53D7-EA1A-C4E8-766FA4E2805D}"/>
          </ac:spMkLst>
        </pc:spChg>
        <pc:spChg chg="add del mod modVis">
          <ac:chgData name="Connor Xu" userId="a2fa5610-7f85-41f8-9630-afc02cec4fa9" providerId="ADAL" clId="{DBA3AD92-5D80-4B55-9938-D1642B73B5C0}" dt="2024-09-13T01:01:34.030" v="4101"/>
          <ac:spMkLst>
            <pc:docMk/>
            <pc:sldMk cId="3355992997" sldId="2147471736"/>
            <ac:spMk id="9" creationId="{094FA962-5607-986E-F606-C31A901CBFB3}"/>
          </ac:spMkLst>
        </pc:spChg>
        <pc:spChg chg="add del mod modVis">
          <ac:chgData name="Connor Xu" userId="a2fa5610-7f85-41f8-9630-afc02cec4fa9" providerId="ADAL" clId="{DBA3AD92-5D80-4B55-9938-D1642B73B5C0}" dt="2024-09-13T01:01:39.590" v="4136"/>
          <ac:spMkLst>
            <pc:docMk/>
            <pc:sldMk cId="3355992997" sldId="2147471736"/>
            <ac:spMk id="10" creationId="{D99E2FFC-0DD6-4A54-38E8-D7DE7A0E96E0}"/>
          </ac:spMkLst>
        </pc:spChg>
        <pc:spChg chg="add del mod modVis">
          <ac:chgData name="Connor Xu" userId="a2fa5610-7f85-41f8-9630-afc02cec4fa9" providerId="ADAL" clId="{DBA3AD92-5D80-4B55-9938-D1642B73B5C0}" dt="2024-09-13T01:01:41.519" v="4182"/>
          <ac:spMkLst>
            <pc:docMk/>
            <pc:sldMk cId="3355992997" sldId="2147471736"/>
            <ac:spMk id="11" creationId="{BEB78328-80BA-858B-246B-0D5D51A0F55D}"/>
          </ac:spMkLst>
        </pc:spChg>
        <pc:graphicFrameChg chg="mod modGraphic">
          <ac:chgData name="Connor Xu" userId="a2fa5610-7f85-41f8-9630-afc02cec4fa9" providerId="ADAL" clId="{DBA3AD92-5D80-4B55-9938-D1642B73B5C0}" dt="2024-09-13T02:28:01.154" v="4827" actId="14100"/>
          <ac:graphicFrameMkLst>
            <pc:docMk/>
            <pc:sldMk cId="3355992997" sldId="2147471736"/>
            <ac:graphicFrameMk id="4" creationId="{BD48924B-0496-CA2C-8D73-A47E59DB3E4C}"/>
          </ac:graphicFrameMkLst>
        </pc:graphicFrameChg>
        <pc:graphicFrameChg chg="mod">
          <ac:chgData name="Connor Xu" userId="a2fa5610-7f85-41f8-9630-afc02cec4fa9" providerId="ADAL" clId="{DBA3AD92-5D80-4B55-9938-D1642B73B5C0}" dt="2024-09-13T01:01:41.519" v="4184"/>
          <ac:graphicFrameMkLst>
            <pc:docMk/>
            <pc:sldMk cId="3355992997" sldId="2147471736"/>
            <ac:graphicFrameMk id="6" creationId="{4CEFBE91-2D89-61B4-337F-14E326438BB1}"/>
          </ac:graphicFrameMkLst>
        </pc:graphicFrameChg>
      </pc:sldChg>
      <pc:sldChg chg="addSp delSp modSp add mod">
        <pc:chgData name="Connor Xu" userId="a2fa5610-7f85-41f8-9630-afc02cec4fa9" providerId="ADAL" clId="{DBA3AD92-5D80-4B55-9938-D1642B73B5C0}" dt="2024-09-13T02:29:43.688" v="5095" actId="1076"/>
        <pc:sldMkLst>
          <pc:docMk/>
          <pc:sldMk cId="2074949178" sldId="2147471737"/>
        </pc:sldMkLst>
        <pc:spChg chg="mod">
          <ac:chgData name="Connor Xu" userId="a2fa5610-7f85-41f8-9630-afc02cec4fa9" providerId="ADAL" clId="{DBA3AD92-5D80-4B55-9938-D1642B73B5C0}" dt="2024-09-13T02:28:27.919" v="4907" actId="20577"/>
          <ac:spMkLst>
            <pc:docMk/>
            <pc:sldMk cId="2074949178" sldId="2147471737"/>
            <ac:spMk id="2" creationId="{B068FAC4-4E35-4912-1E95-4C38FB047EE7}"/>
          </ac:spMkLst>
        </pc:spChg>
        <pc:spChg chg="mod">
          <ac:chgData name="Connor Xu" userId="a2fa5610-7f85-41f8-9630-afc02cec4fa9" providerId="ADAL" clId="{DBA3AD92-5D80-4B55-9938-D1642B73B5C0}" dt="2024-09-13T01:02:09.733" v="4366" actId="948"/>
          <ac:spMkLst>
            <pc:docMk/>
            <pc:sldMk cId="2074949178" sldId="2147471737"/>
            <ac:spMk id="3" creationId="{0B0E0EEE-AAF7-27D9-5453-D9B85663617E}"/>
          </ac:spMkLst>
        </pc:spChg>
        <pc:spChg chg="add del mod modVis">
          <ac:chgData name="Connor Xu" userId="a2fa5610-7f85-41f8-9630-afc02cec4fa9" providerId="ADAL" clId="{DBA3AD92-5D80-4B55-9938-D1642B73B5C0}" dt="2024-09-13T01:01:59.617" v="4219"/>
          <ac:spMkLst>
            <pc:docMk/>
            <pc:sldMk cId="2074949178" sldId="2147471737"/>
            <ac:spMk id="5" creationId="{B4F02619-353E-2EFE-21F3-B16EC2066124}"/>
          </ac:spMkLst>
        </pc:spChg>
        <pc:spChg chg="add del mod modVis">
          <ac:chgData name="Connor Xu" userId="a2fa5610-7f85-41f8-9630-afc02cec4fa9" providerId="ADAL" clId="{DBA3AD92-5D80-4B55-9938-D1642B73B5C0}" dt="2024-09-13T01:02:03.888" v="4282"/>
          <ac:spMkLst>
            <pc:docMk/>
            <pc:sldMk cId="2074949178" sldId="2147471737"/>
            <ac:spMk id="7" creationId="{C0D1EF2A-061D-E40E-42F2-34F3584800D5}"/>
          </ac:spMkLst>
        </pc:spChg>
        <pc:spChg chg="add del mod modVis">
          <ac:chgData name="Connor Xu" userId="a2fa5610-7f85-41f8-9630-afc02cec4fa9" providerId="ADAL" clId="{DBA3AD92-5D80-4B55-9938-D1642B73B5C0}" dt="2024-09-13T01:02:06.595" v="4318"/>
          <ac:spMkLst>
            <pc:docMk/>
            <pc:sldMk cId="2074949178" sldId="2147471737"/>
            <ac:spMk id="8" creationId="{60E4777C-3337-D2F1-940D-D2D40F434F7D}"/>
          </ac:spMkLst>
        </pc:spChg>
        <pc:spChg chg="add del mod modVis">
          <ac:chgData name="Connor Xu" userId="a2fa5610-7f85-41f8-9630-afc02cec4fa9" providerId="ADAL" clId="{DBA3AD92-5D80-4B55-9938-D1642B73B5C0}" dt="2024-09-13T01:02:08.667" v="4355"/>
          <ac:spMkLst>
            <pc:docMk/>
            <pc:sldMk cId="2074949178" sldId="2147471737"/>
            <ac:spMk id="9" creationId="{6C04D3AB-C1BC-A134-A145-825E5A009AF5}"/>
          </ac:spMkLst>
        </pc:spChg>
        <pc:spChg chg="add del mod modVis">
          <ac:chgData name="Connor Xu" userId="a2fa5610-7f85-41f8-9630-afc02cec4fa9" providerId="ADAL" clId="{DBA3AD92-5D80-4B55-9938-D1642B73B5C0}" dt="2024-09-13T01:02:09.749" v="4393"/>
          <ac:spMkLst>
            <pc:docMk/>
            <pc:sldMk cId="2074949178" sldId="2147471737"/>
            <ac:spMk id="10" creationId="{C7AEE2FE-5DAC-CD32-E32F-12081B921750}"/>
          </ac:spMkLst>
        </pc:spChg>
        <pc:graphicFrameChg chg="mod modGraphic">
          <ac:chgData name="Connor Xu" userId="a2fa5610-7f85-41f8-9630-afc02cec4fa9" providerId="ADAL" clId="{DBA3AD92-5D80-4B55-9938-D1642B73B5C0}" dt="2024-09-13T02:29:43.688" v="5095" actId="1076"/>
          <ac:graphicFrameMkLst>
            <pc:docMk/>
            <pc:sldMk cId="2074949178" sldId="2147471737"/>
            <ac:graphicFrameMk id="4" creationId="{BD48924B-0496-CA2C-8D73-A47E59DB3E4C}"/>
          </ac:graphicFrameMkLst>
        </pc:graphicFrameChg>
        <pc:graphicFrameChg chg="mod">
          <ac:chgData name="Connor Xu" userId="a2fa5610-7f85-41f8-9630-afc02cec4fa9" providerId="ADAL" clId="{DBA3AD92-5D80-4B55-9938-D1642B73B5C0}" dt="2024-09-13T01:02:09.749" v="4395"/>
          <ac:graphicFrameMkLst>
            <pc:docMk/>
            <pc:sldMk cId="2074949178" sldId="2147471737"/>
            <ac:graphicFrameMk id="6" creationId="{4CEFBE91-2D89-61B4-337F-14E326438BB1}"/>
          </ac:graphicFrameMkLst>
        </pc:graphicFrameChg>
      </pc:sldChg>
      <pc:sldMasterChg chg="delSldLayout">
        <pc:chgData name="Connor Xu" userId="a2fa5610-7f85-41f8-9630-afc02cec4fa9" providerId="ADAL" clId="{DBA3AD92-5D80-4B55-9938-D1642B73B5C0}" dt="2024-09-13T00:45:31.431" v="2742" actId="47"/>
        <pc:sldMasterMkLst>
          <pc:docMk/>
          <pc:sldMasterMk cId="3713331802" sldId="2147483670"/>
        </pc:sldMasterMkLst>
        <pc:sldLayoutChg chg="del">
          <pc:chgData name="Connor Xu" userId="a2fa5610-7f85-41f8-9630-afc02cec4fa9" providerId="ADAL" clId="{DBA3AD92-5D80-4B55-9938-D1642B73B5C0}" dt="2024-09-13T00:45:31.431" v="2742" actId="47"/>
          <pc:sldLayoutMkLst>
            <pc:docMk/>
            <pc:sldMasterMk cId="3713331802" sldId="2147483670"/>
            <pc:sldLayoutMk cId="3327048216" sldId="2147483802"/>
          </pc:sldLayoutMkLst>
        </pc:sldLayoutChg>
      </pc:sldMasterChg>
    </pc:docChg>
  </pc:docChgLst>
  <pc:docChgLst>
    <pc:chgData name="Connor Xu" userId="a2fa5610-7f85-41f8-9630-afc02cec4fa9" providerId="ADAL" clId="{39D5BF1A-0EE9-496D-9199-853EEBDEDBD5}"/>
    <pc:docChg chg="undo redo custSel addSld delSld modSld sldOrd modSection">
      <pc:chgData name="Connor Xu" userId="a2fa5610-7f85-41f8-9630-afc02cec4fa9" providerId="ADAL" clId="{39D5BF1A-0EE9-496D-9199-853EEBDEDBD5}" dt="2024-09-06T03:29:29.646" v="8359" actId="20577"/>
      <pc:docMkLst>
        <pc:docMk/>
      </pc:docMkLst>
      <pc:sldChg chg="del">
        <pc:chgData name="Connor Xu" userId="a2fa5610-7f85-41f8-9630-afc02cec4fa9" providerId="ADAL" clId="{39D5BF1A-0EE9-496D-9199-853EEBDEDBD5}" dt="2024-09-06T02:59:53.876" v="6473" actId="47"/>
        <pc:sldMkLst>
          <pc:docMk/>
          <pc:sldMk cId="806101404" sldId="2147471590"/>
        </pc:sldMkLst>
      </pc:sldChg>
      <pc:sldChg chg="del">
        <pc:chgData name="Connor Xu" userId="a2fa5610-7f85-41f8-9630-afc02cec4fa9" providerId="ADAL" clId="{39D5BF1A-0EE9-496D-9199-853EEBDEDBD5}" dt="2024-09-06T02:59:53.876" v="6473" actId="47"/>
        <pc:sldMkLst>
          <pc:docMk/>
          <pc:sldMk cId="4208571328" sldId="2147471596"/>
        </pc:sldMkLst>
      </pc:sldChg>
      <pc:sldChg chg="modSp mod">
        <pc:chgData name="Connor Xu" userId="a2fa5610-7f85-41f8-9630-afc02cec4fa9" providerId="ADAL" clId="{39D5BF1A-0EE9-496D-9199-853EEBDEDBD5}" dt="2024-09-06T00:35:22.851" v="392" actId="20577"/>
        <pc:sldMkLst>
          <pc:docMk/>
          <pc:sldMk cId="2083619045" sldId="2147471602"/>
        </pc:sldMkLst>
        <pc:spChg chg="mod">
          <ac:chgData name="Connor Xu" userId="a2fa5610-7f85-41f8-9630-afc02cec4fa9" providerId="ADAL" clId="{39D5BF1A-0EE9-496D-9199-853EEBDEDBD5}" dt="2024-09-06T00:35:22.851" v="392" actId="20577"/>
          <ac:spMkLst>
            <pc:docMk/>
            <pc:sldMk cId="2083619045" sldId="2147471602"/>
            <ac:spMk id="4" creationId="{74695963-93D3-CEED-3211-EA22860FE331}"/>
          </ac:spMkLst>
        </pc:spChg>
      </pc:sldChg>
      <pc:sldChg chg="addSp delSp modSp add mod">
        <pc:chgData name="Connor Xu" userId="a2fa5610-7f85-41f8-9630-afc02cec4fa9" providerId="ADAL" clId="{39D5BF1A-0EE9-496D-9199-853EEBDEDBD5}" dt="2024-09-06T02:09:38.288" v="3770" actId="20577"/>
        <pc:sldMkLst>
          <pc:docMk/>
          <pc:sldMk cId="2259921476" sldId="2147471634"/>
        </pc:sldMkLst>
        <pc:spChg chg="mod">
          <ac:chgData name="Connor Xu" userId="a2fa5610-7f85-41f8-9630-afc02cec4fa9" providerId="ADAL" clId="{39D5BF1A-0EE9-496D-9199-853EEBDEDBD5}" dt="2024-09-06T01:32:37.428" v="3168"/>
          <ac:spMkLst>
            <pc:docMk/>
            <pc:sldMk cId="2259921476" sldId="2147471634"/>
            <ac:spMk id="3" creationId="{B2712FE7-2380-FDBF-7AE6-9DA73456559A}"/>
          </ac:spMkLst>
        </pc:spChg>
        <pc:spChg chg="del">
          <ac:chgData name="Connor Xu" userId="a2fa5610-7f85-41f8-9630-afc02cec4fa9" providerId="ADAL" clId="{39D5BF1A-0EE9-496D-9199-853EEBDEDBD5}" dt="2024-09-06T01:33:28.601" v="3213" actId="478"/>
          <ac:spMkLst>
            <pc:docMk/>
            <pc:sldMk cId="2259921476" sldId="2147471634"/>
            <ac:spMk id="4" creationId="{8753471D-3DB7-5C09-EA7C-EF01F0989D76}"/>
          </ac:spMkLst>
        </pc:spChg>
        <pc:spChg chg="add">
          <ac:chgData name="Connor Xu" userId="a2fa5610-7f85-41f8-9630-afc02cec4fa9" providerId="ADAL" clId="{39D5BF1A-0EE9-496D-9199-853EEBDEDBD5}" dt="2024-09-06T01:36:16.018" v="3228"/>
          <ac:spMkLst>
            <pc:docMk/>
            <pc:sldMk cId="2259921476" sldId="2147471634"/>
            <ac:spMk id="8" creationId="{EC853AA7-0B15-BFB6-A1B0-F677EBDA2E0D}"/>
          </ac:spMkLst>
        </pc:spChg>
        <pc:spChg chg="mod">
          <ac:chgData name="Connor Xu" userId="a2fa5610-7f85-41f8-9630-afc02cec4fa9" providerId="ADAL" clId="{39D5BF1A-0EE9-496D-9199-853EEBDEDBD5}" dt="2024-09-06T01:42:16.628" v="3278" actId="207"/>
          <ac:spMkLst>
            <pc:docMk/>
            <pc:sldMk cId="2259921476" sldId="2147471634"/>
            <ac:spMk id="11" creationId="{74C2D160-E46A-0958-AD2A-93B048C7666C}"/>
          </ac:spMkLst>
        </pc:spChg>
        <pc:spChg chg="del">
          <ac:chgData name="Connor Xu" userId="a2fa5610-7f85-41f8-9630-afc02cec4fa9" providerId="ADAL" clId="{39D5BF1A-0EE9-496D-9199-853EEBDEDBD5}" dt="2024-09-06T01:33:28.601" v="3213" actId="478"/>
          <ac:spMkLst>
            <pc:docMk/>
            <pc:sldMk cId="2259921476" sldId="2147471634"/>
            <ac:spMk id="12" creationId="{F90A2BE8-D2A2-2AF9-185B-A1DD36356518}"/>
          </ac:spMkLst>
        </pc:spChg>
        <pc:spChg chg="del">
          <ac:chgData name="Connor Xu" userId="a2fa5610-7f85-41f8-9630-afc02cec4fa9" providerId="ADAL" clId="{39D5BF1A-0EE9-496D-9199-853EEBDEDBD5}" dt="2024-09-06T01:33:28.601" v="3213" actId="478"/>
          <ac:spMkLst>
            <pc:docMk/>
            <pc:sldMk cId="2259921476" sldId="2147471634"/>
            <ac:spMk id="13" creationId="{BCFAB30B-97FE-B340-3270-B265B3EEE669}"/>
          </ac:spMkLst>
        </pc:spChg>
        <pc:spChg chg="del">
          <ac:chgData name="Connor Xu" userId="a2fa5610-7f85-41f8-9630-afc02cec4fa9" providerId="ADAL" clId="{39D5BF1A-0EE9-496D-9199-853EEBDEDBD5}" dt="2024-09-06T01:33:28.601" v="3213" actId="478"/>
          <ac:spMkLst>
            <pc:docMk/>
            <pc:sldMk cId="2259921476" sldId="2147471634"/>
            <ac:spMk id="14" creationId="{EE2C1E73-9E21-15FF-D8C0-7A4A6638554E}"/>
          </ac:spMkLst>
        </pc:spChg>
        <pc:spChg chg="mod">
          <ac:chgData name="Connor Xu" userId="a2fa5610-7f85-41f8-9630-afc02cec4fa9" providerId="ADAL" clId="{39D5BF1A-0EE9-496D-9199-853EEBDEDBD5}" dt="2024-09-06T01:42:10.996" v="3277" actId="207"/>
          <ac:spMkLst>
            <pc:docMk/>
            <pc:sldMk cId="2259921476" sldId="2147471634"/>
            <ac:spMk id="15" creationId="{3AF00FED-5BF9-A07B-BD73-E89AEC618169}"/>
          </ac:spMkLst>
        </pc:spChg>
        <pc:spChg chg="mod">
          <ac:chgData name="Connor Xu" userId="a2fa5610-7f85-41f8-9630-afc02cec4fa9" providerId="ADAL" clId="{39D5BF1A-0EE9-496D-9199-853EEBDEDBD5}" dt="2024-09-06T01:42:37.275" v="3279" actId="207"/>
          <ac:spMkLst>
            <pc:docMk/>
            <pc:sldMk cId="2259921476" sldId="2147471634"/>
            <ac:spMk id="16" creationId="{59B48683-F8AB-3C3C-3276-67B509A8EEC1}"/>
          </ac:spMkLst>
        </pc:spChg>
        <pc:spChg chg="mod">
          <ac:chgData name="Connor Xu" userId="a2fa5610-7f85-41f8-9630-afc02cec4fa9" providerId="ADAL" clId="{39D5BF1A-0EE9-496D-9199-853EEBDEDBD5}" dt="2024-09-06T01:34:17.054" v="3223" actId="164"/>
          <ac:spMkLst>
            <pc:docMk/>
            <pc:sldMk cId="2259921476" sldId="2147471634"/>
            <ac:spMk id="17" creationId="{CE178D94-FE93-5BF4-5B52-897A19982393}"/>
          </ac:spMkLst>
        </pc:spChg>
        <pc:spChg chg="mod">
          <ac:chgData name="Connor Xu" userId="a2fa5610-7f85-41f8-9630-afc02cec4fa9" providerId="ADAL" clId="{39D5BF1A-0EE9-496D-9199-853EEBDEDBD5}" dt="2024-09-06T01:42:43.682" v="3280" actId="20577"/>
          <ac:spMkLst>
            <pc:docMk/>
            <pc:sldMk cId="2259921476" sldId="2147471634"/>
            <ac:spMk id="18" creationId="{DB8DB690-0E50-2013-5A82-A3035597BD9F}"/>
          </ac:spMkLst>
        </pc:spChg>
        <pc:spChg chg="mod">
          <ac:chgData name="Connor Xu" userId="a2fa5610-7f85-41f8-9630-afc02cec4fa9" providerId="ADAL" clId="{39D5BF1A-0EE9-496D-9199-853EEBDEDBD5}" dt="2024-09-06T01:34:04.187" v="3221" actId="164"/>
          <ac:spMkLst>
            <pc:docMk/>
            <pc:sldMk cId="2259921476" sldId="2147471634"/>
            <ac:spMk id="19" creationId="{76B5A443-ABE7-4ABB-7987-42749459C475}"/>
          </ac:spMkLst>
        </pc:spChg>
        <pc:spChg chg="mod">
          <ac:chgData name="Connor Xu" userId="a2fa5610-7f85-41f8-9630-afc02cec4fa9" providerId="ADAL" clId="{39D5BF1A-0EE9-496D-9199-853EEBDEDBD5}" dt="2024-09-06T01:41:24.632" v="3271" actId="20577"/>
          <ac:spMkLst>
            <pc:docMk/>
            <pc:sldMk cId="2259921476" sldId="2147471634"/>
            <ac:spMk id="20" creationId="{DCC2EA68-A4AA-A149-FE75-AE6BA6D1C130}"/>
          </ac:spMkLst>
        </pc:spChg>
        <pc:spChg chg="mod">
          <ac:chgData name="Connor Xu" userId="a2fa5610-7f85-41f8-9630-afc02cec4fa9" providerId="ADAL" clId="{39D5BF1A-0EE9-496D-9199-853EEBDEDBD5}" dt="2024-09-06T01:44:30.325" v="3329" actId="20577"/>
          <ac:spMkLst>
            <pc:docMk/>
            <pc:sldMk cId="2259921476" sldId="2147471634"/>
            <ac:spMk id="21" creationId="{1028F603-74CF-0C03-3ACF-66F9BD47723F}"/>
          </ac:spMkLst>
        </pc:spChg>
        <pc:spChg chg="mod">
          <ac:chgData name="Connor Xu" userId="a2fa5610-7f85-41f8-9630-afc02cec4fa9" providerId="ADAL" clId="{39D5BF1A-0EE9-496D-9199-853EEBDEDBD5}" dt="2024-09-06T01:38:47.646" v="3239" actId="255"/>
          <ac:spMkLst>
            <pc:docMk/>
            <pc:sldMk cId="2259921476" sldId="2147471634"/>
            <ac:spMk id="22" creationId="{5C3CCB56-9C10-D15A-4632-AFFE7168CE74}"/>
          </ac:spMkLst>
        </pc:spChg>
        <pc:spChg chg="mod">
          <ac:chgData name="Connor Xu" userId="a2fa5610-7f85-41f8-9630-afc02cec4fa9" providerId="ADAL" clId="{39D5BF1A-0EE9-496D-9199-853EEBDEDBD5}" dt="2024-09-06T01:38:47.646" v="3239" actId="255"/>
          <ac:spMkLst>
            <pc:docMk/>
            <pc:sldMk cId="2259921476" sldId="2147471634"/>
            <ac:spMk id="23" creationId="{2024E855-FA4E-DDC5-9EB0-50E85D1DDF36}"/>
          </ac:spMkLst>
        </pc:spChg>
        <pc:spChg chg="mod">
          <ac:chgData name="Connor Xu" userId="a2fa5610-7f85-41f8-9630-afc02cec4fa9" providerId="ADAL" clId="{39D5BF1A-0EE9-496D-9199-853EEBDEDBD5}" dt="2024-09-06T01:38:47.646" v="3239" actId="255"/>
          <ac:spMkLst>
            <pc:docMk/>
            <pc:sldMk cId="2259921476" sldId="2147471634"/>
            <ac:spMk id="24" creationId="{86018519-15D5-A14B-4CE8-035685FD2E3B}"/>
          </ac:spMkLst>
        </pc:spChg>
        <pc:spChg chg="mod">
          <ac:chgData name="Connor Xu" userId="a2fa5610-7f85-41f8-9630-afc02cec4fa9" providerId="ADAL" clId="{39D5BF1A-0EE9-496D-9199-853EEBDEDBD5}" dt="2024-09-06T01:38:47.646" v="3239" actId="255"/>
          <ac:spMkLst>
            <pc:docMk/>
            <pc:sldMk cId="2259921476" sldId="2147471634"/>
            <ac:spMk id="25" creationId="{A9F3D59F-18C7-21D7-AA8C-C1D0E7339A6F}"/>
          </ac:spMkLst>
        </pc:spChg>
        <pc:spChg chg="mod">
          <ac:chgData name="Connor Xu" userId="a2fa5610-7f85-41f8-9630-afc02cec4fa9" providerId="ADAL" clId="{39D5BF1A-0EE9-496D-9199-853EEBDEDBD5}" dt="2024-09-06T01:38:47.646" v="3239" actId="255"/>
          <ac:spMkLst>
            <pc:docMk/>
            <pc:sldMk cId="2259921476" sldId="2147471634"/>
            <ac:spMk id="28" creationId="{84347963-80D7-E8D2-E160-79F12D296B7E}"/>
          </ac:spMkLst>
        </pc:spChg>
        <pc:spChg chg="mod">
          <ac:chgData name="Connor Xu" userId="a2fa5610-7f85-41f8-9630-afc02cec4fa9" providerId="ADAL" clId="{39D5BF1A-0EE9-496D-9199-853EEBDEDBD5}" dt="2024-09-06T01:38:47.646" v="3239" actId="255"/>
          <ac:spMkLst>
            <pc:docMk/>
            <pc:sldMk cId="2259921476" sldId="2147471634"/>
            <ac:spMk id="29" creationId="{1599D85E-AEB2-E190-6574-75391B5E0456}"/>
          </ac:spMkLst>
        </pc:spChg>
        <pc:spChg chg="mod">
          <ac:chgData name="Connor Xu" userId="a2fa5610-7f85-41f8-9630-afc02cec4fa9" providerId="ADAL" clId="{39D5BF1A-0EE9-496D-9199-853EEBDEDBD5}" dt="2024-09-06T01:38:47.646" v="3239" actId="255"/>
          <ac:spMkLst>
            <pc:docMk/>
            <pc:sldMk cId="2259921476" sldId="2147471634"/>
            <ac:spMk id="34" creationId="{A187CF3F-B5FD-2342-B733-3E5F5ECFC012}"/>
          </ac:spMkLst>
        </pc:spChg>
        <pc:spChg chg="mod">
          <ac:chgData name="Connor Xu" userId="a2fa5610-7f85-41f8-9630-afc02cec4fa9" providerId="ADAL" clId="{39D5BF1A-0EE9-496D-9199-853EEBDEDBD5}" dt="2024-09-06T01:44:39.679" v="3339" actId="20577"/>
          <ac:spMkLst>
            <pc:docMk/>
            <pc:sldMk cId="2259921476" sldId="2147471634"/>
            <ac:spMk id="36" creationId="{02FC1CD2-1FC4-8087-0057-5AFCCF2882BF}"/>
          </ac:spMkLst>
        </pc:spChg>
        <pc:spChg chg="mod">
          <ac:chgData name="Connor Xu" userId="a2fa5610-7f85-41f8-9630-afc02cec4fa9" providerId="ADAL" clId="{39D5BF1A-0EE9-496D-9199-853EEBDEDBD5}" dt="2024-09-06T01:38:47.646" v="3239" actId="255"/>
          <ac:spMkLst>
            <pc:docMk/>
            <pc:sldMk cId="2259921476" sldId="2147471634"/>
            <ac:spMk id="40" creationId="{4E8424B5-79A0-FA41-2B50-BAC14E976EAB}"/>
          </ac:spMkLst>
        </pc:spChg>
        <pc:spChg chg="mod">
          <ac:chgData name="Connor Xu" userId="a2fa5610-7f85-41f8-9630-afc02cec4fa9" providerId="ADAL" clId="{39D5BF1A-0EE9-496D-9199-853EEBDEDBD5}" dt="2024-09-06T01:38:47.646" v="3239" actId="255"/>
          <ac:spMkLst>
            <pc:docMk/>
            <pc:sldMk cId="2259921476" sldId="2147471634"/>
            <ac:spMk id="43" creationId="{ED5F397B-DCB3-8CDA-BACC-8C7E96C6D35B}"/>
          </ac:spMkLst>
        </pc:spChg>
        <pc:spChg chg="add mod">
          <ac:chgData name="Connor Xu" userId="a2fa5610-7f85-41f8-9630-afc02cec4fa9" providerId="ADAL" clId="{39D5BF1A-0EE9-496D-9199-853EEBDEDBD5}" dt="2024-09-06T01:45:12.594" v="3347" actId="207"/>
          <ac:spMkLst>
            <pc:docMk/>
            <pc:sldMk cId="2259921476" sldId="2147471634"/>
            <ac:spMk id="44" creationId="{94F7C7C1-97D1-5022-F668-17FB77240DB0}"/>
          </ac:spMkLst>
        </pc:spChg>
        <pc:spChg chg="mod">
          <ac:chgData name="Connor Xu" userId="a2fa5610-7f85-41f8-9630-afc02cec4fa9" providerId="ADAL" clId="{39D5BF1A-0EE9-496D-9199-853EEBDEDBD5}" dt="2024-09-06T02:09:38.288" v="3770" actId="20577"/>
          <ac:spMkLst>
            <pc:docMk/>
            <pc:sldMk cId="2259921476" sldId="2147471634"/>
            <ac:spMk id="45" creationId="{C2606579-9A97-6DA5-23BF-C3DF2BCB8E74}"/>
          </ac:spMkLst>
        </pc:spChg>
        <pc:spChg chg="add mod">
          <ac:chgData name="Connor Xu" userId="a2fa5610-7f85-41f8-9630-afc02cec4fa9" providerId="ADAL" clId="{39D5BF1A-0EE9-496D-9199-853EEBDEDBD5}" dt="2024-09-06T01:45:12.594" v="3347" actId="207"/>
          <ac:spMkLst>
            <pc:docMk/>
            <pc:sldMk cId="2259921476" sldId="2147471634"/>
            <ac:spMk id="46" creationId="{ADB19F8E-FD3D-F092-1F16-3D4988966B42}"/>
          </ac:spMkLst>
        </pc:spChg>
        <pc:grpChg chg="add mod">
          <ac:chgData name="Connor Xu" userId="a2fa5610-7f85-41f8-9630-afc02cec4fa9" providerId="ADAL" clId="{39D5BF1A-0EE9-496D-9199-853EEBDEDBD5}" dt="2024-09-06T01:34:28.924" v="3226" actId="1076"/>
          <ac:grpSpMkLst>
            <pc:docMk/>
            <pc:sldMk cId="2259921476" sldId="2147471634"/>
            <ac:grpSpMk id="2" creationId="{7BF92F31-15FD-FC7A-F68B-4B8DCA42B449}"/>
          </ac:grpSpMkLst>
        </pc:grpChg>
        <pc:grpChg chg="add mod">
          <ac:chgData name="Connor Xu" userId="a2fa5610-7f85-41f8-9630-afc02cec4fa9" providerId="ADAL" clId="{39D5BF1A-0EE9-496D-9199-853EEBDEDBD5}" dt="2024-09-06T01:42:10.996" v="3277" actId="207"/>
          <ac:grpSpMkLst>
            <pc:docMk/>
            <pc:sldMk cId="2259921476" sldId="2147471634"/>
            <ac:grpSpMk id="6" creationId="{4F450329-5AD9-F04F-B3ED-AF8DCA05440E}"/>
          </ac:grpSpMkLst>
        </pc:grpChg>
        <pc:grpChg chg="add mod">
          <ac:chgData name="Connor Xu" userId="a2fa5610-7f85-41f8-9630-afc02cec4fa9" providerId="ADAL" clId="{39D5BF1A-0EE9-496D-9199-853EEBDEDBD5}" dt="2024-09-06T01:34:17.054" v="3223" actId="164"/>
          <ac:grpSpMkLst>
            <pc:docMk/>
            <pc:sldMk cId="2259921476" sldId="2147471634"/>
            <ac:grpSpMk id="7" creationId="{E052491B-C3ED-8900-0214-CF732724523B}"/>
          </ac:grpSpMkLst>
        </pc:grpChg>
        <pc:grpChg chg="add mod">
          <ac:chgData name="Connor Xu" userId="a2fa5610-7f85-41f8-9630-afc02cec4fa9" providerId="ADAL" clId="{39D5BF1A-0EE9-496D-9199-853EEBDEDBD5}" dt="2024-09-06T01:44:58.394" v="3344" actId="552"/>
          <ac:grpSpMkLst>
            <pc:docMk/>
            <pc:sldMk cId="2259921476" sldId="2147471634"/>
            <ac:grpSpMk id="10" creationId="{3D18A41A-40A7-316A-948C-9419B0D21513}"/>
          </ac:grpSpMkLst>
        </pc:grpChg>
        <pc:picChg chg="add mod">
          <ac:chgData name="Connor Xu" userId="a2fa5610-7f85-41f8-9630-afc02cec4fa9" providerId="ADAL" clId="{39D5BF1A-0EE9-496D-9199-853EEBDEDBD5}" dt="2024-09-06T01:37:20.921" v="3236"/>
          <ac:picMkLst>
            <pc:docMk/>
            <pc:sldMk cId="2259921476" sldId="2147471634"/>
            <ac:picMk id="9" creationId="{72A9E865-37FD-C538-A56E-F383BEC6C5EA}"/>
          </ac:picMkLst>
        </pc:picChg>
        <pc:cxnChg chg="mod">
          <ac:chgData name="Connor Xu" userId="a2fa5610-7f85-41f8-9630-afc02cec4fa9" providerId="ADAL" clId="{39D5BF1A-0EE9-496D-9199-853EEBDEDBD5}" dt="2024-09-06T01:38:37.826" v="3237"/>
          <ac:cxnSpMkLst>
            <pc:docMk/>
            <pc:sldMk cId="2259921476" sldId="2147471634"/>
            <ac:cxnSpMk id="26" creationId="{D50A75C6-5A45-4086-35EF-856EDC6EAB0D}"/>
          </ac:cxnSpMkLst>
        </pc:cxnChg>
        <pc:cxnChg chg="mod">
          <ac:chgData name="Connor Xu" userId="a2fa5610-7f85-41f8-9630-afc02cec4fa9" providerId="ADAL" clId="{39D5BF1A-0EE9-496D-9199-853EEBDEDBD5}" dt="2024-09-06T01:38:37.826" v="3237"/>
          <ac:cxnSpMkLst>
            <pc:docMk/>
            <pc:sldMk cId="2259921476" sldId="2147471634"/>
            <ac:cxnSpMk id="27" creationId="{55F48CC4-5ABE-1BF3-0CB5-573D1E40E8D9}"/>
          </ac:cxnSpMkLst>
        </pc:cxnChg>
        <pc:cxnChg chg="mod">
          <ac:chgData name="Connor Xu" userId="a2fa5610-7f85-41f8-9630-afc02cec4fa9" providerId="ADAL" clId="{39D5BF1A-0EE9-496D-9199-853EEBDEDBD5}" dt="2024-09-06T01:38:37.826" v="3237"/>
          <ac:cxnSpMkLst>
            <pc:docMk/>
            <pc:sldMk cId="2259921476" sldId="2147471634"/>
            <ac:cxnSpMk id="30" creationId="{01635C3B-6B8E-B4A3-36DB-C2037120DADF}"/>
          </ac:cxnSpMkLst>
        </pc:cxnChg>
        <pc:cxnChg chg="mod">
          <ac:chgData name="Connor Xu" userId="a2fa5610-7f85-41f8-9630-afc02cec4fa9" providerId="ADAL" clId="{39D5BF1A-0EE9-496D-9199-853EEBDEDBD5}" dt="2024-09-06T01:38:37.826" v="3237"/>
          <ac:cxnSpMkLst>
            <pc:docMk/>
            <pc:sldMk cId="2259921476" sldId="2147471634"/>
            <ac:cxnSpMk id="31" creationId="{AD461195-5DA6-ADCC-8222-7DADD5423EE4}"/>
          </ac:cxnSpMkLst>
        </pc:cxnChg>
        <pc:cxnChg chg="mod">
          <ac:chgData name="Connor Xu" userId="a2fa5610-7f85-41f8-9630-afc02cec4fa9" providerId="ADAL" clId="{39D5BF1A-0EE9-496D-9199-853EEBDEDBD5}" dt="2024-09-06T01:38:37.826" v="3237"/>
          <ac:cxnSpMkLst>
            <pc:docMk/>
            <pc:sldMk cId="2259921476" sldId="2147471634"/>
            <ac:cxnSpMk id="32" creationId="{D538BB9B-EFAB-1695-9EB9-E2327B592089}"/>
          </ac:cxnSpMkLst>
        </pc:cxnChg>
        <pc:cxnChg chg="mod">
          <ac:chgData name="Connor Xu" userId="a2fa5610-7f85-41f8-9630-afc02cec4fa9" providerId="ADAL" clId="{39D5BF1A-0EE9-496D-9199-853EEBDEDBD5}" dt="2024-09-06T01:38:37.826" v="3237"/>
          <ac:cxnSpMkLst>
            <pc:docMk/>
            <pc:sldMk cId="2259921476" sldId="2147471634"/>
            <ac:cxnSpMk id="33" creationId="{C8FC55C7-742B-3960-FA22-7F82C814D47C}"/>
          </ac:cxnSpMkLst>
        </pc:cxnChg>
        <pc:cxnChg chg="mod">
          <ac:chgData name="Connor Xu" userId="a2fa5610-7f85-41f8-9630-afc02cec4fa9" providerId="ADAL" clId="{39D5BF1A-0EE9-496D-9199-853EEBDEDBD5}" dt="2024-09-06T01:38:37.826" v="3237"/>
          <ac:cxnSpMkLst>
            <pc:docMk/>
            <pc:sldMk cId="2259921476" sldId="2147471634"/>
            <ac:cxnSpMk id="35" creationId="{9282C5FE-7F6F-DF7C-F107-1C52CC9C2C2D}"/>
          </ac:cxnSpMkLst>
        </pc:cxnChg>
        <pc:cxnChg chg="mod">
          <ac:chgData name="Connor Xu" userId="a2fa5610-7f85-41f8-9630-afc02cec4fa9" providerId="ADAL" clId="{39D5BF1A-0EE9-496D-9199-853EEBDEDBD5}" dt="2024-09-06T01:38:37.826" v="3237"/>
          <ac:cxnSpMkLst>
            <pc:docMk/>
            <pc:sldMk cId="2259921476" sldId="2147471634"/>
            <ac:cxnSpMk id="37" creationId="{F119CA01-491A-87DD-3634-BDC9F7FE895C}"/>
          </ac:cxnSpMkLst>
        </pc:cxnChg>
        <pc:cxnChg chg="mod">
          <ac:chgData name="Connor Xu" userId="a2fa5610-7f85-41f8-9630-afc02cec4fa9" providerId="ADAL" clId="{39D5BF1A-0EE9-496D-9199-853EEBDEDBD5}" dt="2024-09-06T01:38:37.826" v="3237"/>
          <ac:cxnSpMkLst>
            <pc:docMk/>
            <pc:sldMk cId="2259921476" sldId="2147471634"/>
            <ac:cxnSpMk id="38" creationId="{724732C5-7425-9C2A-0DAE-6418C3B0E6F7}"/>
          </ac:cxnSpMkLst>
        </pc:cxnChg>
        <pc:cxnChg chg="mod">
          <ac:chgData name="Connor Xu" userId="a2fa5610-7f85-41f8-9630-afc02cec4fa9" providerId="ADAL" clId="{39D5BF1A-0EE9-496D-9199-853EEBDEDBD5}" dt="2024-09-06T01:38:37.826" v="3237"/>
          <ac:cxnSpMkLst>
            <pc:docMk/>
            <pc:sldMk cId="2259921476" sldId="2147471634"/>
            <ac:cxnSpMk id="39" creationId="{38702060-F6E0-5136-3FE2-232309DD073D}"/>
          </ac:cxnSpMkLst>
        </pc:cxnChg>
        <pc:cxnChg chg="mod">
          <ac:chgData name="Connor Xu" userId="a2fa5610-7f85-41f8-9630-afc02cec4fa9" providerId="ADAL" clId="{39D5BF1A-0EE9-496D-9199-853EEBDEDBD5}" dt="2024-09-06T01:38:37.826" v="3237"/>
          <ac:cxnSpMkLst>
            <pc:docMk/>
            <pc:sldMk cId="2259921476" sldId="2147471634"/>
            <ac:cxnSpMk id="41" creationId="{9B16E740-F238-4D2C-54C8-9A42C13F6CFC}"/>
          </ac:cxnSpMkLst>
        </pc:cxnChg>
        <pc:cxnChg chg="mod">
          <ac:chgData name="Connor Xu" userId="a2fa5610-7f85-41f8-9630-afc02cec4fa9" providerId="ADAL" clId="{39D5BF1A-0EE9-496D-9199-853EEBDEDBD5}" dt="2024-09-06T01:38:37.826" v="3237"/>
          <ac:cxnSpMkLst>
            <pc:docMk/>
            <pc:sldMk cId="2259921476" sldId="2147471634"/>
            <ac:cxnSpMk id="42" creationId="{E748AB60-EEB1-5663-734F-A0127147B629}"/>
          </ac:cxnSpMkLst>
        </pc:cxnChg>
      </pc:sldChg>
      <pc:sldChg chg="addSp delSp modSp mod">
        <pc:chgData name="Connor Xu" userId="a2fa5610-7f85-41f8-9630-afc02cec4fa9" providerId="ADAL" clId="{39D5BF1A-0EE9-496D-9199-853EEBDEDBD5}" dt="2024-09-06T03:29:29.646" v="8359" actId="20577"/>
        <pc:sldMkLst>
          <pc:docMk/>
          <pc:sldMk cId="2887098628" sldId="2147471648"/>
        </pc:sldMkLst>
        <pc:spChg chg="mod">
          <ac:chgData name="Connor Xu" userId="a2fa5610-7f85-41f8-9630-afc02cec4fa9" providerId="ADAL" clId="{39D5BF1A-0EE9-496D-9199-853EEBDEDBD5}" dt="2024-09-06T03:22:25.901" v="7844" actId="20577"/>
          <ac:spMkLst>
            <pc:docMk/>
            <pc:sldMk cId="2887098628" sldId="2147471648"/>
            <ac:spMk id="3" creationId="{80CE8119-45A9-B497-B743-3798888405B8}"/>
          </ac:spMkLst>
        </pc:spChg>
        <pc:spChg chg="mod">
          <ac:chgData name="Connor Xu" userId="a2fa5610-7f85-41f8-9630-afc02cec4fa9" providerId="ADAL" clId="{39D5BF1A-0EE9-496D-9199-853EEBDEDBD5}" dt="2024-09-06T03:20:23.724" v="7754" actId="20577"/>
          <ac:spMkLst>
            <pc:docMk/>
            <pc:sldMk cId="2887098628" sldId="2147471648"/>
            <ac:spMk id="4" creationId="{5BE56102-969D-60C5-E08D-D27432E3F129}"/>
          </ac:spMkLst>
        </pc:spChg>
        <pc:spChg chg="mod">
          <ac:chgData name="Connor Xu" userId="a2fa5610-7f85-41f8-9630-afc02cec4fa9" providerId="ADAL" clId="{39D5BF1A-0EE9-496D-9199-853EEBDEDBD5}" dt="2024-09-06T03:25:00.263" v="8129" actId="20577"/>
          <ac:spMkLst>
            <pc:docMk/>
            <pc:sldMk cId="2887098628" sldId="2147471648"/>
            <ac:spMk id="5" creationId="{414FB662-191A-6AE4-B396-41A4E291EEB6}"/>
          </ac:spMkLst>
        </pc:spChg>
        <pc:spChg chg="add mod">
          <ac:chgData name="Connor Xu" userId="a2fa5610-7f85-41f8-9630-afc02cec4fa9" providerId="ADAL" clId="{39D5BF1A-0EE9-496D-9199-853EEBDEDBD5}" dt="2024-09-06T01:16:10.807" v="1926" actId="571"/>
          <ac:spMkLst>
            <pc:docMk/>
            <pc:sldMk cId="2887098628" sldId="2147471648"/>
            <ac:spMk id="6" creationId="{2712A9B0-9EDB-929E-0F9E-B76F86BDC336}"/>
          </ac:spMkLst>
        </pc:spChg>
        <pc:spChg chg="mod">
          <ac:chgData name="Connor Xu" userId="a2fa5610-7f85-41f8-9630-afc02cec4fa9" providerId="ADAL" clId="{39D5BF1A-0EE9-496D-9199-853EEBDEDBD5}" dt="2024-09-06T03:22:42.806" v="7868" actId="1036"/>
          <ac:spMkLst>
            <pc:docMk/>
            <pc:sldMk cId="2887098628" sldId="2147471648"/>
            <ac:spMk id="13" creationId="{0B97B9F7-FF65-85B1-EEB7-8A841D8AA593}"/>
          </ac:spMkLst>
        </pc:spChg>
        <pc:spChg chg="del">
          <ac:chgData name="Connor Xu" userId="a2fa5610-7f85-41f8-9630-afc02cec4fa9" providerId="ADAL" clId="{39D5BF1A-0EE9-496D-9199-853EEBDEDBD5}" dt="2024-09-06T00:41:50.152" v="393" actId="478"/>
          <ac:spMkLst>
            <pc:docMk/>
            <pc:sldMk cId="2887098628" sldId="2147471648"/>
            <ac:spMk id="15" creationId="{5A26544D-C393-6411-1B4F-4C4D5606DA2E}"/>
          </ac:spMkLst>
        </pc:spChg>
        <pc:spChg chg="mod">
          <ac:chgData name="Connor Xu" userId="a2fa5610-7f85-41f8-9630-afc02cec4fa9" providerId="ADAL" clId="{39D5BF1A-0EE9-496D-9199-853EEBDEDBD5}" dt="2024-09-06T01:19:00.440" v="1933" actId="20577"/>
          <ac:spMkLst>
            <pc:docMk/>
            <pc:sldMk cId="2887098628" sldId="2147471648"/>
            <ac:spMk id="21" creationId="{FB2D641F-7EE6-BED9-C5FC-DF6B9F5C3E5D}"/>
          </ac:spMkLst>
        </pc:spChg>
        <pc:spChg chg="mod">
          <ac:chgData name="Connor Xu" userId="a2fa5610-7f85-41f8-9630-afc02cec4fa9" providerId="ADAL" clId="{39D5BF1A-0EE9-496D-9199-853EEBDEDBD5}" dt="2024-09-06T03:29:29.646" v="8359" actId="20577"/>
          <ac:spMkLst>
            <pc:docMk/>
            <pc:sldMk cId="2887098628" sldId="2147471648"/>
            <ac:spMk id="24" creationId="{A68786C5-0F08-67B4-EF2E-B2FD83DED675}"/>
          </ac:spMkLst>
        </pc:spChg>
        <pc:spChg chg="mod">
          <ac:chgData name="Connor Xu" userId="a2fa5610-7f85-41f8-9630-afc02cec4fa9" providerId="ADAL" clId="{39D5BF1A-0EE9-496D-9199-853EEBDEDBD5}" dt="2024-09-06T03:22:42.806" v="7868" actId="1036"/>
          <ac:spMkLst>
            <pc:docMk/>
            <pc:sldMk cId="2887098628" sldId="2147471648"/>
            <ac:spMk id="25" creationId="{7468EDA2-3039-B298-282F-E1688E17F2A3}"/>
          </ac:spMkLst>
        </pc:spChg>
        <pc:grpChg chg="mod">
          <ac:chgData name="Connor Xu" userId="a2fa5610-7f85-41f8-9630-afc02cec4fa9" providerId="ADAL" clId="{39D5BF1A-0EE9-496D-9199-853EEBDEDBD5}" dt="2024-09-06T03:22:48.516" v="7869" actId="1076"/>
          <ac:grpSpMkLst>
            <pc:docMk/>
            <pc:sldMk cId="2887098628" sldId="2147471648"/>
            <ac:grpSpMk id="2" creationId="{783E8177-4E17-C2F0-B7A6-5F4AAF0C5FFD}"/>
          </ac:grpSpMkLst>
        </pc:grpChg>
        <pc:grpChg chg="mod">
          <ac:chgData name="Connor Xu" userId="a2fa5610-7f85-41f8-9630-afc02cec4fa9" providerId="ADAL" clId="{39D5BF1A-0EE9-496D-9199-853EEBDEDBD5}" dt="2024-09-06T01:16:10.807" v="1926" actId="571"/>
          <ac:grpSpMkLst>
            <pc:docMk/>
            <pc:sldMk cId="2887098628" sldId="2147471648"/>
            <ac:grpSpMk id="16" creationId="{5C716E65-6538-869C-BA31-11C7C000A0EB}"/>
          </ac:grpSpMkLst>
        </pc:grpChg>
        <pc:grpChg chg="mod">
          <ac:chgData name="Connor Xu" userId="a2fa5610-7f85-41f8-9630-afc02cec4fa9" providerId="ADAL" clId="{39D5BF1A-0EE9-496D-9199-853EEBDEDBD5}" dt="2024-09-06T01:16:10.807" v="1926" actId="571"/>
          <ac:grpSpMkLst>
            <pc:docMk/>
            <pc:sldMk cId="2887098628" sldId="2147471648"/>
            <ac:grpSpMk id="23" creationId="{ED3C8EF0-03D9-EB2F-A0BE-45CD4AFB7BE4}"/>
          </ac:grpSpMkLst>
        </pc:grpChg>
      </pc:sldChg>
      <pc:sldChg chg="addSp delSp modSp add mod">
        <pc:chgData name="Connor Xu" userId="a2fa5610-7f85-41f8-9630-afc02cec4fa9" providerId="ADAL" clId="{39D5BF1A-0EE9-496D-9199-853EEBDEDBD5}" dt="2024-09-06T01:31:43.389" v="3165" actId="948"/>
        <pc:sldMkLst>
          <pc:docMk/>
          <pc:sldMk cId="1673498922" sldId="2147471649"/>
        </pc:sldMkLst>
        <pc:spChg chg="add mod">
          <ac:chgData name="Connor Xu" userId="a2fa5610-7f85-41f8-9630-afc02cec4fa9" providerId="ADAL" clId="{39D5BF1A-0EE9-496D-9199-853EEBDEDBD5}" dt="2024-09-06T00:59:53.778" v="1470"/>
          <ac:spMkLst>
            <pc:docMk/>
            <pc:sldMk cId="1673498922" sldId="2147471649"/>
            <ac:spMk id="2" creationId="{48B7E025-7707-61E6-B525-FFE8CF6EEA5E}"/>
          </ac:spMkLst>
        </pc:spChg>
        <pc:spChg chg="mod">
          <ac:chgData name="Connor Xu" userId="a2fa5610-7f85-41f8-9630-afc02cec4fa9" providerId="ADAL" clId="{39D5BF1A-0EE9-496D-9199-853EEBDEDBD5}" dt="2024-09-06T01:11:55.383" v="1846"/>
          <ac:spMkLst>
            <pc:docMk/>
            <pc:sldMk cId="1673498922" sldId="2147471649"/>
            <ac:spMk id="3" creationId="{140EC108-D5C9-3E4E-4D9B-4F09A8C4F2B4}"/>
          </ac:spMkLst>
        </pc:spChg>
        <pc:spChg chg="add mod">
          <ac:chgData name="Connor Xu" userId="a2fa5610-7f85-41f8-9630-afc02cec4fa9" providerId="ADAL" clId="{39D5BF1A-0EE9-496D-9199-853EEBDEDBD5}" dt="2024-09-06T01:00:13.222" v="1477" actId="207"/>
          <ac:spMkLst>
            <pc:docMk/>
            <pc:sldMk cId="1673498922" sldId="2147471649"/>
            <ac:spMk id="4" creationId="{0DDAA73B-158A-15BE-6A90-02904E08006E}"/>
          </ac:spMkLst>
        </pc:spChg>
        <pc:spChg chg="add mod">
          <ac:chgData name="Connor Xu" userId="a2fa5610-7f85-41f8-9630-afc02cec4fa9" providerId="ADAL" clId="{39D5BF1A-0EE9-496D-9199-853EEBDEDBD5}" dt="2024-09-06T01:27:29.568" v="2506" actId="20577"/>
          <ac:spMkLst>
            <pc:docMk/>
            <pc:sldMk cId="1673498922" sldId="2147471649"/>
            <ac:spMk id="6" creationId="{B1CDB604-FD2D-DCA3-77B9-F6FD448B066C}"/>
          </ac:spMkLst>
        </pc:spChg>
        <pc:spChg chg="mod">
          <ac:chgData name="Connor Xu" userId="a2fa5610-7f85-41f8-9630-afc02cec4fa9" providerId="ADAL" clId="{39D5BF1A-0EE9-496D-9199-853EEBDEDBD5}" dt="2024-09-06T01:00:47.515" v="1486"/>
          <ac:spMkLst>
            <pc:docMk/>
            <pc:sldMk cId="1673498922" sldId="2147471649"/>
            <ac:spMk id="9" creationId="{62B5ABCA-8B1A-B80C-36C7-5C02E18D6571}"/>
          </ac:spMkLst>
        </pc:spChg>
        <pc:spChg chg="mod">
          <ac:chgData name="Connor Xu" userId="a2fa5610-7f85-41f8-9630-afc02cec4fa9" providerId="ADAL" clId="{39D5BF1A-0EE9-496D-9199-853EEBDEDBD5}" dt="2024-09-06T01:00:47.515" v="1486"/>
          <ac:spMkLst>
            <pc:docMk/>
            <pc:sldMk cId="1673498922" sldId="2147471649"/>
            <ac:spMk id="10" creationId="{15005363-3D7E-698F-692E-8D982812B046}"/>
          </ac:spMkLst>
        </pc:spChg>
        <pc:spChg chg="mod">
          <ac:chgData name="Connor Xu" userId="a2fa5610-7f85-41f8-9630-afc02cec4fa9" providerId="ADAL" clId="{39D5BF1A-0EE9-496D-9199-853EEBDEDBD5}" dt="2024-09-06T01:00:47.515" v="1486"/>
          <ac:spMkLst>
            <pc:docMk/>
            <pc:sldMk cId="1673498922" sldId="2147471649"/>
            <ac:spMk id="11" creationId="{8D5A89A0-5E6A-7805-7DB7-7ACC47C762D6}"/>
          </ac:spMkLst>
        </pc:spChg>
        <pc:spChg chg="mod">
          <ac:chgData name="Connor Xu" userId="a2fa5610-7f85-41f8-9630-afc02cec4fa9" providerId="ADAL" clId="{39D5BF1A-0EE9-496D-9199-853EEBDEDBD5}" dt="2024-09-06T01:00:47.515" v="1486"/>
          <ac:spMkLst>
            <pc:docMk/>
            <pc:sldMk cId="1673498922" sldId="2147471649"/>
            <ac:spMk id="12" creationId="{CEDF269C-FD81-9731-79F5-30E1CD4B10D6}"/>
          </ac:spMkLst>
        </pc:spChg>
        <pc:spChg chg="mod">
          <ac:chgData name="Connor Xu" userId="a2fa5610-7f85-41f8-9630-afc02cec4fa9" providerId="ADAL" clId="{39D5BF1A-0EE9-496D-9199-853EEBDEDBD5}" dt="2024-09-06T01:00:47.515" v="1486"/>
          <ac:spMkLst>
            <pc:docMk/>
            <pc:sldMk cId="1673498922" sldId="2147471649"/>
            <ac:spMk id="13" creationId="{D7D5DCB7-99E5-E6F1-CDE5-775D256D918D}"/>
          </ac:spMkLst>
        </pc:spChg>
        <pc:spChg chg="mod">
          <ac:chgData name="Connor Xu" userId="a2fa5610-7f85-41f8-9630-afc02cec4fa9" providerId="ADAL" clId="{39D5BF1A-0EE9-496D-9199-853EEBDEDBD5}" dt="2024-09-06T01:00:47.515" v="1486"/>
          <ac:spMkLst>
            <pc:docMk/>
            <pc:sldMk cId="1673498922" sldId="2147471649"/>
            <ac:spMk id="14" creationId="{564218D9-7C0B-BDC9-39F4-580A8A93547C}"/>
          </ac:spMkLst>
        </pc:spChg>
        <pc:spChg chg="mod">
          <ac:chgData name="Connor Xu" userId="a2fa5610-7f85-41f8-9630-afc02cec4fa9" providerId="ADAL" clId="{39D5BF1A-0EE9-496D-9199-853EEBDEDBD5}" dt="2024-09-06T01:00:47.515" v="1486"/>
          <ac:spMkLst>
            <pc:docMk/>
            <pc:sldMk cId="1673498922" sldId="2147471649"/>
            <ac:spMk id="15" creationId="{BA23BB7F-CA82-DE1C-E445-B7F55682E578}"/>
          </ac:spMkLst>
        </pc:spChg>
        <pc:spChg chg="mod">
          <ac:chgData name="Connor Xu" userId="a2fa5610-7f85-41f8-9630-afc02cec4fa9" providerId="ADAL" clId="{39D5BF1A-0EE9-496D-9199-853EEBDEDBD5}" dt="2024-09-06T01:00:47.515" v="1486"/>
          <ac:spMkLst>
            <pc:docMk/>
            <pc:sldMk cId="1673498922" sldId="2147471649"/>
            <ac:spMk id="16" creationId="{8CCF1B25-E06A-AA14-F3AA-B0F315CF6A0A}"/>
          </ac:spMkLst>
        </pc:spChg>
        <pc:spChg chg="mod">
          <ac:chgData name="Connor Xu" userId="a2fa5610-7f85-41f8-9630-afc02cec4fa9" providerId="ADAL" clId="{39D5BF1A-0EE9-496D-9199-853EEBDEDBD5}" dt="2024-09-06T01:00:47.515" v="1486"/>
          <ac:spMkLst>
            <pc:docMk/>
            <pc:sldMk cId="1673498922" sldId="2147471649"/>
            <ac:spMk id="17" creationId="{C13289D4-B7CD-5E9C-914E-E882AD9BD77D}"/>
          </ac:spMkLst>
        </pc:spChg>
        <pc:spChg chg="mod">
          <ac:chgData name="Connor Xu" userId="a2fa5610-7f85-41f8-9630-afc02cec4fa9" providerId="ADAL" clId="{39D5BF1A-0EE9-496D-9199-853EEBDEDBD5}" dt="2024-09-06T01:00:47.515" v="1486"/>
          <ac:spMkLst>
            <pc:docMk/>
            <pc:sldMk cId="1673498922" sldId="2147471649"/>
            <ac:spMk id="18" creationId="{5AA687AE-A4FB-545F-0CD7-C8E652F006D0}"/>
          </ac:spMkLst>
        </pc:spChg>
        <pc:spChg chg="mod">
          <ac:chgData name="Connor Xu" userId="a2fa5610-7f85-41f8-9630-afc02cec4fa9" providerId="ADAL" clId="{39D5BF1A-0EE9-496D-9199-853EEBDEDBD5}" dt="2024-09-06T01:00:47.515" v="1486"/>
          <ac:spMkLst>
            <pc:docMk/>
            <pc:sldMk cId="1673498922" sldId="2147471649"/>
            <ac:spMk id="19" creationId="{F9AB5CAF-85C1-3590-6F9F-09621C511B50}"/>
          </ac:spMkLst>
        </pc:spChg>
        <pc:spChg chg="add mod">
          <ac:chgData name="Connor Xu" userId="a2fa5610-7f85-41f8-9630-afc02cec4fa9" providerId="ADAL" clId="{39D5BF1A-0EE9-496D-9199-853EEBDEDBD5}" dt="2024-09-06T01:10:13.953" v="1844" actId="1036"/>
          <ac:spMkLst>
            <pc:docMk/>
            <pc:sldMk cId="1673498922" sldId="2147471649"/>
            <ac:spMk id="20" creationId="{0BCC5229-FC35-485C-8351-9766C2E4B144}"/>
          </ac:spMkLst>
        </pc:spChg>
        <pc:spChg chg="add mod">
          <ac:chgData name="Connor Xu" userId="a2fa5610-7f85-41f8-9630-afc02cec4fa9" providerId="ADAL" clId="{39D5BF1A-0EE9-496D-9199-853EEBDEDBD5}" dt="2024-09-06T01:10:13.953" v="1844" actId="1036"/>
          <ac:spMkLst>
            <pc:docMk/>
            <pc:sldMk cId="1673498922" sldId="2147471649"/>
            <ac:spMk id="22" creationId="{C4FF5D4F-B1A8-E502-D39D-E1B7EBC5F72C}"/>
          </ac:spMkLst>
        </pc:spChg>
        <pc:spChg chg="add mod">
          <ac:chgData name="Connor Xu" userId="a2fa5610-7f85-41f8-9630-afc02cec4fa9" providerId="ADAL" clId="{39D5BF1A-0EE9-496D-9199-853EEBDEDBD5}" dt="2024-09-06T01:10:13.953" v="1844" actId="1036"/>
          <ac:spMkLst>
            <pc:docMk/>
            <pc:sldMk cId="1673498922" sldId="2147471649"/>
            <ac:spMk id="23" creationId="{D57F2B4A-3C60-4634-9F28-FCDDD60F511D}"/>
          </ac:spMkLst>
        </pc:spChg>
        <pc:spChg chg="add mod">
          <ac:chgData name="Connor Xu" userId="a2fa5610-7f85-41f8-9630-afc02cec4fa9" providerId="ADAL" clId="{39D5BF1A-0EE9-496D-9199-853EEBDEDBD5}" dt="2024-09-06T01:10:13.953" v="1844" actId="1036"/>
          <ac:spMkLst>
            <pc:docMk/>
            <pc:sldMk cId="1673498922" sldId="2147471649"/>
            <ac:spMk id="24" creationId="{8F83E8D3-4432-ECDC-E396-9823E6AC84DE}"/>
          </ac:spMkLst>
        </pc:spChg>
        <pc:spChg chg="add mod">
          <ac:chgData name="Connor Xu" userId="a2fa5610-7f85-41f8-9630-afc02cec4fa9" providerId="ADAL" clId="{39D5BF1A-0EE9-496D-9199-853EEBDEDBD5}" dt="2024-09-06T01:10:13.953" v="1844" actId="1036"/>
          <ac:spMkLst>
            <pc:docMk/>
            <pc:sldMk cId="1673498922" sldId="2147471649"/>
            <ac:spMk id="35" creationId="{04DF6FCA-9208-CC56-2EC4-2F7F71804316}"/>
          </ac:spMkLst>
        </pc:spChg>
        <pc:spChg chg="add mod">
          <ac:chgData name="Connor Xu" userId="a2fa5610-7f85-41f8-9630-afc02cec4fa9" providerId="ADAL" clId="{39D5BF1A-0EE9-496D-9199-853EEBDEDBD5}" dt="2024-09-06T01:10:13.953" v="1844" actId="1036"/>
          <ac:spMkLst>
            <pc:docMk/>
            <pc:sldMk cId="1673498922" sldId="2147471649"/>
            <ac:spMk id="36" creationId="{3E9DCAB4-1F7D-91E2-D165-F0094B2474F8}"/>
          </ac:spMkLst>
        </pc:spChg>
        <pc:spChg chg="add mod">
          <ac:chgData name="Connor Xu" userId="a2fa5610-7f85-41f8-9630-afc02cec4fa9" providerId="ADAL" clId="{39D5BF1A-0EE9-496D-9199-853EEBDEDBD5}" dt="2024-09-06T01:10:13.953" v="1844" actId="1036"/>
          <ac:spMkLst>
            <pc:docMk/>
            <pc:sldMk cId="1673498922" sldId="2147471649"/>
            <ac:spMk id="41" creationId="{09D1363B-A698-822F-67A1-BD1CB723D16D}"/>
          </ac:spMkLst>
        </pc:spChg>
        <pc:spChg chg="add mod">
          <ac:chgData name="Connor Xu" userId="a2fa5610-7f85-41f8-9630-afc02cec4fa9" providerId="ADAL" clId="{39D5BF1A-0EE9-496D-9199-853EEBDEDBD5}" dt="2024-09-06T01:10:13.953" v="1844" actId="1036"/>
          <ac:spMkLst>
            <pc:docMk/>
            <pc:sldMk cId="1673498922" sldId="2147471649"/>
            <ac:spMk id="42" creationId="{8B12E40E-B593-4262-4AC0-4D3364BBC2D2}"/>
          </ac:spMkLst>
        </pc:spChg>
        <pc:spChg chg="add mod">
          <ac:chgData name="Connor Xu" userId="a2fa5610-7f85-41f8-9630-afc02cec4fa9" providerId="ADAL" clId="{39D5BF1A-0EE9-496D-9199-853EEBDEDBD5}" dt="2024-09-06T01:10:13.953" v="1844" actId="1036"/>
          <ac:spMkLst>
            <pc:docMk/>
            <pc:sldMk cId="1673498922" sldId="2147471649"/>
            <ac:spMk id="43" creationId="{3557777C-76EA-9017-08F3-375A117710D4}"/>
          </ac:spMkLst>
        </pc:spChg>
        <pc:spChg chg="add mod">
          <ac:chgData name="Connor Xu" userId="a2fa5610-7f85-41f8-9630-afc02cec4fa9" providerId="ADAL" clId="{39D5BF1A-0EE9-496D-9199-853EEBDEDBD5}" dt="2024-09-06T01:10:13.953" v="1844" actId="1036"/>
          <ac:spMkLst>
            <pc:docMk/>
            <pc:sldMk cId="1673498922" sldId="2147471649"/>
            <ac:spMk id="44" creationId="{BDFDB586-C695-D7D9-1C3E-FE40A8905C79}"/>
          </ac:spMkLst>
        </pc:spChg>
        <pc:spChg chg="add mod">
          <ac:chgData name="Connor Xu" userId="a2fa5610-7f85-41f8-9630-afc02cec4fa9" providerId="ADAL" clId="{39D5BF1A-0EE9-496D-9199-853EEBDEDBD5}" dt="2024-09-06T01:10:13.953" v="1844" actId="1036"/>
          <ac:spMkLst>
            <pc:docMk/>
            <pc:sldMk cId="1673498922" sldId="2147471649"/>
            <ac:spMk id="45" creationId="{DCF3F03A-FA77-0E3A-1E5A-84F189B2CC18}"/>
          </ac:spMkLst>
        </pc:spChg>
        <pc:spChg chg="add mod">
          <ac:chgData name="Connor Xu" userId="a2fa5610-7f85-41f8-9630-afc02cec4fa9" providerId="ADAL" clId="{39D5BF1A-0EE9-496D-9199-853EEBDEDBD5}" dt="2024-09-06T01:10:13.953" v="1844" actId="1036"/>
          <ac:spMkLst>
            <pc:docMk/>
            <pc:sldMk cId="1673498922" sldId="2147471649"/>
            <ac:spMk id="46" creationId="{E1CD18E0-1AF9-B94F-6773-3F66C67745E4}"/>
          </ac:spMkLst>
        </pc:spChg>
        <pc:spChg chg="add mod">
          <ac:chgData name="Connor Xu" userId="a2fa5610-7f85-41f8-9630-afc02cec4fa9" providerId="ADAL" clId="{39D5BF1A-0EE9-496D-9199-853EEBDEDBD5}" dt="2024-09-06T01:19:59.189" v="1939" actId="1076"/>
          <ac:spMkLst>
            <pc:docMk/>
            <pc:sldMk cId="1673498922" sldId="2147471649"/>
            <ac:spMk id="47" creationId="{84BC61FB-7895-1BD9-356D-7E257A58EF57}"/>
          </ac:spMkLst>
        </pc:spChg>
        <pc:spChg chg="add mod">
          <ac:chgData name="Connor Xu" userId="a2fa5610-7f85-41f8-9630-afc02cec4fa9" providerId="ADAL" clId="{39D5BF1A-0EE9-496D-9199-853EEBDEDBD5}" dt="2024-09-06T01:19:59.189" v="1939" actId="1076"/>
          <ac:spMkLst>
            <pc:docMk/>
            <pc:sldMk cId="1673498922" sldId="2147471649"/>
            <ac:spMk id="48" creationId="{0CE76EC4-080C-2E3D-9F2C-5CBCD37189B7}"/>
          </ac:spMkLst>
        </pc:spChg>
        <pc:spChg chg="add mod">
          <ac:chgData name="Connor Xu" userId="a2fa5610-7f85-41f8-9630-afc02cec4fa9" providerId="ADAL" clId="{39D5BF1A-0EE9-496D-9199-853EEBDEDBD5}" dt="2024-09-06T01:19:59.189" v="1939" actId="1076"/>
          <ac:spMkLst>
            <pc:docMk/>
            <pc:sldMk cId="1673498922" sldId="2147471649"/>
            <ac:spMk id="49" creationId="{411CE800-69B7-B9E6-02B5-653E7F40695D}"/>
          </ac:spMkLst>
        </pc:spChg>
        <pc:spChg chg="add mod">
          <ac:chgData name="Connor Xu" userId="a2fa5610-7f85-41f8-9630-afc02cec4fa9" providerId="ADAL" clId="{39D5BF1A-0EE9-496D-9199-853EEBDEDBD5}" dt="2024-09-06T01:31:43.389" v="3165" actId="948"/>
          <ac:spMkLst>
            <pc:docMk/>
            <pc:sldMk cId="1673498922" sldId="2147471649"/>
            <ac:spMk id="50" creationId="{2C244B14-7B7B-C94D-9805-0107E9D4ACC1}"/>
          </ac:spMkLst>
        </pc:spChg>
        <pc:spChg chg="add del mod">
          <ac:chgData name="Connor Xu" userId="a2fa5610-7f85-41f8-9630-afc02cec4fa9" providerId="ADAL" clId="{39D5BF1A-0EE9-496D-9199-853EEBDEDBD5}" dt="2024-09-06T01:23:22.864" v="2174" actId="478"/>
          <ac:spMkLst>
            <pc:docMk/>
            <pc:sldMk cId="1673498922" sldId="2147471649"/>
            <ac:spMk id="51" creationId="{1A22D58C-1F59-83B9-AC30-F70CE195F2EB}"/>
          </ac:spMkLst>
        </pc:spChg>
        <pc:spChg chg="add del mod">
          <ac:chgData name="Connor Xu" userId="a2fa5610-7f85-41f8-9630-afc02cec4fa9" providerId="ADAL" clId="{39D5BF1A-0EE9-496D-9199-853EEBDEDBD5}" dt="2024-09-06T01:23:22.864" v="2174" actId="478"/>
          <ac:spMkLst>
            <pc:docMk/>
            <pc:sldMk cId="1673498922" sldId="2147471649"/>
            <ac:spMk id="52" creationId="{98E2ACEC-F20B-6F4F-D320-E2B8B1431C0E}"/>
          </ac:spMkLst>
        </pc:spChg>
        <pc:spChg chg="add mod">
          <ac:chgData name="Connor Xu" userId="a2fa5610-7f85-41f8-9630-afc02cec4fa9" providerId="ADAL" clId="{39D5BF1A-0EE9-496D-9199-853EEBDEDBD5}" dt="2024-09-06T01:26:36.810" v="2483" actId="554"/>
          <ac:spMkLst>
            <pc:docMk/>
            <pc:sldMk cId="1673498922" sldId="2147471649"/>
            <ac:spMk id="53" creationId="{3016C8EF-AEA3-DC0B-7B53-059A044FE665}"/>
          </ac:spMkLst>
        </pc:spChg>
        <pc:spChg chg="add del mod">
          <ac:chgData name="Connor Xu" userId="a2fa5610-7f85-41f8-9630-afc02cec4fa9" providerId="ADAL" clId="{39D5BF1A-0EE9-496D-9199-853EEBDEDBD5}" dt="2024-09-06T01:23:22.864" v="2174" actId="478"/>
          <ac:spMkLst>
            <pc:docMk/>
            <pc:sldMk cId="1673498922" sldId="2147471649"/>
            <ac:spMk id="54" creationId="{6D74289C-E107-3287-3531-E81C36623ABD}"/>
          </ac:spMkLst>
        </pc:spChg>
        <pc:spChg chg="add del mod">
          <ac:chgData name="Connor Xu" userId="a2fa5610-7f85-41f8-9630-afc02cec4fa9" providerId="ADAL" clId="{39D5BF1A-0EE9-496D-9199-853EEBDEDBD5}" dt="2024-09-06T01:23:25.017" v="2175" actId="478"/>
          <ac:spMkLst>
            <pc:docMk/>
            <pc:sldMk cId="1673498922" sldId="2147471649"/>
            <ac:spMk id="55" creationId="{D172A3DB-CB7C-7D5B-5828-C0CA082E13EB}"/>
          </ac:spMkLst>
        </pc:spChg>
        <pc:spChg chg="add mod">
          <ac:chgData name="Connor Xu" userId="a2fa5610-7f85-41f8-9630-afc02cec4fa9" providerId="ADAL" clId="{39D5BF1A-0EE9-496D-9199-853EEBDEDBD5}" dt="2024-09-06T01:23:28.494" v="2178" actId="571"/>
          <ac:spMkLst>
            <pc:docMk/>
            <pc:sldMk cId="1673498922" sldId="2147471649"/>
            <ac:spMk id="56" creationId="{5C7C91B9-7D39-07B9-30C6-D587DF0982DA}"/>
          </ac:spMkLst>
        </pc:spChg>
        <pc:spChg chg="del">
          <ac:chgData name="Connor Xu" userId="a2fa5610-7f85-41f8-9630-afc02cec4fa9" providerId="ADAL" clId="{39D5BF1A-0EE9-496D-9199-853EEBDEDBD5}" dt="2024-09-06T00:59:45.583" v="1468" actId="478"/>
          <ac:spMkLst>
            <pc:docMk/>
            <pc:sldMk cId="1673498922" sldId="2147471649"/>
            <ac:spMk id="67" creationId="{800F51D6-CA61-A0A1-3794-7E280C4D7407}"/>
          </ac:spMkLst>
        </pc:spChg>
        <pc:spChg chg="del">
          <ac:chgData name="Connor Xu" userId="a2fa5610-7f85-41f8-9630-afc02cec4fa9" providerId="ADAL" clId="{39D5BF1A-0EE9-496D-9199-853EEBDEDBD5}" dt="2024-09-06T00:59:45.583" v="1468" actId="478"/>
          <ac:spMkLst>
            <pc:docMk/>
            <pc:sldMk cId="1673498922" sldId="2147471649"/>
            <ac:spMk id="68" creationId="{ED2D2531-9CD8-39BC-2F1A-E53E2AD43A73}"/>
          </ac:spMkLst>
        </pc:spChg>
        <pc:spChg chg="add mod">
          <ac:chgData name="Connor Xu" userId="a2fa5610-7f85-41f8-9630-afc02cec4fa9" providerId="ADAL" clId="{39D5BF1A-0EE9-496D-9199-853EEBDEDBD5}" dt="2024-09-06T01:31:10.484" v="3155" actId="948"/>
          <ac:spMkLst>
            <pc:docMk/>
            <pc:sldMk cId="1673498922" sldId="2147471649"/>
            <ac:spMk id="76" creationId="{611C71AF-194D-9506-DB2A-C3AFE85F6077}"/>
          </ac:spMkLst>
        </pc:spChg>
        <pc:spChg chg="add mod">
          <ac:chgData name="Connor Xu" userId="a2fa5610-7f85-41f8-9630-afc02cec4fa9" providerId="ADAL" clId="{39D5BF1A-0EE9-496D-9199-853EEBDEDBD5}" dt="2024-09-06T01:26:34.913" v="2482" actId="554"/>
          <ac:spMkLst>
            <pc:docMk/>
            <pc:sldMk cId="1673498922" sldId="2147471649"/>
            <ac:spMk id="77" creationId="{607BB3F3-0C8B-722E-5ED9-2DB7016E039E}"/>
          </ac:spMkLst>
        </pc:spChg>
        <pc:spChg chg="add mod">
          <ac:chgData name="Connor Xu" userId="a2fa5610-7f85-41f8-9630-afc02cec4fa9" providerId="ADAL" clId="{39D5BF1A-0EE9-496D-9199-853EEBDEDBD5}" dt="2024-09-06T01:31:03.205" v="3154" actId="948"/>
          <ac:spMkLst>
            <pc:docMk/>
            <pc:sldMk cId="1673498922" sldId="2147471649"/>
            <ac:spMk id="78" creationId="{8A71D197-0F7C-8277-F439-0D6954F289CD}"/>
          </ac:spMkLst>
        </pc:spChg>
        <pc:spChg chg="add mod">
          <ac:chgData name="Connor Xu" userId="a2fa5610-7f85-41f8-9630-afc02cec4fa9" providerId="ADAL" clId="{39D5BF1A-0EE9-496D-9199-853EEBDEDBD5}" dt="2024-09-06T01:26:32.993" v="2481" actId="554"/>
          <ac:spMkLst>
            <pc:docMk/>
            <pc:sldMk cId="1673498922" sldId="2147471649"/>
            <ac:spMk id="79" creationId="{9A6998B4-F61F-1B47-2B72-CD6F96B54E27}"/>
          </ac:spMkLst>
        </pc:spChg>
        <pc:grpChg chg="add del mod">
          <ac:chgData name="Connor Xu" userId="a2fa5610-7f85-41f8-9630-afc02cec4fa9" providerId="ADAL" clId="{39D5BF1A-0EE9-496D-9199-853EEBDEDBD5}" dt="2024-09-06T01:01:20.600" v="1490" actId="21"/>
          <ac:grpSpMkLst>
            <pc:docMk/>
            <pc:sldMk cId="1673498922" sldId="2147471649"/>
            <ac:grpSpMk id="7" creationId="{1C7EA93A-9459-2BD6-F034-78C3498D6FEE}"/>
          </ac:grpSpMkLst>
        </pc:grpChg>
        <pc:grpChg chg="del">
          <ac:chgData name="Connor Xu" userId="a2fa5610-7f85-41f8-9630-afc02cec4fa9" providerId="ADAL" clId="{39D5BF1A-0EE9-496D-9199-853EEBDEDBD5}" dt="2024-09-06T00:59:45.583" v="1468" actId="478"/>
          <ac:grpSpMkLst>
            <pc:docMk/>
            <pc:sldMk cId="1673498922" sldId="2147471649"/>
            <ac:grpSpMk id="75" creationId="{6738127F-27A1-195E-5EE6-0AE05A5B7329}"/>
          </ac:grpSpMkLst>
        </pc:grpChg>
        <pc:cxnChg chg="mod">
          <ac:chgData name="Connor Xu" userId="a2fa5610-7f85-41f8-9630-afc02cec4fa9" providerId="ADAL" clId="{39D5BF1A-0EE9-496D-9199-853EEBDEDBD5}" dt="2024-09-06T01:00:47.515" v="1486"/>
          <ac:cxnSpMkLst>
            <pc:docMk/>
            <pc:sldMk cId="1673498922" sldId="2147471649"/>
            <ac:cxnSpMk id="8" creationId="{D436AB4E-CC61-5EEA-BDDC-618F83C54650}"/>
          </ac:cxnSpMkLst>
        </pc:cxnChg>
        <pc:cxnChg chg="add mod">
          <ac:chgData name="Connor Xu" userId="a2fa5610-7f85-41f8-9630-afc02cec4fa9" providerId="ADAL" clId="{39D5BF1A-0EE9-496D-9199-853EEBDEDBD5}" dt="2024-09-06T01:10:13.953" v="1844" actId="1036"/>
          <ac:cxnSpMkLst>
            <pc:docMk/>
            <pc:sldMk cId="1673498922" sldId="2147471649"/>
            <ac:cxnSpMk id="21" creationId="{C5CA52A6-487D-B6BD-29BD-6E0905DAA2C8}"/>
          </ac:cxnSpMkLst>
        </pc:cxnChg>
      </pc:sldChg>
      <pc:sldChg chg="del">
        <pc:chgData name="Connor Xu" userId="a2fa5610-7f85-41f8-9630-afc02cec4fa9" providerId="ADAL" clId="{39D5BF1A-0EE9-496D-9199-853EEBDEDBD5}" dt="2024-09-06T02:59:53.876" v="6473" actId="47"/>
        <pc:sldMkLst>
          <pc:docMk/>
          <pc:sldMk cId="1234428817" sldId="2147471653"/>
        </pc:sldMkLst>
      </pc:sldChg>
      <pc:sldChg chg="del">
        <pc:chgData name="Connor Xu" userId="a2fa5610-7f85-41f8-9630-afc02cec4fa9" providerId="ADAL" clId="{39D5BF1A-0EE9-496D-9199-853EEBDEDBD5}" dt="2024-09-06T02:59:53.876" v="6473" actId="47"/>
        <pc:sldMkLst>
          <pc:docMk/>
          <pc:sldMk cId="3274022134" sldId="2147471656"/>
        </pc:sldMkLst>
      </pc:sldChg>
      <pc:sldChg chg="del">
        <pc:chgData name="Connor Xu" userId="a2fa5610-7f85-41f8-9630-afc02cec4fa9" providerId="ADAL" clId="{39D5BF1A-0EE9-496D-9199-853EEBDEDBD5}" dt="2024-09-06T02:59:53.876" v="6473" actId="47"/>
        <pc:sldMkLst>
          <pc:docMk/>
          <pc:sldMk cId="317380609" sldId="2147471681"/>
        </pc:sldMkLst>
      </pc:sldChg>
      <pc:sldChg chg="modSp mod">
        <pc:chgData name="Connor Xu" userId="a2fa5610-7f85-41f8-9630-afc02cec4fa9" providerId="ADAL" clId="{39D5BF1A-0EE9-496D-9199-853EEBDEDBD5}" dt="2024-09-06T00:31:21.121" v="62" actId="20577"/>
        <pc:sldMkLst>
          <pc:docMk/>
          <pc:sldMk cId="2109793814" sldId="2147471712"/>
        </pc:sldMkLst>
        <pc:spChg chg="mod">
          <ac:chgData name="Connor Xu" userId="a2fa5610-7f85-41f8-9630-afc02cec4fa9" providerId="ADAL" clId="{39D5BF1A-0EE9-496D-9199-853EEBDEDBD5}" dt="2024-09-06T00:31:21.121" v="62" actId="20577"/>
          <ac:spMkLst>
            <pc:docMk/>
            <pc:sldMk cId="2109793814" sldId="2147471712"/>
            <ac:spMk id="2" creationId="{3C42A615-E19E-F1ED-CA05-77A2773C1430}"/>
          </ac:spMkLst>
        </pc:spChg>
      </pc:sldChg>
      <pc:sldChg chg="addSp modSp new del mod">
        <pc:chgData name="Connor Xu" userId="a2fa5610-7f85-41f8-9630-afc02cec4fa9" providerId="ADAL" clId="{39D5BF1A-0EE9-496D-9199-853EEBDEDBD5}" dt="2024-09-06T02:31:47.703" v="4944" actId="47"/>
        <pc:sldMkLst>
          <pc:docMk/>
          <pc:sldMk cId="1079539277" sldId="2147471713"/>
        </pc:sldMkLst>
        <pc:spChg chg="mod">
          <ac:chgData name="Connor Xu" userId="a2fa5610-7f85-41f8-9630-afc02cec4fa9" providerId="ADAL" clId="{39D5BF1A-0EE9-496D-9199-853EEBDEDBD5}" dt="2024-09-06T00:49:13.128" v="749" actId="20577"/>
          <ac:spMkLst>
            <pc:docMk/>
            <pc:sldMk cId="1079539277" sldId="2147471713"/>
            <ac:spMk id="2" creationId="{102FD41F-B63A-8A79-1B64-FD2F918D97CB}"/>
          </ac:spMkLst>
        </pc:spChg>
        <pc:spChg chg="mod">
          <ac:chgData name="Connor Xu" userId="a2fa5610-7f85-41f8-9630-afc02cec4fa9" providerId="ADAL" clId="{39D5BF1A-0EE9-496D-9199-853EEBDEDBD5}" dt="2024-09-06T00:56:39.583" v="831" actId="14100"/>
          <ac:spMkLst>
            <pc:docMk/>
            <pc:sldMk cId="1079539277" sldId="2147471713"/>
            <ac:spMk id="3" creationId="{412C575D-9A1F-ED70-9C49-6D5769879D54}"/>
          </ac:spMkLst>
        </pc:spChg>
        <pc:spChg chg="mod">
          <ac:chgData name="Connor Xu" userId="a2fa5610-7f85-41f8-9630-afc02cec4fa9" providerId="ADAL" clId="{39D5BF1A-0EE9-496D-9199-853EEBDEDBD5}" dt="2024-09-06T00:52:36.242" v="750"/>
          <ac:spMkLst>
            <pc:docMk/>
            <pc:sldMk cId="1079539277" sldId="2147471713"/>
            <ac:spMk id="5" creationId="{814279F8-B7E7-5839-BEA3-5CE0F05253D3}"/>
          </ac:spMkLst>
        </pc:spChg>
        <pc:spChg chg="mod">
          <ac:chgData name="Connor Xu" userId="a2fa5610-7f85-41f8-9630-afc02cec4fa9" providerId="ADAL" clId="{39D5BF1A-0EE9-496D-9199-853EEBDEDBD5}" dt="2024-09-06T00:52:36.242" v="750"/>
          <ac:spMkLst>
            <pc:docMk/>
            <pc:sldMk cId="1079539277" sldId="2147471713"/>
            <ac:spMk id="7" creationId="{A0DBC379-CF61-D3A6-3873-96564A0495B0}"/>
          </ac:spMkLst>
        </pc:spChg>
        <pc:spChg chg="mod">
          <ac:chgData name="Connor Xu" userId="a2fa5610-7f85-41f8-9630-afc02cec4fa9" providerId="ADAL" clId="{39D5BF1A-0EE9-496D-9199-853EEBDEDBD5}" dt="2024-09-06T00:52:36.242" v="750"/>
          <ac:spMkLst>
            <pc:docMk/>
            <pc:sldMk cId="1079539277" sldId="2147471713"/>
            <ac:spMk id="8" creationId="{18152C94-E7AC-4679-2625-7E3962FC7826}"/>
          </ac:spMkLst>
        </pc:spChg>
        <pc:spChg chg="mod">
          <ac:chgData name="Connor Xu" userId="a2fa5610-7f85-41f8-9630-afc02cec4fa9" providerId="ADAL" clId="{39D5BF1A-0EE9-496D-9199-853EEBDEDBD5}" dt="2024-09-06T00:52:36.242" v="750"/>
          <ac:spMkLst>
            <pc:docMk/>
            <pc:sldMk cId="1079539277" sldId="2147471713"/>
            <ac:spMk id="9" creationId="{1A856471-3FCF-F627-678F-52AADAB563EC}"/>
          </ac:spMkLst>
        </pc:spChg>
        <pc:spChg chg="mod">
          <ac:chgData name="Connor Xu" userId="a2fa5610-7f85-41f8-9630-afc02cec4fa9" providerId="ADAL" clId="{39D5BF1A-0EE9-496D-9199-853EEBDEDBD5}" dt="2024-09-06T00:52:36.242" v="750"/>
          <ac:spMkLst>
            <pc:docMk/>
            <pc:sldMk cId="1079539277" sldId="2147471713"/>
            <ac:spMk id="10" creationId="{6FDA0066-9D0E-B7E2-72ED-6C21FF0F5BD4}"/>
          </ac:spMkLst>
        </pc:spChg>
        <pc:spChg chg="mod">
          <ac:chgData name="Connor Xu" userId="a2fa5610-7f85-41f8-9630-afc02cec4fa9" providerId="ADAL" clId="{39D5BF1A-0EE9-496D-9199-853EEBDEDBD5}" dt="2024-09-06T00:52:36.242" v="750"/>
          <ac:spMkLst>
            <pc:docMk/>
            <pc:sldMk cId="1079539277" sldId="2147471713"/>
            <ac:spMk id="11" creationId="{E8DF74AE-008A-7139-3481-CDEB08F7FCAE}"/>
          </ac:spMkLst>
        </pc:spChg>
        <pc:spChg chg="mod">
          <ac:chgData name="Connor Xu" userId="a2fa5610-7f85-41f8-9630-afc02cec4fa9" providerId="ADAL" clId="{39D5BF1A-0EE9-496D-9199-853EEBDEDBD5}" dt="2024-09-06T00:52:36.242" v="750"/>
          <ac:spMkLst>
            <pc:docMk/>
            <pc:sldMk cId="1079539277" sldId="2147471713"/>
            <ac:spMk id="12" creationId="{67E1FA6F-6E9D-315E-42F8-9C471FF47F82}"/>
          </ac:spMkLst>
        </pc:spChg>
        <pc:spChg chg="mod">
          <ac:chgData name="Connor Xu" userId="a2fa5610-7f85-41f8-9630-afc02cec4fa9" providerId="ADAL" clId="{39D5BF1A-0EE9-496D-9199-853EEBDEDBD5}" dt="2024-09-06T00:52:36.242" v="750"/>
          <ac:spMkLst>
            <pc:docMk/>
            <pc:sldMk cId="1079539277" sldId="2147471713"/>
            <ac:spMk id="13" creationId="{0FBB2E68-0A33-7FC8-D1DA-90C4FFCBBBB8}"/>
          </ac:spMkLst>
        </pc:spChg>
        <pc:spChg chg="mod">
          <ac:chgData name="Connor Xu" userId="a2fa5610-7f85-41f8-9630-afc02cec4fa9" providerId="ADAL" clId="{39D5BF1A-0EE9-496D-9199-853EEBDEDBD5}" dt="2024-09-06T00:52:36.242" v="750"/>
          <ac:spMkLst>
            <pc:docMk/>
            <pc:sldMk cId="1079539277" sldId="2147471713"/>
            <ac:spMk id="14" creationId="{214D1CCC-B746-AA60-AED7-C12AB19D181D}"/>
          </ac:spMkLst>
        </pc:spChg>
        <pc:spChg chg="mod">
          <ac:chgData name="Connor Xu" userId="a2fa5610-7f85-41f8-9630-afc02cec4fa9" providerId="ADAL" clId="{39D5BF1A-0EE9-496D-9199-853EEBDEDBD5}" dt="2024-09-06T00:52:36.242" v="750"/>
          <ac:spMkLst>
            <pc:docMk/>
            <pc:sldMk cId="1079539277" sldId="2147471713"/>
            <ac:spMk id="15" creationId="{8A90C338-6372-354D-7F76-05E09F133605}"/>
          </ac:spMkLst>
        </pc:spChg>
        <pc:spChg chg="mod">
          <ac:chgData name="Connor Xu" userId="a2fa5610-7f85-41f8-9630-afc02cec4fa9" providerId="ADAL" clId="{39D5BF1A-0EE9-496D-9199-853EEBDEDBD5}" dt="2024-09-06T00:52:36.242" v="750"/>
          <ac:spMkLst>
            <pc:docMk/>
            <pc:sldMk cId="1079539277" sldId="2147471713"/>
            <ac:spMk id="16" creationId="{8AB63637-D013-76FF-781D-9B50AC969AB1}"/>
          </ac:spMkLst>
        </pc:spChg>
        <pc:spChg chg="mod">
          <ac:chgData name="Connor Xu" userId="a2fa5610-7f85-41f8-9630-afc02cec4fa9" providerId="ADAL" clId="{39D5BF1A-0EE9-496D-9199-853EEBDEDBD5}" dt="2024-09-06T00:52:36.242" v="750"/>
          <ac:spMkLst>
            <pc:docMk/>
            <pc:sldMk cId="1079539277" sldId="2147471713"/>
            <ac:spMk id="17" creationId="{0628100D-DE87-0A33-3752-1A90A18420D2}"/>
          </ac:spMkLst>
        </pc:spChg>
        <pc:spChg chg="mod">
          <ac:chgData name="Connor Xu" userId="a2fa5610-7f85-41f8-9630-afc02cec4fa9" providerId="ADAL" clId="{39D5BF1A-0EE9-496D-9199-853EEBDEDBD5}" dt="2024-09-06T00:52:37.807" v="751"/>
          <ac:spMkLst>
            <pc:docMk/>
            <pc:sldMk cId="1079539277" sldId="2147471713"/>
            <ac:spMk id="19" creationId="{3E0B9852-BE29-F622-56B7-4595D97E1E78}"/>
          </ac:spMkLst>
        </pc:spChg>
        <pc:spChg chg="mod">
          <ac:chgData name="Connor Xu" userId="a2fa5610-7f85-41f8-9630-afc02cec4fa9" providerId="ADAL" clId="{39D5BF1A-0EE9-496D-9199-853EEBDEDBD5}" dt="2024-09-06T00:52:37.807" v="751"/>
          <ac:spMkLst>
            <pc:docMk/>
            <pc:sldMk cId="1079539277" sldId="2147471713"/>
            <ac:spMk id="21" creationId="{6A30D526-5898-293C-C7DC-ABCA3AC51F15}"/>
          </ac:spMkLst>
        </pc:spChg>
        <pc:spChg chg="mod">
          <ac:chgData name="Connor Xu" userId="a2fa5610-7f85-41f8-9630-afc02cec4fa9" providerId="ADAL" clId="{39D5BF1A-0EE9-496D-9199-853EEBDEDBD5}" dt="2024-09-06T00:52:37.807" v="751"/>
          <ac:spMkLst>
            <pc:docMk/>
            <pc:sldMk cId="1079539277" sldId="2147471713"/>
            <ac:spMk id="22" creationId="{5C7023A7-80A9-D7EF-2467-07DC14DA9383}"/>
          </ac:spMkLst>
        </pc:spChg>
        <pc:spChg chg="mod">
          <ac:chgData name="Connor Xu" userId="a2fa5610-7f85-41f8-9630-afc02cec4fa9" providerId="ADAL" clId="{39D5BF1A-0EE9-496D-9199-853EEBDEDBD5}" dt="2024-09-06T00:52:37.807" v="751"/>
          <ac:spMkLst>
            <pc:docMk/>
            <pc:sldMk cId="1079539277" sldId="2147471713"/>
            <ac:spMk id="23" creationId="{307A5B47-761F-BB3E-C2C6-C3F6C74507A2}"/>
          </ac:spMkLst>
        </pc:spChg>
        <pc:spChg chg="mod">
          <ac:chgData name="Connor Xu" userId="a2fa5610-7f85-41f8-9630-afc02cec4fa9" providerId="ADAL" clId="{39D5BF1A-0EE9-496D-9199-853EEBDEDBD5}" dt="2024-09-06T00:52:37.807" v="751"/>
          <ac:spMkLst>
            <pc:docMk/>
            <pc:sldMk cId="1079539277" sldId="2147471713"/>
            <ac:spMk id="24" creationId="{9ED781DA-0F2D-95D9-56F6-6C6AE4647A67}"/>
          </ac:spMkLst>
        </pc:spChg>
        <pc:spChg chg="mod">
          <ac:chgData name="Connor Xu" userId="a2fa5610-7f85-41f8-9630-afc02cec4fa9" providerId="ADAL" clId="{39D5BF1A-0EE9-496D-9199-853EEBDEDBD5}" dt="2024-09-06T00:52:37.807" v="751"/>
          <ac:spMkLst>
            <pc:docMk/>
            <pc:sldMk cId="1079539277" sldId="2147471713"/>
            <ac:spMk id="25" creationId="{154705FA-F112-FD5F-F26E-51688108F7B1}"/>
          </ac:spMkLst>
        </pc:spChg>
        <pc:spChg chg="mod">
          <ac:chgData name="Connor Xu" userId="a2fa5610-7f85-41f8-9630-afc02cec4fa9" providerId="ADAL" clId="{39D5BF1A-0EE9-496D-9199-853EEBDEDBD5}" dt="2024-09-06T00:52:37.807" v="751"/>
          <ac:spMkLst>
            <pc:docMk/>
            <pc:sldMk cId="1079539277" sldId="2147471713"/>
            <ac:spMk id="26" creationId="{F36EC062-0676-53F9-9558-06FEE2EA36FF}"/>
          </ac:spMkLst>
        </pc:spChg>
        <pc:spChg chg="mod">
          <ac:chgData name="Connor Xu" userId="a2fa5610-7f85-41f8-9630-afc02cec4fa9" providerId="ADAL" clId="{39D5BF1A-0EE9-496D-9199-853EEBDEDBD5}" dt="2024-09-06T00:52:37.807" v="751"/>
          <ac:spMkLst>
            <pc:docMk/>
            <pc:sldMk cId="1079539277" sldId="2147471713"/>
            <ac:spMk id="27" creationId="{B72F7532-CF64-4DE4-3625-DF005F0E0885}"/>
          </ac:spMkLst>
        </pc:spChg>
        <pc:spChg chg="mod">
          <ac:chgData name="Connor Xu" userId="a2fa5610-7f85-41f8-9630-afc02cec4fa9" providerId="ADAL" clId="{39D5BF1A-0EE9-496D-9199-853EEBDEDBD5}" dt="2024-09-06T00:52:37.807" v="751"/>
          <ac:spMkLst>
            <pc:docMk/>
            <pc:sldMk cId="1079539277" sldId="2147471713"/>
            <ac:spMk id="28" creationId="{5F6FD486-0C47-F9C0-1E57-38F6C1A42410}"/>
          </ac:spMkLst>
        </pc:spChg>
        <pc:spChg chg="mod">
          <ac:chgData name="Connor Xu" userId="a2fa5610-7f85-41f8-9630-afc02cec4fa9" providerId="ADAL" clId="{39D5BF1A-0EE9-496D-9199-853EEBDEDBD5}" dt="2024-09-06T00:52:37.807" v="751"/>
          <ac:spMkLst>
            <pc:docMk/>
            <pc:sldMk cId="1079539277" sldId="2147471713"/>
            <ac:spMk id="29" creationId="{485B73A2-B724-E126-A1C5-EDB59AEAE70E}"/>
          </ac:spMkLst>
        </pc:spChg>
        <pc:spChg chg="mod">
          <ac:chgData name="Connor Xu" userId="a2fa5610-7f85-41f8-9630-afc02cec4fa9" providerId="ADAL" clId="{39D5BF1A-0EE9-496D-9199-853EEBDEDBD5}" dt="2024-09-06T00:52:37.807" v="751"/>
          <ac:spMkLst>
            <pc:docMk/>
            <pc:sldMk cId="1079539277" sldId="2147471713"/>
            <ac:spMk id="30" creationId="{228ED387-30EE-017F-1584-A94412E70D9C}"/>
          </ac:spMkLst>
        </pc:spChg>
        <pc:spChg chg="mod">
          <ac:chgData name="Connor Xu" userId="a2fa5610-7f85-41f8-9630-afc02cec4fa9" providerId="ADAL" clId="{39D5BF1A-0EE9-496D-9199-853EEBDEDBD5}" dt="2024-09-06T00:52:37.807" v="751"/>
          <ac:spMkLst>
            <pc:docMk/>
            <pc:sldMk cId="1079539277" sldId="2147471713"/>
            <ac:spMk id="31" creationId="{1A20029A-994A-95A3-C8BC-A35A5A71FAEC}"/>
          </ac:spMkLst>
        </pc:spChg>
        <pc:spChg chg="mod">
          <ac:chgData name="Connor Xu" userId="a2fa5610-7f85-41f8-9630-afc02cec4fa9" providerId="ADAL" clId="{39D5BF1A-0EE9-496D-9199-853EEBDEDBD5}" dt="2024-09-06T00:52:48.858" v="752"/>
          <ac:spMkLst>
            <pc:docMk/>
            <pc:sldMk cId="1079539277" sldId="2147471713"/>
            <ac:spMk id="33" creationId="{EC52FC86-6A32-32F0-2A1B-D580D6836033}"/>
          </ac:spMkLst>
        </pc:spChg>
        <pc:spChg chg="mod">
          <ac:chgData name="Connor Xu" userId="a2fa5610-7f85-41f8-9630-afc02cec4fa9" providerId="ADAL" clId="{39D5BF1A-0EE9-496D-9199-853EEBDEDBD5}" dt="2024-09-06T00:52:48.858" v="752"/>
          <ac:spMkLst>
            <pc:docMk/>
            <pc:sldMk cId="1079539277" sldId="2147471713"/>
            <ac:spMk id="35" creationId="{5D148FEF-0A99-6F89-C114-59D56970DF99}"/>
          </ac:spMkLst>
        </pc:spChg>
        <pc:spChg chg="mod">
          <ac:chgData name="Connor Xu" userId="a2fa5610-7f85-41f8-9630-afc02cec4fa9" providerId="ADAL" clId="{39D5BF1A-0EE9-496D-9199-853EEBDEDBD5}" dt="2024-09-06T00:52:48.858" v="752"/>
          <ac:spMkLst>
            <pc:docMk/>
            <pc:sldMk cId="1079539277" sldId="2147471713"/>
            <ac:spMk id="36" creationId="{FFA8E422-A84C-C203-5582-392C44165F55}"/>
          </ac:spMkLst>
        </pc:spChg>
        <pc:spChg chg="mod">
          <ac:chgData name="Connor Xu" userId="a2fa5610-7f85-41f8-9630-afc02cec4fa9" providerId="ADAL" clId="{39D5BF1A-0EE9-496D-9199-853EEBDEDBD5}" dt="2024-09-06T00:52:48.858" v="752"/>
          <ac:spMkLst>
            <pc:docMk/>
            <pc:sldMk cId="1079539277" sldId="2147471713"/>
            <ac:spMk id="37" creationId="{3404A541-9E0A-56A0-81F1-514D25469342}"/>
          </ac:spMkLst>
        </pc:spChg>
        <pc:spChg chg="mod">
          <ac:chgData name="Connor Xu" userId="a2fa5610-7f85-41f8-9630-afc02cec4fa9" providerId="ADAL" clId="{39D5BF1A-0EE9-496D-9199-853EEBDEDBD5}" dt="2024-09-06T00:52:48.858" v="752"/>
          <ac:spMkLst>
            <pc:docMk/>
            <pc:sldMk cId="1079539277" sldId="2147471713"/>
            <ac:spMk id="38" creationId="{88E31EC6-68F6-885D-3506-5BF614B0C246}"/>
          </ac:spMkLst>
        </pc:spChg>
        <pc:spChg chg="mod">
          <ac:chgData name="Connor Xu" userId="a2fa5610-7f85-41f8-9630-afc02cec4fa9" providerId="ADAL" clId="{39D5BF1A-0EE9-496D-9199-853EEBDEDBD5}" dt="2024-09-06T00:52:48.858" v="752"/>
          <ac:spMkLst>
            <pc:docMk/>
            <pc:sldMk cId="1079539277" sldId="2147471713"/>
            <ac:spMk id="39" creationId="{D775D379-9992-4823-28E7-9520CD372849}"/>
          </ac:spMkLst>
        </pc:spChg>
        <pc:spChg chg="mod">
          <ac:chgData name="Connor Xu" userId="a2fa5610-7f85-41f8-9630-afc02cec4fa9" providerId="ADAL" clId="{39D5BF1A-0EE9-496D-9199-853EEBDEDBD5}" dt="2024-09-06T00:52:48.858" v="752"/>
          <ac:spMkLst>
            <pc:docMk/>
            <pc:sldMk cId="1079539277" sldId="2147471713"/>
            <ac:spMk id="40" creationId="{0AA9CFA0-1F45-E16E-90E2-C771EE9E0CEC}"/>
          </ac:spMkLst>
        </pc:spChg>
        <pc:spChg chg="mod">
          <ac:chgData name="Connor Xu" userId="a2fa5610-7f85-41f8-9630-afc02cec4fa9" providerId="ADAL" clId="{39D5BF1A-0EE9-496D-9199-853EEBDEDBD5}" dt="2024-09-06T00:52:48.858" v="752"/>
          <ac:spMkLst>
            <pc:docMk/>
            <pc:sldMk cId="1079539277" sldId="2147471713"/>
            <ac:spMk id="41" creationId="{AB8044CA-DE52-50C7-5FC8-6C77BBEAD089}"/>
          </ac:spMkLst>
        </pc:spChg>
        <pc:spChg chg="mod">
          <ac:chgData name="Connor Xu" userId="a2fa5610-7f85-41f8-9630-afc02cec4fa9" providerId="ADAL" clId="{39D5BF1A-0EE9-496D-9199-853EEBDEDBD5}" dt="2024-09-06T00:52:48.858" v="752"/>
          <ac:spMkLst>
            <pc:docMk/>
            <pc:sldMk cId="1079539277" sldId="2147471713"/>
            <ac:spMk id="42" creationId="{49210683-D28A-8524-64D2-0F82B644729A}"/>
          </ac:spMkLst>
        </pc:spChg>
        <pc:spChg chg="mod">
          <ac:chgData name="Connor Xu" userId="a2fa5610-7f85-41f8-9630-afc02cec4fa9" providerId="ADAL" clId="{39D5BF1A-0EE9-496D-9199-853EEBDEDBD5}" dt="2024-09-06T00:52:48.858" v="752"/>
          <ac:spMkLst>
            <pc:docMk/>
            <pc:sldMk cId="1079539277" sldId="2147471713"/>
            <ac:spMk id="43" creationId="{DB34BBDD-4E11-AB00-7B58-7A3A89EB045E}"/>
          </ac:spMkLst>
        </pc:spChg>
        <pc:spChg chg="mod">
          <ac:chgData name="Connor Xu" userId="a2fa5610-7f85-41f8-9630-afc02cec4fa9" providerId="ADAL" clId="{39D5BF1A-0EE9-496D-9199-853EEBDEDBD5}" dt="2024-09-06T00:52:48.858" v="752"/>
          <ac:spMkLst>
            <pc:docMk/>
            <pc:sldMk cId="1079539277" sldId="2147471713"/>
            <ac:spMk id="44" creationId="{A0B123DC-D2AC-27BB-69DB-FF5B8F17080E}"/>
          </ac:spMkLst>
        </pc:spChg>
        <pc:spChg chg="mod">
          <ac:chgData name="Connor Xu" userId="a2fa5610-7f85-41f8-9630-afc02cec4fa9" providerId="ADAL" clId="{39D5BF1A-0EE9-496D-9199-853EEBDEDBD5}" dt="2024-09-06T00:52:48.858" v="752"/>
          <ac:spMkLst>
            <pc:docMk/>
            <pc:sldMk cId="1079539277" sldId="2147471713"/>
            <ac:spMk id="45" creationId="{9E2DEF3C-1199-9795-7B9C-9960CAC61939}"/>
          </ac:spMkLst>
        </pc:spChg>
        <pc:spChg chg="add mod">
          <ac:chgData name="Connor Xu" userId="a2fa5610-7f85-41f8-9630-afc02cec4fa9" providerId="ADAL" clId="{39D5BF1A-0EE9-496D-9199-853EEBDEDBD5}" dt="2024-09-06T00:56:35.406" v="830" actId="1076"/>
          <ac:spMkLst>
            <pc:docMk/>
            <pc:sldMk cId="1079539277" sldId="2147471713"/>
            <ac:spMk id="46" creationId="{A56927C8-49C8-60D8-80FC-7A8E83BC9369}"/>
          </ac:spMkLst>
        </pc:spChg>
        <pc:spChg chg="add">
          <ac:chgData name="Connor Xu" userId="a2fa5610-7f85-41f8-9630-afc02cec4fa9" providerId="ADAL" clId="{39D5BF1A-0EE9-496D-9199-853EEBDEDBD5}" dt="2024-09-06T00:55:23.093" v="829"/>
          <ac:spMkLst>
            <pc:docMk/>
            <pc:sldMk cId="1079539277" sldId="2147471713"/>
            <ac:spMk id="47" creationId="{018CEA03-4D75-D476-F8A0-E58B6AF5C722}"/>
          </ac:spMkLst>
        </pc:spChg>
        <pc:spChg chg="add mod">
          <ac:chgData name="Connor Xu" userId="a2fa5610-7f85-41f8-9630-afc02cec4fa9" providerId="ADAL" clId="{39D5BF1A-0EE9-496D-9199-853EEBDEDBD5}" dt="2024-09-06T00:57:59.394" v="1459" actId="20577"/>
          <ac:spMkLst>
            <pc:docMk/>
            <pc:sldMk cId="1079539277" sldId="2147471713"/>
            <ac:spMk id="48" creationId="{0F556E3C-2F8E-9A8C-FE09-795269EE552A}"/>
          </ac:spMkLst>
        </pc:spChg>
        <pc:spChg chg="mod">
          <ac:chgData name="Connor Xu" userId="a2fa5610-7f85-41f8-9630-afc02cec4fa9" providerId="ADAL" clId="{39D5BF1A-0EE9-496D-9199-853EEBDEDBD5}" dt="2024-09-06T00:58:44.143" v="1460"/>
          <ac:spMkLst>
            <pc:docMk/>
            <pc:sldMk cId="1079539277" sldId="2147471713"/>
            <ac:spMk id="50" creationId="{4E61B624-F6A7-A124-0B86-D69576A14C88}"/>
          </ac:spMkLst>
        </pc:spChg>
        <pc:spChg chg="mod">
          <ac:chgData name="Connor Xu" userId="a2fa5610-7f85-41f8-9630-afc02cec4fa9" providerId="ADAL" clId="{39D5BF1A-0EE9-496D-9199-853EEBDEDBD5}" dt="2024-09-06T00:58:44.143" v="1460"/>
          <ac:spMkLst>
            <pc:docMk/>
            <pc:sldMk cId="1079539277" sldId="2147471713"/>
            <ac:spMk id="52" creationId="{504F5EF9-574F-2BAF-D9BF-2311B8BF1C9E}"/>
          </ac:spMkLst>
        </pc:spChg>
        <pc:spChg chg="mod">
          <ac:chgData name="Connor Xu" userId="a2fa5610-7f85-41f8-9630-afc02cec4fa9" providerId="ADAL" clId="{39D5BF1A-0EE9-496D-9199-853EEBDEDBD5}" dt="2024-09-06T00:58:44.143" v="1460"/>
          <ac:spMkLst>
            <pc:docMk/>
            <pc:sldMk cId="1079539277" sldId="2147471713"/>
            <ac:spMk id="53" creationId="{79EE899E-A454-BC99-A8CD-FB9838148DBC}"/>
          </ac:spMkLst>
        </pc:spChg>
        <pc:spChg chg="mod">
          <ac:chgData name="Connor Xu" userId="a2fa5610-7f85-41f8-9630-afc02cec4fa9" providerId="ADAL" clId="{39D5BF1A-0EE9-496D-9199-853EEBDEDBD5}" dt="2024-09-06T00:58:44.143" v="1460"/>
          <ac:spMkLst>
            <pc:docMk/>
            <pc:sldMk cId="1079539277" sldId="2147471713"/>
            <ac:spMk id="54" creationId="{F6C42162-C39E-8F81-B3E7-AA4CC5314A75}"/>
          </ac:spMkLst>
        </pc:spChg>
        <pc:spChg chg="mod">
          <ac:chgData name="Connor Xu" userId="a2fa5610-7f85-41f8-9630-afc02cec4fa9" providerId="ADAL" clId="{39D5BF1A-0EE9-496D-9199-853EEBDEDBD5}" dt="2024-09-06T00:58:44.143" v="1460"/>
          <ac:spMkLst>
            <pc:docMk/>
            <pc:sldMk cId="1079539277" sldId="2147471713"/>
            <ac:spMk id="55" creationId="{85634AED-DB1E-A38E-3B40-23BF884BDB24}"/>
          </ac:spMkLst>
        </pc:spChg>
        <pc:spChg chg="mod">
          <ac:chgData name="Connor Xu" userId="a2fa5610-7f85-41f8-9630-afc02cec4fa9" providerId="ADAL" clId="{39D5BF1A-0EE9-496D-9199-853EEBDEDBD5}" dt="2024-09-06T00:58:44.143" v="1460"/>
          <ac:spMkLst>
            <pc:docMk/>
            <pc:sldMk cId="1079539277" sldId="2147471713"/>
            <ac:spMk id="56" creationId="{2079F472-DB07-65F5-4280-6FB4033E7F28}"/>
          </ac:spMkLst>
        </pc:spChg>
        <pc:spChg chg="mod">
          <ac:chgData name="Connor Xu" userId="a2fa5610-7f85-41f8-9630-afc02cec4fa9" providerId="ADAL" clId="{39D5BF1A-0EE9-496D-9199-853EEBDEDBD5}" dt="2024-09-06T00:58:44.143" v="1460"/>
          <ac:spMkLst>
            <pc:docMk/>
            <pc:sldMk cId="1079539277" sldId="2147471713"/>
            <ac:spMk id="57" creationId="{EF6067CE-3336-CFB0-0C0A-1856CAD14793}"/>
          </ac:spMkLst>
        </pc:spChg>
        <pc:spChg chg="mod">
          <ac:chgData name="Connor Xu" userId="a2fa5610-7f85-41f8-9630-afc02cec4fa9" providerId="ADAL" clId="{39D5BF1A-0EE9-496D-9199-853EEBDEDBD5}" dt="2024-09-06T00:58:44.143" v="1460"/>
          <ac:spMkLst>
            <pc:docMk/>
            <pc:sldMk cId="1079539277" sldId="2147471713"/>
            <ac:spMk id="58" creationId="{16408287-5E81-9F44-D67A-FE21B8DF222A}"/>
          </ac:spMkLst>
        </pc:spChg>
        <pc:spChg chg="mod">
          <ac:chgData name="Connor Xu" userId="a2fa5610-7f85-41f8-9630-afc02cec4fa9" providerId="ADAL" clId="{39D5BF1A-0EE9-496D-9199-853EEBDEDBD5}" dt="2024-09-06T00:58:44.143" v="1460"/>
          <ac:spMkLst>
            <pc:docMk/>
            <pc:sldMk cId="1079539277" sldId="2147471713"/>
            <ac:spMk id="59" creationId="{BCF0512C-3A50-C971-05A5-51953F137442}"/>
          </ac:spMkLst>
        </pc:spChg>
        <pc:spChg chg="mod">
          <ac:chgData name="Connor Xu" userId="a2fa5610-7f85-41f8-9630-afc02cec4fa9" providerId="ADAL" clId="{39D5BF1A-0EE9-496D-9199-853EEBDEDBD5}" dt="2024-09-06T00:58:44.143" v="1460"/>
          <ac:spMkLst>
            <pc:docMk/>
            <pc:sldMk cId="1079539277" sldId="2147471713"/>
            <ac:spMk id="60" creationId="{15329546-38BF-46E5-F403-E3AED9680584}"/>
          </ac:spMkLst>
        </pc:spChg>
        <pc:spChg chg="mod">
          <ac:chgData name="Connor Xu" userId="a2fa5610-7f85-41f8-9630-afc02cec4fa9" providerId="ADAL" clId="{39D5BF1A-0EE9-496D-9199-853EEBDEDBD5}" dt="2024-09-06T00:58:44.143" v="1460"/>
          <ac:spMkLst>
            <pc:docMk/>
            <pc:sldMk cId="1079539277" sldId="2147471713"/>
            <ac:spMk id="61" creationId="{33C7EE70-CB17-F3DE-0101-F9D88AB806AF}"/>
          </ac:spMkLst>
        </pc:spChg>
        <pc:spChg chg="mod">
          <ac:chgData name="Connor Xu" userId="a2fa5610-7f85-41f8-9630-afc02cec4fa9" providerId="ADAL" clId="{39D5BF1A-0EE9-496D-9199-853EEBDEDBD5}" dt="2024-09-06T00:58:44.143" v="1460"/>
          <ac:spMkLst>
            <pc:docMk/>
            <pc:sldMk cId="1079539277" sldId="2147471713"/>
            <ac:spMk id="62" creationId="{22B85994-265B-46FC-EAAF-C86F318B9021}"/>
          </ac:spMkLst>
        </pc:spChg>
        <pc:spChg chg="add mod">
          <ac:chgData name="Connor Xu" userId="a2fa5610-7f85-41f8-9630-afc02cec4fa9" providerId="ADAL" clId="{39D5BF1A-0EE9-496D-9199-853EEBDEDBD5}" dt="2024-09-06T01:19:52.224" v="1936" actId="1076"/>
          <ac:spMkLst>
            <pc:docMk/>
            <pc:sldMk cId="1079539277" sldId="2147471713"/>
            <ac:spMk id="63" creationId="{1753830F-186F-21E8-5BE3-789D5532D908}"/>
          </ac:spMkLst>
        </pc:spChg>
        <pc:spChg chg="add mod">
          <ac:chgData name="Connor Xu" userId="a2fa5610-7f85-41f8-9630-afc02cec4fa9" providerId="ADAL" clId="{39D5BF1A-0EE9-496D-9199-853EEBDEDBD5}" dt="2024-09-06T01:19:52.224" v="1936" actId="1076"/>
          <ac:spMkLst>
            <pc:docMk/>
            <pc:sldMk cId="1079539277" sldId="2147471713"/>
            <ac:spMk id="64" creationId="{679A8758-FC73-33F2-B513-57E36D8A1E71}"/>
          </ac:spMkLst>
        </pc:spChg>
        <pc:spChg chg="add mod">
          <ac:chgData name="Connor Xu" userId="a2fa5610-7f85-41f8-9630-afc02cec4fa9" providerId="ADAL" clId="{39D5BF1A-0EE9-496D-9199-853EEBDEDBD5}" dt="2024-09-06T01:19:52.224" v="1936" actId="1076"/>
          <ac:spMkLst>
            <pc:docMk/>
            <pc:sldMk cId="1079539277" sldId="2147471713"/>
            <ac:spMk id="65" creationId="{959A7EB1-D259-6E71-B717-3C0579797F27}"/>
          </ac:spMkLst>
        </pc:spChg>
        <pc:grpChg chg="add mod">
          <ac:chgData name="Connor Xu" userId="a2fa5610-7f85-41f8-9630-afc02cec4fa9" providerId="ADAL" clId="{39D5BF1A-0EE9-496D-9199-853EEBDEDBD5}" dt="2024-09-06T00:52:36.242" v="750"/>
          <ac:grpSpMkLst>
            <pc:docMk/>
            <pc:sldMk cId="1079539277" sldId="2147471713"/>
            <ac:grpSpMk id="4" creationId="{08E6D2ED-1A9A-DF83-5353-232F9A2CAE3B}"/>
          </ac:grpSpMkLst>
        </pc:grpChg>
        <pc:grpChg chg="add mod">
          <ac:chgData name="Connor Xu" userId="a2fa5610-7f85-41f8-9630-afc02cec4fa9" providerId="ADAL" clId="{39D5BF1A-0EE9-496D-9199-853EEBDEDBD5}" dt="2024-09-06T00:52:37.807" v="751"/>
          <ac:grpSpMkLst>
            <pc:docMk/>
            <pc:sldMk cId="1079539277" sldId="2147471713"/>
            <ac:grpSpMk id="18" creationId="{38FD5573-69E9-A55B-251C-7C0CDC7102ED}"/>
          </ac:grpSpMkLst>
        </pc:grpChg>
        <pc:grpChg chg="add mod">
          <ac:chgData name="Connor Xu" userId="a2fa5610-7f85-41f8-9630-afc02cec4fa9" providerId="ADAL" clId="{39D5BF1A-0EE9-496D-9199-853EEBDEDBD5}" dt="2024-09-06T00:52:48.858" v="752"/>
          <ac:grpSpMkLst>
            <pc:docMk/>
            <pc:sldMk cId="1079539277" sldId="2147471713"/>
            <ac:grpSpMk id="32" creationId="{7B2D8093-085A-48DD-2BC6-489DF4C5E22E}"/>
          </ac:grpSpMkLst>
        </pc:grpChg>
        <pc:grpChg chg="add mod">
          <ac:chgData name="Connor Xu" userId="a2fa5610-7f85-41f8-9630-afc02cec4fa9" providerId="ADAL" clId="{39D5BF1A-0EE9-496D-9199-853EEBDEDBD5}" dt="2024-09-06T00:58:44.143" v="1460"/>
          <ac:grpSpMkLst>
            <pc:docMk/>
            <pc:sldMk cId="1079539277" sldId="2147471713"/>
            <ac:grpSpMk id="49" creationId="{4D13E55F-EA45-5356-1861-29B006B831B2}"/>
          </ac:grpSpMkLst>
        </pc:grpChg>
        <pc:cxnChg chg="mod">
          <ac:chgData name="Connor Xu" userId="a2fa5610-7f85-41f8-9630-afc02cec4fa9" providerId="ADAL" clId="{39D5BF1A-0EE9-496D-9199-853EEBDEDBD5}" dt="2024-09-06T00:52:36.242" v="750"/>
          <ac:cxnSpMkLst>
            <pc:docMk/>
            <pc:sldMk cId="1079539277" sldId="2147471713"/>
            <ac:cxnSpMk id="6" creationId="{518C6601-1F39-6EA0-3E2E-24D08FF75546}"/>
          </ac:cxnSpMkLst>
        </pc:cxnChg>
        <pc:cxnChg chg="mod">
          <ac:chgData name="Connor Xu" userId="a2fa5610-7f85-41f8-9630-afc02cec4fa9" providerId="ADAL" clId="{39D5BF1A-0EE9-496D-9199-853EEBDEDBD5}" dt="2024-09-06T00:52:37.807" v="751"/>
          <ac:cxnSpMkLst>
            <pc:docMk/>
            <pc:sldMk cId="1079539277" sldId="2147471713"/>
            <ac:cxnSpMk id="20" creationId="{63D08A34-887B-3A06-0A56-D62DF2C0F47D}"/>
          </ac:cxnSpMkLst>
        </pc:cxnChg>
        <pc:cxnChg chg="mod">
          <ac:chgData name="Connor Xu" userId="a2fa5610-7f85-41f8-9630-afc02cec4fa9" providerId="ADAL" clId="{39D5BF1A-0EE9-496D-9199-853EEBDEDBD5}" dt="2024-09-06T00:52:48.858" v="752"/>
          <ac:cxnSpMkLst>
            <pc:docMk/>
            <pc:sldMk cId="1079539277" sldId="2147471713"/>
            <ac:cxnSpMk id="34" creationId="{BB22A1A2-A88E-891F-3AAD-03EA1F2B5DB0}"/>
          </ac:cxnSpMkLst>
        </pc:cxnChg>
        <pc:cxnChg chg="mod">
          <ac:chgData name="Connor Xu" userId="a2fa5610-7f85-41f8-9630-afc02cec4fa9" providerId="ADAL" clId="{39D5BF1A-0EE9-496D-9199-853EEBDEDBD5}" dt="2024-09-06T00:58:44.143" v="1460"/>
          <ac:cxnSpMkLst>
            <pc:docMk/>
            <pc:sldMk cId="1079539277" sldId="2147471713"/>
            <ac:cxnSpMk id="51" creationId="{2DF585BD-6DBF-4D0C-A408-E1682B8C38F0}"/>
          </ac:cxnSpMkLst>
        </pc:cxnChg>
      </pc:sldChg>
      <pc:sldChg chg="modSp new del mod">
        <pc:chgData name="Connor Xu" userId="a2fa5610-7f85-41f8-9630-afc02cec4fa9" providerId="ADAL" clId="{39D5BF1A-0EE9-496D-9199-853EEBDEDBD5}" dt="2024-09-06T02:09:44.564" v="3771" actId="47"/>
        <pc:sldMkLst>
          <pc:docMk/>
          <pc:sldMk cId="55857127" sldId="2147471714"/>
        </pc:sldMkLst>
        <pc:spChg chg="mod">
          <ac:chgData name="Connor Xu" userId="a2fa5610-7f85-41f8-9630-afc02cec4fa9" providerId="ADAL" clId="{39D5BF1A-0EE9-496D-9199-853EEBDEDBD5}" dt="2024-09-06T00:54:28.745" v="828" actId="20577"/>
          <ac:spMkLst>
            <pc:docMk/>
            <pc:sldMk cId="55857127" sldId="2147471714"/>
            <ac:spMk id="2" creationId="{83B45D66-0BE1-E412-E7A3-99D71AA49B9B}"/>
          </ac:spMkLst>
        </pc:spChg>
      </pc:sldChg>
      <pc:sldChg chg="addSp delSp modSp add mod">
        <pc:chgData name="Connor Xu" userId="a2fa5610-7f85-41f8-9630-afc02cec4fa9" providerId="ADAL" clId="{39D5BF1A-0EE9-496D-9199-853EEBDEDBD5}" dt="2024-09-06T02:32:48.145" v="5224" actId="20577"/>
        <pc:sldMkLst>
          <pc:docMk/>
          <pc:sldMk cId="3260927673" sldId="2147471715"/>
        </pc:sldMkLst>
        <pc:spChg chg="mod">
          <ac:chgData name="Connor Xu" userId="a2fa5610-7f85-41f8-9630-afc02cec4fa9" providerId="ADAL" clId="{39D5BF1A-0EE9-496D-9199-853EEBDEDBD5}" dt="2024-09-06T02:11:15.606" v="3851" actId="20577"/>
          <ac:spMkLst>
            <pc:docMk/>
            <pc:sldMk cId="3260927673" sldId="2147471715"/>
            <ac:spMk id="2" creationId="{83B45D66-0BE1-E412-E7A3-99D71AA49B9B}"/>
          </ac:spMkLst>
        </pc:spChg>
        <pc:spChg chg="del">
          <ac:chgData name="Connor Xu" userId="a2fa5610-7f85-41f8-9630-afc02cec4fa9" providerId="ADAL" clId="{39D5BF1A-0EE9-496D-9199-853EEBDEDBD5}" dt="2024-09-06T02:10:26.292" v="3772" actId="478"/>
          <ac:spMkLst>
            <pc:docMk/>
            <pc:sldMk cId="3260927673" sldId="2147471715"/>
            <ac:spMk id="3" creationId="{8225CD19-C914-C908-6392-74E9C29A93F3}"/>
          </ac:spMkLst>
        </pc:spChg>
        <pc:spChg chg="mod">
          <ac:chgData name="Connor Xu" userId="a2fa5610-7f85-41f8-9630-afc02cec4fa9" providerId="ADAL" clId="{39D5BF1A-0EE9-496D-9199-853EEBDEDBD5}" dt="2024-09-06T02:10:26.517" v="3773"/>
          <ac:spMkLst>
            <pc:docMk/>
            <pc:sldMk cId="3260927673" sldId="2147471715"/>
            <ac:spMk id="5" creationId="{3711255E-93CC-2887-4D85-2E561B21FF7C}"/>
          </ac:spMkLst>
        </pc:spChg>
        <pc:spChg chg="mod">
          <ac:chgData name="Connor Xu" userId="a2fa5610-7f85-41f8-9630-afc02cec4fa9" providerId="ADAL" clId="{39D5BF1A-0EE9-496D-9199-853EEBDEDBD5}" dt="2024-09-06T02:10:26.517" v="3773"/>
          <ac:spMkLst>
            <pc:docMk/>
            <pc:sldMk cId="3260927673" sldId="2147471715"/>
            <ac:spMk id="6" creationId="{856E28B2-4A1A-197B-6EB8-EB81862FC2E3}"/>
          </ac:spMkLst>
        </pc:spChg>
        <pc:spChg chg="add mod">
          <ac:chgData name="Connor Xu" userId="a2fa5610-7f85-41f8-9630-afc02cec4fa9" providerId="ADAL" clId="{39D5BF1A-0EE9-496D-9199-853EEBDEDBD5}" dt="2024-09-06T02:10:26.517" v="3773"/>
          <ac:spMkLst>
            <pc:docMk/>
            <pc:sldMk cId="3260927673" sldId="2147471715"/>
            <ac:spMk id="7" creationId="{3B1C747C-1B90-10A4-9DB8-1213080FF615}"/>
          </ac:spMkLst>
        </pc:spChg>
        <pc:spChg chg="add mod">
          <ac:chgData name="Connor Xu" userId="a2fa5610-7f85-41f8-9630-afc02cec4fa9" providerId="ADAL" clId="{39D5BF1A-0EE9-496D-9199-853EEBDEDBD5}" dt="2024-09-06T02:10:26.517" v="3773"/>
          <ac:spMkLst>
            <pc:docMk/>
            <pc:sldMk cId="3260927673" sldId="2147471715"/>
            <ac:spMk id="9" creationId="{5E5F65DC-9E92-58E4-4643-F7A90A9F7BA8}"/>
          </ac:spMkLst>
        </pc:spChg>
        <pc:spChg chg="add mod">
          <ac:chgData name="Connor Xu" userId="a2fa5610-7f85-41f8-9630-afc02cec4fa9" providerId="ADAL" clId="{39D5BF1A-0EE9-496D-9199-853EEBDEDBD5}" dt="2024-09-06T02:10:26.517" v="3773"/>
          <ac:spMkLst>
            <pc:docMk/>
            <pc:sldMk cId="3260927673" sldId="2147471715"/>
            <ac:spMk id="10" creationId="{0728114F-405B-A52E-4E6B-CA37960A0904}"/>
          </ac:spMkLst>
        </pc:spChg>
        <pc:spChg chg="mod">
          <ac:chgData name="Connor Xu" userId="a2fa5610-7f85-41f8-9630-afc02cec4fa9" providerId="ADAL" clId="{39D5BF1A-0EE9-496D-9199-853EEBDEDBD5}" dt="2024-09-06T02:10:26.517" v="3773"/>
          <ac:spMkLst>
            <pc:docMk/>
            <pc:sldMk cId="3260927673" sldId="2147471715"/>
            <ac:spMk id="12" creationId="{279C00D4-3556-145C-7295-513F7293585D}"/>
          </ac:spMkLst>
        </pc:spChg>
        <pc:spChg chg="mod">
          <ac:chgData name="Connor Xu" userId="a2fa5610-7f85-41f8-9630-afc02cec4fa9" providerId="ADAL" clId="{39D5BF1A-0EE9-496D-9199-853EEBDEDBD5}" dt="2024-09-06T02:10:26.517" v="3773"/>
          <ac:spMkLst>
            <pc:docMk/>
            <pc:sldMk cId="3260927673" sldId="2147471715"/>
            <ac:spMk id="13" creationId="{25E7EF24-1D01-63C8-7978-6E34D04AF0D3}"/>
          </ac:spMkLst>
        </pc:spChg>
        <pc:spChg chg="mod">
          <ac:chgData name="Connor Xu" userId="a2fa5610-7f85-41f8-9630-afc02cec4fa9" providerId="ADAL" clId="{39D5BF1A-0EE9-496D-9199-853EEBDEDBD5}" dt="2024-09-06T02:10:26.517" v="3773"/>
          <ac:spMkLst>
            <pc:docMk/>
            <pc:sldMk cId="3260927673" sldId="2147471715"/>
            <ac:spMk id="15" creationId="{6E83C10F-F024-840F-1495-A0A3926C0870}"/>
          </ac:spMkLst>
        </pc:spChg>
        <pc:spChg chg="mod">
          <ac:chgData name="Connor Xu" userId="a2fa5610-7f85-41f8-9630-afc02cec4fa9" providerId="ADAL" clId="{39D5BF1A-0EE9-496D-9199-853EEBDEDBD5}" dt="2024-09-06T02:10:26.517" v="3773"/>
          <ac:spMkLst>
            <pc:docMk/>
            <pc:sldMk cId="3260927673" sldId="2147471715"/>
            <ac:spMk id="16" creationId="{85DC24BE-2B77-78E5-D007-FD101F326ED1}"/>
          </ac:spMkLst>
        </pc:spChg>
        <pc:spChg chg="mod">
          <ac:chgData name="Connor Xu" userId="a2fa5610-7f85-41f8-9630-afc02cec4fa9" providerId="ADAL" clId="{39D5BF1A-0EE9-496D-9199-853EEBDEDBD5}" dt="2024-09-06T02:10:26.517" v="3773"/>
          <ac:spMkLst>
            <pc:docMk/>
            <pc:sldMk cId="3260927673" sldId="2147471715"/>
            <ac:spMk id="18" creationId="{A89668C2-27F4-FBF7-6558-9B387B67EDC1}"/>
          </ac:spMkLst>
        </pc:spChg>
        <pc:spChg chg="mod">
          <ac:chgData name="Connor Xu" userId="a2fa5610-7f85-41f8-9630-afc02cec4fa9" providerId="ADAL" clId="{39D5BF1A-0EE9-496D-9199-853EEBDEDBD5}" dt="2024-09-06T02:10:26.517" v="3773"/>
          <ac:spMkLst>
            <pc:docMk/>
            <pc:sldMk cId="3260927673" sldId="2147471715"/>
            <ac:spMk id="19" creationId="{C88AD5EE-4075-BEF3-845A-D3DC20D3C30A}"/>
          </ac:spMkLst>
        </pc:spChg>
        <pc:spChg chg="add mod">
          <ac:chgData name="Connor Xu" userId="a2fa5610-7f85-41f8-9630-afc02cec4fa9" providerId="ADAL" clId="{39D5BF1A-0EE9-496D-9199-853EEBDEDBD5}" dt="2024-09-06T02:10:26.517" v="3773"/>
          <ac:spMkLst>
            <pc:docMk/>
            <pc:sldMk cId="3260927673" sldId="2147471715"/>
            <ac:spMk id="20" creationId="{998CB222-AB9B-53E1-CAA5-C1F19086452F}"/>
          </ac:spMkLst>
        </pc:spChg>
        <pc:spChg chg="add mod">
          <ac:chgData name="Connor Xu" userId="a2fa5610-7f85-41f8-9630-afc02cec4fa9" providerId="ADAL" clId="{39D5BF1A-0EE9-496D-9199-853EEBDEDBD5}" dt="2024-09-06T02:10:26.517" v="3773"/>
          <ac:spMkLst>
            <pc:docMk/>
            <pc:sldMk cId="3260927673" sldId="2147471715"/>
            <ac:spMk id="21" creationId="{434DCC1A-9DB9-29EC-1069-C27F6B73286E}"/>
          </ac:spMkLst>
        </pc:spChg>
        <pc:spChg chg="add mod">
          <ac:chgData name="Connor Xu" userId="a2fa5610-7f85-41f8-9630-afc02cec4fa9" providerId="ADAL" clId="{39D5BF1A-0EE9-496D-9199-853EEBDEDBD5}" dt="2024-09-06T02:32:44.270" v="5220" actId="554"/>
          <ac:spMkLst>
            <pc:docMk/>
            <pc:sldMk cId="3260927673" sldId="2147471715"/>
            <ac:spMk id="22" creationId="{951E3203-D12D-E4BB-E710-C3B06754131E}"/>
          </ac:spMkLst>
        </pc:spChg>
        <pc:spChg chg="mod topLvl">
          <ac:chgData name="Connor Xu" userId="a2fa5610-7f85-41f8-9630-afc02cec4fa9" providerId="ADAL" clId="{39D5BF1A-0EE9-496D-9199-853EEBDEDBD5}" dt="2024-09-06T02:29:35.241" v="4832" actId="1035"/>
          <ac:spMkLst>
            <pc:docMk/>
            <pc:sldMk cId="3260927673" sldId="2147471715"/>
            <ac:spMk id="24" creationId="{1ACD4C80-D26E-997F-9699-75B7ED7FD620}"/>
          </ac:spMkLst>
        </pc:spChg>
        <pc:spChg chg="mod topLvl">
          <ac:chgData name="Connor Xu" userId="a2fa5610-7f85-41f8-9630-afc02cec4fa9" providerId="ADAL" clId="{39D5BF1A-0EE9-496D-9199-853EEBDEDBD5}" dt="2024-09-06T02:29:35.241" v="4832" actId="1035"/>
          <ac:spMkLst>
            <pc:docMk/>
            <pc:sldMk cId="3260927673" sldId="2147471715"/>
            <ac:spMk id="25" creationId="{453B4A9C-FF57-87B0-D7A7-F3EB86894BAE}"/>
          </ac:spMkLst>
        </pc:spChg>
        <pc:spChg chg="add mod">
          <ac:chgData name="Connor Xu" userId="a2fa5610-7f85-41f8-9630-afc02cec4fa9" providerId="ADAL" clId="{39D5BF1A-0EE9-496D-9199-853EEBDEDBD5}" dt="2024-09-06T02:29:26.848" v="4825" actId="1076"/>
          <ac:spMkLst>
            <pc:docMk/>
            <pc:sldMk cId="3260927673" sldId="2147471715"/>
            <ac:spMk id="26" creationId="{EC227673-EF44-CFF0-2FCB-5E58E02AF77A}"/>
          </ac:spMkLst>
        </pc:spChg>
        <pc:spChg chg="add mod">
          <ac:chgData name="Connor Xu" userId="a2fa5610-7f85-41f8-9630-afc02cec4fa9" providerId="ADAL" clId="{39D5BF1A-0EE9-496D-9199-853EEBDEDBD5}" dt="2024-09-06T02:29:40.651" v="4839" actId="1035"/>
          <ac:spMkLst>
            <pc:docMk/>
            <pc:sldMk cId="3260927673" sldId="2147471715"/>
            <ac:spMk id="28" creationId="{ACDDBE53-F81A-7370-D406-9870CBA0843C}"/>
          </ac:spMkLst>
        </pc:spChg>
        <pc:spChg chg="add mod">
          <ac:chgData name="Connor Xu" userId="a2fa5610-7f85-41f8-9630-afc02cec4fa9" providerId="ADAL" clId="{39D5BF1A-0EE9-496D-9199-853EEBDEDBD5}" dt="2024-09-06T02:29:40.651" v="4839" actId="1035"/>
          <ac:spMkLst>
            <pc:docMk/>
            <pc:sldMk cId="3260927673" sldId="2147471715"/>
            <ac:spMk id="29" creationId="{B5657F9B-CA69-177C-A4D3-026B1267A249}"/>
          </ac:spMkLst>
        </pc:spChg>
        <pc:spChg chg="mod topLvl">
          <ac:chgData name="Connor Xu" userId="a2fa5610-7f85-41f8-9630-afc02cec4fa9" providerId="ADAL" clId="{39D5BF1A-0EE9-496D-9199-853EEBDEDBD5}" dt="2024-09-06T02:29:35.241" v="4832" actId="1035"/>
          <ac:spMkLst>
            <pc:docMk/>
            <pc:sldMk cId="3260927673" sldId="2147471715"/>
            <ac:spMk id="31" creationId="{8D5023AE-84C8-F45E-6EB9-F7FFC61378AE}"/>
          </ac:spMkLst>
        </pc:spChg>
        <pc:spChg chg="mod topLvl">
          <ac:chgData name="Connor Xu" userId="a2fa5610-7f85-41f8-9630-afc02cec4fa9" providerId="ADAL" clId="{39D5BF1A-0EE9-496D-9199-853EEBDEDBD5}" dt="2024-09-06T02:30:42.421" v="4876" actId="20577"/>
          <ac:spMkLst>
            <pc:docMk/>
            <pc:sldMk cId="3260927673" sldId="2147471715"/>
            <ac:spMk id="32" creationId="{25CD911B-FE8E-3944-F9C6-05ECEBF0E03F}"/>
          </ac:spMkLst>
        </pc:spChg>
        <pc:spChg chg="mod topLvl">
          <ac:chgData name="Connor Xu" userId="a2fa5610-7f85-41f8-9630-afc02cec4fa9" providerId="ADAL" clId="{39D5BF1A-0EE9-496D-9199-853EEBDEDBD5}" dt="2024-09-06T02:29:35.241" v="4832" actId="1035"/>
          <ac:spMkLst>
            <pc:docMk/>
            <pc:sldMk cId="3260927673" sldId="2147471715"/>
            <ac:spMk id="34" creationId="{29F4A5E4-5D14-D4E3-85DD-0E9ABBBF5169}"/>
          </ac:spMkLst>
        </pc:spChg>
        <pc:spChg chg="mod topLvl">
          <ac:chgData name="Connor Xu" userId="a2fa5610-7f85-41f8-9630-afc02cec4fa9" providerId="ADAL" clId="{39D5BF1A-0EE9-496D-9199-853EEBDEDBD5}" dt="2024-09-06T02:31:25.809" v="4943" actId="20577"/>
          <ac:spMkLst>
            <pc:docMk/>
            <pc:sldMk cId="3260927673" sldId="2147471715"/>
            <ac:spMk id="35" creationId="{855D8F99-E13F-EE7D-2934-C51E151C377E}"/>
          </ac:spMkLst>
        </pc:spChg>
        <pc:spChg chg="mod topLvl">
          <ac:chgData name="Connor Xu" userId="a2fa5610-7f85-41f8-9630-afc02cec4fa9" providerId="ADAL" clId="{39D5BF1A-0EE9-496D-9199-853EEBDEDBD5}" dt="2024-09-06T02:29:35.241" v="4832" actId="1035"/>
          <ac:spMkLst>
            <pc:docMk/>
            <pc:sldMk cId="3260927673" sldId="2147471715"/>
            <ac:spMk id="37" creationId="{0F9FAE3F-FDAC-DF8D-FBA1-D6034195C072}"/>
          </ac:spMkLst>
        </pc:spChg>
        <pc:spChg chg="mod topLvl">
          <ac:chgData name="Connor Xu" userId="a2fa5610-7f85-41f8-9630-afc02cec4fa9" providerId="ADAL" clId="{39D5BF1A-0EE9-496D-9199-853EEBDEDBD5}" dt="2024-09-06T02:29:35.241" v="4832" actId="1035"/>
          <ac:spMkLst>
            <pc:docMk/>
            <pc:sldMk cId="3260927673" sldId="2147471715"/>
            <ac:spMk id="38" creationId="{19E2B9AD-B076-C5A8-51C2-4F936BEE6820}"/>
          </ac:spMkLst>
        </pc:spChg>
        <pc:spChg chg="add del mod">
          <ac:chgData name="Connor Xu" userId="a2fa5610-7f85-41f8-9630-afc02cec4fa9" providerId="ADAL" clId="{39D5BF1A-0EE9-496D-9199-853EEBDEDBD5}" dt="2024-09-06T02:29:55.338" v="4842" actId="478"/>
          <ac:spMkLst>
            <pc:docMk/>
            <pc:sldMk cId="3260927673" sldId="2147471715"/>
            <ac:spMk id="39" creationId="{43E6004B-D339-D327-B965-864564AECF88}"/>
          </ac:spMkLst>
        </pc:spChg>
        <pc:spChg chg="add mod">
          <ac:chgData name="Connor Xu" userId="a2fa5610-7f85-41f8-9630-afc02cec4fa9" providerId="ADAL" clId="{39D5BF1A-0EE9-496D-9199-853EEBDEDBD5}" dt="2024-09-06T02:29:40.651" v="4839" actId="1035"/>
          <ac:spMkLst>
            <pc:docMk/>
            <pc:sldMk cId="3260927673" sldId="2147471715"/>
            <ac:spMk id="40" creationId="{357F5532-3D77-9004-7CA6-CA1E22FD3836}"/>
          </ac:spMkLst>
        </pc:spChg>
        <pc:spChg chg="add mod">
          <ac:chgData name="Connor Xu" userId="a2fa5610-7f85-41f8-9630-afc02cec4fa9" providerId="ADAL" clId="{39D5BF1A-0EE9-496D-9199-853EEBDEDBD5}" dt="2024-09-06T02:32:48.145" v="5224" actId="20577"/>
          <ac:spMkLst>
            <pc:docMk/>
            <pc:sldMk cId="3260927673" sldId="2147471715"/>
            <ac:spMk id="41" creationId="{2D23DE15-5479-56BF-8B3B-65EE1DCC88E5}"/>
          </ac:spMkLst>
        </pc:spChg>
        <pc:grpChg chg="add mod">
          <ac:chgData name="Connor Xu" userId="a2fa5610-7f85-41f8-9630-afc02cec4fa9" providerId="ADAL" clId="{39D5BF1A-0EE9-496D-9199-853EEBDEDBD5}" dt="2024-09-06T02:10:26.517" v="3773"/>
          <ac:grpSpMkLst>
            <pc:docMk/>
            <pc:sldMk cId="3260927673" sldId="2147471715"/>
            <ac:grpSpMk id="4" creationId="{A0635D2E-B002-8B0D-B429-DFB18EF1688E}"/>
          </ac:grpSpMkLst>
        </pc:grpChg>
        <pc:grpChg chg="add mod">
          <ac:chgData name="Connor Xu" userId="a2fa5610-7f85-41f8-9630-afc02cec4fa9" providerId="ADAL" clId="{39D5BF1A-0EE9-496D-9199-853EEBDEDBD5}" dt="2024-09-06T02:10:26.517" v="3773"/>
          <ac:grpSpMkLst>
            <pc:docMk/>
            <pc:sldMk cId="3260927673" sldId="2147471715"/>
            <ac:grpSpMk id="11" creationId="{3002A316-BA06-61D2-B92E-0E3F9E22C463}"/>
          </ac:grpSpMkLst>
        </pc:grpChg>
        <pc:grpChg chg="add mod">
          <ac:chgData name="Connor Xu" userId="a2fa5610-7f85-41f8-9630-afc02cec4fa9" providerId="ADAL" clId="{39D5BF1A-0EE9-496D-9199-853EEBDEDBD5}" dt="2024-09-06T02:10:26.517" v="3773"/>
          <ac:grpSpMkLst>
            <pc:docMk/>
            <pc:sldMk cId="3260927673" sldId="2147471715"/>
            <ac:grpSpMk id="14" creationId="{D8285C5A-FA51-C316-DC2A-31AEE88A649D}"/>
          </ac:grpSpMkLst>
        </pc:grpChg>
        <pc:grpChg chg="add mod">
          <ac:chgData name="Connor Xu" userId="a2fa5610-7f85-41f8-9630-afc02cec4fa9" providerId="ADAL" clId="{39D5BF1A-0EE9-496D-9199-853EEBDEDBD5}" dt="2024-09-06T02:10:26.517" v="3773"/>
          <ac:grpSpMkLst>
            <pc:docMk/>
            <pc:sldMk cId="3260927673" sldId="2147471715"/>
            <ac:grpSpMk id="17" creationId="{8949E87B-B666-E8C8-B0E0-DADB31C5C546}"/>
          </ac:grpSpMkLst>
        </pc:grpChg>
        <pc:grpChg chg="add del mod">
          <ac:chgData name="Connor Xu" userId="a2fa5610-7f85-41f8-9630-afc02cec4fa9" providerId="ADAL" clId="{39D5BF1A-0EE9-496D-9199-853EEBDEDBD5}" dt="2024-09-06T02:26:58.505" v="4749" actId="165"/>
          <ac:grpSpMkLst>
            <pc:docMk/>
            <pc:sldMk cId="3260927673" sldId="2147471715"/>
            <ac:grpSpMk id="23" creationId="{E208EB67-F0D1-E03C-82C5-D6CF6DCFD113}"/>
          </ac:grpSpMkLst>
        </pc:grpChg>
        <pc:grpChg chg="add del mod">
          <ac:chgData name="Connor Xu" userId="a2fa5610-7f85-41f8-9630-afc02cec4fa9" providerId="ADAL" clId="{39D5BF1A-0EE9-496D-9199-853EEBDEDBD5}" dt="2024-09-06T02:26:58.505" v="4749" actId="165"/>
          <ac:grpSpMkLst>
            <pc:docMk/>
            <pc:sldMk cId="3260927673" sldId="2147471715"/>
            <ac:grpSpMk id="30" creationId="{0F49400F-E410-C98F-EFA6-1B96D59258AD}"/>
          </ac:grpSpMkLst>
        </pc:grpChg>
        <pc:grpChg chg="add del mod">
          <ac:chgData name="Connor Xu" userId="a2fa5610-7f85-41f8-9630-afc02cec4fa9" providerId="ADAL" clId="{39D5BF1A-0EE9-496D-9199-853EEBDEDBD5}" dt="2024-09-06T02:26:58.505" v="4749" actId="165"/>
          <ac:grpSpMkLst>
            <pc:docMk/>
            <pc:sldMk cId="3260927673" sldId="2147471715"/>
            <ac:grpSpMk id="33" creationId="{0A038763-4D8F-673C-A135-B08D0070AD67}"/>
          </ac:grpSpMkLst>
        </pc:grpChg>
        <pc:grpChg chg="add del mod">
          <ac:chgData name="Connor Xu" userId="a2fa5610-7f85-41f8-9630-afc02cec4fa9" providerId="ADAL" clId="{39D5BF1A-0EE9-496D-9199-853EEBDEDBD5}" dt="2024-09-06T02:26:58.505" v="4749" actId="165"/>
          <ac:grpSpMkLst>
            <pc:docMk/>
            <pc:sldMk cId="3260927673" sldId="2147471715"/>
            <ac:grpSpMk id="36" creationId="{7F5E54D0-670F-0A87-021C-F5595B15464E}"/>
          </ac:grpSpMkLst>
        </pc:grpChg>
        <pc:cxnChg chg="add mod">
          <ac:chgData name="Connor Xu" userId="a2fa5610-7f85-41f8-9630-afc02cec4fa9" providerId="ADAL" clId="{39D5BF1A-0EE9-496D-9199-853EEBDEDBD5}" dt="2024-09-06T02:10:26.517" v="3773"/>
          <ac:cxnSpMkLst>
            <pc:docMk/>
            <pc:sldMk cId="3260927673" sldId="2147471715"/>
            <ac:cxnSpMk id="8" creationId="{681D118C-680E-3ABE-4623-394F93E2FF63}"/>
          </ac:cxnSpMkLst>
        </pc:cxnChg>
        <pc:cxnChg chg="add mod">
          <ac:chgData name="Connor Xu" userId="a2fa5610-7f85-41f8-9630-afc02cec4fa9" providerId="ADAL" clId="{39D5BF1A-0EE9-496D-9199-853EEBDEDBD5}" dt="2024-09-06T02:29:35.241" v="4832" actId="1035"/>
          <ac:cxnSpMkLst>
            <pc:docMk/>
            <pc:sldMk cId="3260927673" sldId="2147471715"/>
            <ac:cxnSpMk id="27" creationId="{F0E9898B-99FD-9801-F664-8E61CBB95CA9}"/>
          </ac:cxnSpMkLst>
        </pc:cxnChg>
      </pc:sldChg>
      <pc:sldChg chg="addSp delSp modSp add mod">
        <pc:chgData name="Connor Xu" userId="a2fa5610-7f85-41f8-9630-afc02cec4fa9" providerId="ADAL" clId="{39D5BF1A-0EE9-496D-9199-853EEBDEDBD5}" dt="2024-09-06T02:55:02.148" v="6264" actId="20577"/>
        <pc:sldMkLst>
          <pc:docMk/>
          <pc:sldMk cId="1764304587" sldId="2147471716"/>
        </pc:sldMkLst>
        <pc:spChg chg="mod">
          <ac:chgData name="Connor Xu" userId="a2fa5610-7f85-41f8-9630-afc02cec4fa9" providerId="ADAL" clId="{39D5BF1A-0EE9-496D-9199-853EEBDEDBD5}" dt="2024-09-06T02:33:13.012" v="5295" actId="20577"/>
          <ac:spMkLst>
            <pc:docMk/>
            <pc:sldMk cId="1764304587" sldId="2147471716"/>
            <ac:spMk id="2" creationId="{83B45D66-0BE1-E412-E7A3-99D71AA49B9B}"/>
          </ac:spMkLst>
        </pc:spChg>
        <pc:spChg chg="mod">
          <ac:chgData name="Connor Xu" userId="a2fa5610-7f85-41f8-9630-afc02cec4fa9" providerId="ADAL" clId="{39D5BF1A-0EE9-496D-9199-853EEBDEDBD5}" dt="2024-09-06T02:54:55.751" v="6250" actId="20577"/>
          <ac:spMkLst>
            <pc:docMk/>
            <pc:sldMk cId="1764304587" sldId="2147471716"/>
            <ac:spMk id="3" creationId="{8225CD19-C914-C908-6392-74E9C29A93F3}"/>
          </ac:spMkLst>
        </pc:spChg>
        <pc:spChg chg="mod">
          <ac:chgData name="Connor Xu" userId="a2fa5610-7f85-41f8-9630-afc02cec4fa9" providerId="ADAL" clId="{39D5BF1A-0EE9-496D-9199-853EEBDEDBD5}" dt="2024-09-06T02:34:25.685" v="5329"/>
          <ac:spMkLst>
            <pc:docMk/>
            <pc:sldMk cId="1764304587" sldId="2147471716"/>
            <ac:spMk id="5" creationId="{12926180-DC9F-D7A3-C8D1-8C836AC306B5}"/>
          </ac:spMkLst>
        </pc:spChg>
        <pc:spChg chg="mod">
          <ac:chgData name="Connor Xu" userId="a2fa5610-7f85-41f8-9630-afc02cec4fa9" providerId="ADAL" clId="{39D5BF1A-0EE9-496D-9199-853EEBDEDBD5}" dt="2024-09-06T02:34:25.685" v="5329"/>
          <ac:spMkLst>
            <pc:docMk/>
            <pc:sldMk cId="1764304587" sldId="2147471716"/>
            <ac:spMk id="6" creationId="{D80485A1-0785-8505-96E6-4719D2F9DAE5}"/>
          </ac:spMkLst>
        </pc:spChg>
        <pc:spChg chg="mod">
          <ac:chgData name="Connor Xu" userId="a2fa5610-7f85-41f8-9630-afc02cec4fa9" providerId="ADAL" clId="{39D5BF1A-0EE9-496D-9199-853EEBDEDBD5}" dt="2024-09-06T02:34:25.685" v="5329"/>
          <ac:spMkLst>
            <pc:docMk/>
            <pc:sldMk cId="1764304587" sldId="2147471716"/>
            <ac:spMk id="7" creationId="{81B14358-9555-CC1B-2D78-F63DEF7C6CED}"/>
          </ac:spMkLst>
        </pc:spChg>
        <pc:spChg chg="mod">
          <ac:chgData name="Connor Xu" userId="a2fa5610-7f85-41f8-9630-afc02cec4fa9" providerId="ADAL" clId="{39D5BF1A-0EE9-496D-9199-853EEBDEDBD5}" dt="2024-09-06T02:34:25.685" v="5329"/>
          <ac:spMkLst>
            <pc:docMk/>
            <pc:sldMk cId="1764304587" sldId="2147471716"/>
            <ac:spMk id="8" creationId="{998856CB-B951-0E37-1AC1-D9C9F59C8EAF}"/>
          </ac:spMkLst>
        </pc:spChg>
        <pc:spChg chg="mod">
          <ac:chgData name="Connor Xu" userId="a2fa5610-7f85-41f8-9630-afc02cec4fa9" providerId="ADAL" clId="{39D5BF1A-0EE9-496D-9199-853EEBDEDBD5}" dt="2024-09-06T02:34:25.685" v="5329"/>
          <ac:spMkLst>
            <pc:docMk/>
            <pc:sldMk cId="1764304587" sldId="2147471716"/>
            <ac:spMk id="9" creationId="{EA39E29C-F16A-A30D-FE2D-DD66649B2A35}"/>
          </ac:spMkLst>
        </pc:spChg>
        <pc:spChg chg="mod">
          <ac:chgData name="Connor Xu" userId="a2fa5610-7f85-41f8-9630-afc02cec4fa9" providerId="ADAL" clId="{39D5BF1A-0EE9-496D-9199-853EEBDEDBD5}" dt="2024-09-06T02:34:25.685" v="5329"/>
          <ac:spMkLst>
            <pc:docMk/>
            <pc:sldMk cId="1764304587" sldId="2147471716"/>
            <ac:spMk id="10" creationId="{A4E4FDD8-5636-7881-556C-00F5D2A96EF6}"/>
          </ac:spMkLst>
        </pc:spChg>
        <pc:spChg chg="mod">
          <ac:chgData name="Connor Xu" userId="a2fa5610-7f85-41f8-9630-afc02cec4fa9" providerId="ADAL" clId="{39D5BF1A-0EE9-496D-9199-853EEBDEDBD5}" dt="2024-09-06T02:34:25.685" v="5329"/>
          <ac:spMkLst>
            <pc:docMk/>
            <pc:sldMk cId="1764304587" sldId="2147471716"/>
            <ac:spMk id="11" creationId="{7E2AA05A-0242-F86F-8A24-5005620CE1DF}"/>
          </ac:spMkLst>
        </pc:spChg>
        <pc:spChg chg="mod">
          <ac:chgData name="Connor Xu" userId="a2fa5610-7f85-41f8-9630-afc02cec4fa9" providerId="ADAL" clId="{39D5BF1A-0EE9-496D-9199-853EEBDEDBD5}" dt="2024-09-06T02:34:25.685" v="5329"/>
          <ac:spMkLst>
            <pc:docMk/>
            <pc:sldMk cId="1764304587" sldId="2147471716"/>
            <ac:spMk id="12" creationId="{500872DA-F16A-E00F-2242-A9C8D0E172A7}"/>
          </ac:spMkLst>
        </pc:spChg>
        <pc:spChg chg="mod">
          <ac:chgData name="Connor Xu" userId="a2fa5610-7f85-41f8-9630-afc02cec4fa9" providerId="ADAL" clId="{39D5BF1A-0EE9-496D-9199-853EEBDEDBD5}" dt="2024-09-06T02:34:25.685" v="5329"/>
          <ac:spMkLst>
            <pc:docMk/>
            <pc:sldMk cId="1764304587" sldId="2147471716"/>
            <ac:spMk id="14" creationId="{E67115AF-074F-41D9-017C-02173DA4C095}"/>
          </ac:spMkLst>
        </pc:spChg>
        <pc:spChg chg="mod">
          <ac:chgData name="Connor Xu" userId="a2fa5610-7f85-41f8-9630-afc02cec4fa9" providerId="ADAL" clId="{39D5BF1A-0EE9-496D-9199-853EEBDEDBD5}" dt="2024-09-06T02:34:25.685" v="5329"/>
          <ac:spMkLst>
            <pc:docMk/>
            <pc:sldMk cId="1764304587" sldId="2147471716"/>
            <ac:spMk id="16" creationId="{772D264A-2C41-2060-DA52-6AEB84857816}"/>
          </ac:spMkLst>
        </pc:spChg>
        <pc:spChg chg="mod">
          <ac:chgData name="Connor Xu" userId="a2fa5610-7f85-41f8-9630-afc02cec4fa9" providerId="ADAL" clId="{39D5BF1A-0EE9-496D-9199-853EEBDEDBD5}" dt="2024-09-06T02:34:25.685" v="5329"/>
          <ac:spMkLst>
            <pc:docMk/>
            <pc:sldMk cId="1764304587" sldId="2147471716"/>
            <ac:spMk id="17" creationId="{3192CD5C-43C6-562D-D5A3-791D5BD2EC7E}"/>
          </ac:spMkLst>
        </pc:spChg>
        <pc:spChg chg="add mod">
          <ac:chgData name="Connor Xu" userId="a2fa5610-7f85-41f8-9630-afc02cec4fa9" providerId="ADAL" clId="{39D5BF1A-0EE9-496D-9199-853EEBDEDBD5}" dt="2024-09-06T02:45:31.235" v="5584" actId="14100"/>
          <ac:spMkLst>
            <pc:docMk/>
            <pc:sldMk cId="1764304587" sldId="2147471716"/>
            <ac:spMk id="18" creationId="{6F03F76B-E84A-6AE1-7553-F6E31912385D}"/>
          </ac:spMkLst>
        </pc:spChg>
        <pc:spChg chg="add mod">
          <ac:chgData name="Connor Xu" userId="a2fa5610-7f85-41f8-9630-afc02cec4fa9" providerId="ADAL" clId="{39D5BF1A-0EE9-496D-9199-853EEBDEDBD5}" dt="2024-09-06T02:55:02.148" v="6264" actId="20577"/>
          <ac:spMkLst>
            <pc:docMk/>
            <pc:sldMk cId="1764304587" sldId="2147471716"/>
            <ac:spMk id="19" creationId="{D042DD52-DCD2-EB57-61F4-F1753A1C1619}"/>
          </ac:spMkLst>
        </pc:spChg>
        <pc:spChg chg="add mod">
          <ac:chgData name="Connor Xu" userId="a2fa5610-7f85-41f8-9630-afc02cec4fa9" providerId="ADAL" clId="{39D5BF1A-0EE9-496D-9199-853EEBDEDBD5}" dt="2024-09-06T02:45:31.235" v="5584" actId="14100"/>
          <ac:spMkLst>
            <pc:docMk/>
            <pc:sldMk cId="1764304587" sldId="2147471716"/>
            <ac:spMk id="20" creationId="{CB910C4F-A500-1AAA-863F-AF633FB53EF6}"/>
          </ac:spMkLst>
        </pc:spChg>
        <pc:spChg chg="add mod">
          <ac:chgData name="Connor Xu" userId="a2fa5610-7f85-41f8-9630-afc02cec4fa9" providerId="ADAL" clId="{39D5BF1A-0EE9-496D-9199-853EEBDEDBD5}" dt="2024-09-06T02:45:31.235" v="5584" actId="14100"/>
          <ac:spMkLst>
            <pc:docMk/>
            <pc:sldMk cId="1764304587" sldId="2147471716"/>
            <ac:spMk id="21" creationId="{E53DD600-CBA8-8763-8FA1-4814EE55CE83}"/>
          </ac:spMkLst>
        </pc:spChg>
        <pc:spChg chg="add mod">
          <ac:chgData name="Connor Xu" userId="a2fa5610-7f85-41f8-9630-afc02cec4fa9" providerId="ADAL" clId="{39D5BF1A-0EE9-496D-9199-853EEBDEDBD5}" dt="2024-09-06T02:45:31.235" v="5584" actId="14100"/>
          <ac:spMkLst>
            <pc:docMk/>
            <pc:sldMk cId="1764304587" sldId="2147471716"/>
            <ac:spMk id="22" creationId="{57FF34E3-0088-ECBD-5434-9A2521EFC12D}"/>
          </ac:spMkLst>
        </pc:spChg>
        <pc:spChg chg="add mod">
          <ac:chgData name="Connor Xu" userId="a2fa5610-7f85-41f8-9630-afc02cec4fa9" providerId="ADAL" clId="{39D5BF1A-0EE9-496D-9199-853EEBDEDBD5}" dt="2024-09-06T02:45:31.235" v="5584" actId="14100"/>
          <ac:spMkLst>
            <pc:docMk/>
            <pc:sldMk cId="1764304587" sldId="2147471716"/>
            <ac:spMk id="23" creationId="{5A869961-0E62-11B4-55B9-2658E1EA3D1F}"/>
          </ac:spMkLst>
        </pc:spChg>
        <pc:spChg chg="add mod">
          <ac:chgData name="Connor Xu" userId="a2fa5610-7f85-41f8-9630-afc02cec4fa9" providerId="ADAL" clId="{39D5BF1A-0EE9-496D-9199-853EEBDEDBD5}" dt="2024-09-06T02:45:31.235" v="5584" actId="14100"/>
          <ac:spMkLst>
            <pc:docMk/>
            <pc:sldMk cId="1764304587" sldId="2147471716"/>
            <ac:spMk id="24" creationId="{72B50FD4-5DEB-ED01-DF22-C267B673B734}"/>
          </ac:spMkLst>
        </pc:spChg>
        <pc:spChg chg="add mod">
          <ac:chgData name="Connor Xu" userId="a2fa5610-7f85-41f8-9630-afc02cec4fa9" providerId="ADAL" clId="{39D5BF1A-0EE9-496D-9199-853EEBDEDBD5}" dt="2024-09-06T02:45:31.235" v="5584" actId="14100"/>
          <ac:spMkLst>
            <pc:docMk/>
            <pc:sldMk cId="1764304587" sldId="2147471716"/>
            <ac:spMk id="25" creationId="{4D701C04-6772-1016-3B63-0B146D376BBF}"/>
          </ac:spMkLst>
        </pc:spChg>
        <pc:spChg chg="add del">
          <ac:chgData name="Connor Xu" userId="a2fa5610-7f85-41f8-9630-afc02cec4fa9" providerId="ADAL" clId="{39D5BF1A-0EE9-496D-9199-853EEBDEDBD5}" dt="2024-09-06T02:43:47.457" v="5523" actId="22"/>
          <ac:spMkLst>
            <pc:docMk/>
            <pc:sldMk cId="1764304587" sldId="2147471716"/>
            <ac:spMk id="27" creationId="{0D896E5F-29AD-873C-5F8D-5F67F79877AF}"/>
          </ac:spMkLst>
        </pc:spChg>
        <pc:spChg chg="add mod">
          <ac:chgData name="Connor Xu" userId="a2fa5610-7f85-41f8-9630-afc02cec4fa9" providerId="ADAL" clId="{39D5BF1A-0EE9-496D-9199-853EEBDEDBD5}" dt="2024-09-06T02:44:21.154" v="5544" actId="20577"/>
          <ac:spMkLst>
            <pc:docMk/>
            <pc:sldMk cId="1764304587" sldId="2147471716"/>
            <ac:spMk id="28" creationId="{9D11BD7B-914A-0CAC-1327-31135CC26D6F}"/>
          </ac:spMkLst>
        </pc:spChg>
        <pc:spChg chg="add del mod">
          <ac:chgData name="Connor Xu" userId="a2fa5610-7f85-41f8-9630-afc02cec4fa9" providerId="ADAL" clId="{39D5BF1A-0EE9-496D-9199-853EEBDEDBD5}" dt="2024-09-06T02:44:39.093" v="5552" actId="478"/>
          <ac:spMkLst>
            <pc:docMk/>
            <pc:sldMk cId="1764304587" sldId="2147471716"/>
            <ac:spMk id="30" creationId="{7C4A2F3B-5FF3-DEF7-1C70-B58C238F63F8}"/>
          </ac:spMkLst>
        </pc:spChg>
        <pc:spChg chg="mod">
          <ac:chgData name="Connor Xu" userId="a2fa5610-7f85-41f8-9630-afc02cec4fa9" providerId="ADAL" clId="{39D5BF1A-0EE9-496D-9199-853EEBDEDBD5}" dt="2024-09-06T02:44:33.109" v="5549"/>
          <ac:spMkLst>
            <pc:docMk/>
            <pc:sldMk cId="1764304587" sldId="2147471716"/>
            <ac:spMk id="32" creationId="{07677CE5-AE6C-2457-E127-42F4D088FDD6}"/>
          </ac:spMkLst>
        </pc:spChg>
        <pc:spChg chg="mod">
          <ac:chgData name="Connor Xu" userId="a2fa5610-7f85-41f8-9630-afc02cec4fa9" providerId="ADAL" clId="{39D5BF1A-0EE9-496D-9199-853EEBDEDBD5}" dt="2024-09-06T02:44:33.109" v="5549"/>
          <ac:spMkLst>
            <pc:docMk/>
            <pc:sldMk cId="1764304587" sldId="2147471716"/>
            <ac:spMk id="33" creationId="{2AF815CE-934F-C4F5-4A5B-5157426F0CA4}"/>
          </ac:spMkLst>
        </pc:spChg>
        <pc:spChg chg="add mod">
          <ac:chgData name="Connor Xu" userId="a2fa5610-7f85-41f8-9630-afc02cec4fa9" providerId="ADAL" clId="{39D5BF1A-0EE9-496D-9199-853EEBDEDBD5}" dt="2024-09-06T02:45:09.597" v="5573" actId="404"/>
          <ac:spMkLst>
            <pc:docMk/>
            <pc:sldMk cId="1764304587" sldId="2147471716"/>
            <ac:spMk id="35" creationId="{B3EA729E-DF51-D843-AD4C-B9261F8FF2F6}"/>
          </ac:spMkLst>
        </pc:spChg>
        <pc:spChg chg="add mod">
          <ac:chgData name="Connor Xu" userId="a2fa5610-7f85-41f8-9630-afc02cec4fa9" providerId="ADAL" clId="{39D5BF1A-0EE9-496D-9199-853EEBDEDBD5}" dt="2024-09-06T02:45:09.597" v="5573" actId="404"/>
          <ac:spMkLst>
            <pc:docMk/>
            <pc:sldMk cId="1764304587" sldId="2147471716"/>
            <ac:spMk id="36" creationId="{9BABC5BF-08B4-C239-27BB-B5C9E393A400}"/>
          </ac:spMkLst>
        </pc:spChg>
        <pc:spChg chg="add mod">
          <ac:chgData name="Connor Xu" userId="a2fa5610-7f85-41f8-9630-afc02cec4fa9" providerId="ADAL" clId="{39D5BF1A-0EE9-496D-9199-853EEBDEDBD5}" dt="2024-09-06T02:45:09.597" v="5573" actId="404"/>
          <ac:spMkLst>
            <pc:docMk/>
            <pc:sldMk cId="1764304587" sldId="2147471716"/>
            <ac:spMk id="37" creationId="{4ED87340-06FC-B331-8F41-6242733B1F60}"/>
          </ac:spMkLst>
        </pc:spChg>
        <pc:grpChg chg="add mod">
          <ac:chgData name="Connor Xu" userId="a2fa5610-7f85-41f8-9630-afc02cec4fa9" providerId="ADAL" clId="{39D5BF1A-0EE9-496D-9199-853EEBDEDBD5}" dt="2024-09-06T02:34:25.685" v="5329"/>
          <ac:grpSpMkLst>
            <pc:docMk/>
            <pc:sldMk cId="1764304587" sldId="2147471716"/>
            <ac:grpSpMk id="4" creationId="{D376740C-FFED-6373-C466-40B4C8C27BF5}"/>
          </ac:grpSpMkLst>
        </pc:grpChg>
        <pc:grpChg chg="add mod">
          <ac:chgData name="Connor Xu" userId="a2fa5610-7f85-41f8-9630-afc02cec4fa9" providerId="ADAL" clId="{39D5BF1A-0EE9-496D-9199-853EEBDEDBD5}" dt="2024-09-06T02:34:25.685" v="5329"/>
          <ac:grpSpMkLst>
            <pc:docMk/>
            <pc:sldMk cId="1764304587" sldId="2147471716"/>
            <ac:grpSpMk id="13" creationId="{F154A459-459F-A4E3-3B42-FF20CF4DF3FE}"/>
          </ac:grpSpMkLst>
        </pc:grpChg>
        <pc:grpChg chg="add del mod">
          <ac:chgData name="Connor Xu" userId="a2fa5610-7f85-41f8-9630-afc02cec4fa9" providerId="ADAL" clId="{39D5BF1A-0EE9-496D-9199-853EEBDEDBD5}" dt="2024-09-06T02:44:45.276" v="5555" actId="478"/>
          <ac:grpSpMkLst>
            <pc:docMk/>
            <pc:sldMk cId="1764304587" sldId="2147471716"/>
            <ac:grpSpMk id="29" creationId="{03DF5CC7-38BA-47CC-42EE-FB4A04049053}"/>
          </ac:grpSpMkLst>
        </pc:grpChg>
        <pc:cxnChg chg="mod">
          <ac:chgData name="Connor Xu" userId="a2fa5610-7f85-41f8-9630-afc02cec4fa9" providerId="ADAL" clId="{39D5BF1A-0EE9-496D-9199-853EEBDEDBD5}" dt="2024-09-06T02:34:25.685" v="5329"/>
          <ac:cxnSpMkLst>
            <pc:docMk/>
            <pc:sldMk cId="1764304587" sldId="2147471716"/>
            <ac:cxnSpMk id="15" creationId="{9B70810E-327E-1A2A-DB68-93DDF2609482}"/>
          </ac:cxnSpMkLst>
        </pc:cxnChg>
        <pc:cxnChg chg="del mod">
          <ac:chgData name="Connor Xu" userId="a2fa5610-7f85-41f8-9630-afc02cec4fa9" providerId="ADAL" clId="{39D5BF1A-0EE9-496D-9199-853EEBDEDBD5}" dt="2024-09-06T02:44:44.274" v="5554" actId="478"/>
          <ac:cxnSpMkLst>
            <pc:docMk/>
            <pc:sldMk cId="1764304587" sldId="2147471716"/>
            <ac:cxnSpMk id="31" creationId="{2313F30B-9866-61A5-391C-780CF37376D1}"/>
          </ac:cxnSpMkLst>
        </pc:cxnChg>
        <pc:cxnChg chg="add mod">
          <ac:chgData name="Connor Xu" userId="a2fa5610-7f85-41f8-9630-afc02cec4fa9" providerId="ADAL" clId="{39D5BF1A-0EE9-496D-9199-853EEBDEDBD5}" dt="2024-09-06T02:44:56.817" v="5557" actId="1076"/>
          <ac:cxnSpMkLst>
            <pc:docMk/>
            <pc:sldMk cId="1764304587" sldId="2147471716"/>
            <ac:cxnSpMk id="34" creationId="{3DAE5A47-E9E2-5F5A-778B-2F7DDD585F78}"/>
          </ac:cxnSpMkLst>
        </pc:cxnChg>
      </pc:sldChg>
      <pc:sldChg chg="modSp add del mod">
        <pc:chgData name="Connor Xu" userId="a2fa5610-7f85-41f8-9630-afc02cec4fa9" providerId="ADAL" clId="{39D5BF1A-0EE9-496D-9199-853EEBDEDBD5}" dt="2024-09-06T02:59:43.798" v="6470" actId="47"/>
        <pc:sldMkLst>
          <pc:docMk/>
          <pc:sldMk cId="2056515421" sldId="2147471717"/>
        </pc:sldMkLst>
        <pc:spChg chg="mod">
          <ac:chgData name="Connor Xu" userId="a2fa5610-7f85-41f8-9630-afc02cec4fa9" providerId="ADAL" clId="{39D5BF1A-0EE9-496D-9199-853EEBDEDBD5}" dt="2024-09-06T02:55:50.842" v="6342" actId="20577"/>
          <ac:spMkLst>
            <pc:docMk/>
            <pc:sldMk cId="2056515421" sldId="2147471717"/>
            <ac:spMk id="2" creationId="{83B45D66-0BE1-E412-E7A3-99D71AA49B9B}"/>
          </ac:spMkLst>
        </pc:spChg>
      </pc:sldChg>
      <pc:sldChg chg="addSp delSp modSp new mod ord">
        <pc:chgData name="Connor Xu" userId="a2fa5610-7f85-41f8-9630-afc02cec4fa9" providerId="ADAL" clId="{39D5BF1A-0EE9-496D-9199-853EEBDEDBD5}" dt="2024-09-06T03:13:08.356" v="7482" actId="1035"/>
        <pc:sldMkLst>
          <pc:docMk/>
          <pc:sldMk cId="1842373759" sldId="2147471718"/>
        </pc:sldMkLst>
        <pc:spChg chg="mod">
          <ac:chgData name="Connor Xu" userId="a2fa5610-7f85-41f8-9630-afc02cec4fa9" providerId="ADAL" clId="{39D5BF1A-0EE9-496D-9199-853EEBDEDBD5}" dt="2024-09-06T03:01:02.322" v="6798" actId="20577"/>
          <ac:spMkLst>
            <pc:docMk/>
            <pc:sldMk cId="1842373759" sldId="2147471718"/>
            <ac:spMk id="2" creationId="{9754081A-4956-F354-4F50-A6E49C819B0C}"/>
          </ac:spMkLst>
        </pc:spChg>
        <pc:spChg chg="mod">
          <ac:chgData name="Connor Xu" userId="a2fa5610-7f85-41f8-9630-afc02cec4fa9" providerId="ADAL" clId="{39D5BF1A-0EE9-496D-9199-853EEBDEDBD5}" dt="2024-09-06T02:58:48.461" v="6444" actId="20577"/>
          <ac:spMkLst>
            <pc:docMk/>
            <pc:sldMk cId="1842373759" sldId="2147471718"/>
            <ac:spMk id="3" creationId="{3F1FE9C0-6972-1CFC-DDB0-1B4B1D87D0B9}"/>
          </ac:spMkLst>
        </pc:spChg>
        <pc:spChg chg="mod">
          <ac:chgData name="Connor Xu" userId="a2fa5610-7f85-41f8-9630-afc02cec4fa9" providerId="ADAL" clId="{39D5BF1A-0EE9-496D-9199-853EEBDEDBD5}" dt="2024-09-06T02:59:37.387" v="6467"/>
          <ac:spMkLst>
            <pc:docMk/>
            <pc:sldMk cId="1842373759" sldId="2147471718"/>
            <ac:spMk id="13" creationId="{77C6C9BC-972E-0185-8875-C70E99BC106D}"/>
          </ac:spMkLst>
        </pc:spChg>
        <pc:spChg chg="mod">
          <ac:chgData name="Connor Xu" userId="a2fa5610-7f85-41f8-9630-afc02cec4fa9" providerId="ADAL" clId="{39D5BF1A-0EE9-496D-9199-853EEBDEDBD5}" dt="2024-09-06T02:59:37.387" v="6467"/>
          <ac:spMkLst>
            <pc:docMk/>
            <pc:sldMk cId="1842373759" sldId="2147471718"/>
            <ac:spMk id="14" creationId="{E4E8DA39-5D43-1F45-91F2-F96B40795196}"/>
          </ac:spMkLst>
        </pc:spChg>
        <pc:spChg chg="mod">
          <ac:chgData name="Connor Xu" userId="a2fa5610-7f85-41f8-9630-afc02cec4fa9" providerId="ADAL" clId="{39D5BF1A-0EE9-496D-9199-853EEBDEDBD5}" dt="2024-09-06T02:59:37.387" v="6467"/>
          <ac:spMkLst>
            <pc:docMk/>
            <pc:sldMk cId="1842373759" sldId="2147471718"/>
            <ac:spMk id="15" creationId="{39DD598F-1823-1EDC-E5DB-0E721F639972}"/>
          </ac:spMkLst>
        </pc:spChg>
        <pc:spChg chg="mod">
          <ac:chgData name="Connor Xu" userId="a2fa5610-7f85-41f8-9630-afc02cec4fa9" providerId="ADAL" clId="{39D5BF1A-0EE9-496D-9199-853EEBDEDBD5}" dt="2024-09-06T02:59:37.387" v="6467"/>
          <ac:spMkLst>
            <pc:docMk/>
            <pc:sldMk cId="1842373759" sldId="2147471718"/>
            <ac:spMk id="16" creationId="{3A9E626F-5D01-F510-BF4B-5C642054E960}"/>
          </ac:spMkLst>
        </pc:spChg>
        <pc:spChg chg="mod">
          <ac:chgData name="Connor Xu" userId="a2fa5610-7f85-41f8-9630-afc02cec4fa9" providerId="ADAL" clId="{39D5BF1A-0EE9-496D-9199-853EEBDEDBD5}" dt="2024-09-06T02:59:37.387" v="6467"/>
          <ac:spMkLst>
            <pc:docMk/>
            <pc:sldMk cId="1842373759" sldId="2147471718"/>
            <ac:spMk id="18" creationId="{A5D1F747-B198-AB40-5631-341001E9DBE6}"/>
          </ac:spMkLst>
        </pc:spChg>
        <pc:spChg chg="mod">
          <ac:chgData name="Connor Xu" userId="a2fa5610-7f85-41f8-9630-afc02cec4fa9" providerId="ADAL" clId="{39D5BF1A-0EE9-496D-9199-853EEBDEDBD5}" dt="2024-09-06T02:59:37.387" v="6467"/>
          <ac:spMkLst>
            <pc:docMk/>
            <pc:sldMk cId="1842373759" sldId="2147471718"/>
            <ac:spMk id="19" creationId="{A174162E-C551-571A-5E63-EA64D6A01A4E}"/>
          </ac:spMkLst>
        </pc:spChg>
        <pc:spChg chg="mod">
          <ac:chgData name="Connor Xu" userId="a2fa5610-7f85-41f8-9630-afc02cec4fa9" providerId="ADAL" clId="{39D5BF1A-0EE9-496D-9199-853EEBDEDBD5}" dt="2024-09-06T02:59:37.387" v="6467"/>
          <ac:spMkLst>
            <pc:docMk/>
            <pc:sldMk cId="1842373759" sldId="2147471718"/>
            <ac:spMk id="20" creationId="{CF2A147D-A977-BD65-14FB-63B45B29D3DD}"/>
          </ac:spMkLst>
        </pc:spChg>
        <pc:spChg chg="mod">
          <ac:chgData name="Connor Xu" userId="a2fa5610-7f85-41f8-9630-afc02cec4fa9" providerId="ADAL" clId="{39D5BF1A-0EE9-496D-9199-853EEBDEDBD5}" dt="2024-09-06T02:59:37.387" v="6467"/>
          <ac:spMkLst>
            <pc:docMk/>
            <pc:sldMk cId="1842373759" sldId="2147471718"/>
            <ac:spMk id="22" creationId="{97F9FF89-5A9D-7A74-C483-C010E20FDC22}"/>
          </ac:spMkLst>
        </pc:spChg>
        <pc:spChg chg="mod">
          <ac:chgData name="Connor Xu" userId="a2fa5610-7f85-41f8-9630-afc02cec4fa9" providerId="ADAL" clId="{39D5BF1A-0EE9-496D-9199-853EEBDEDBD5}" dt="2024-09-06T02:59:37.387" v="6467"/>
          <ac:spMkLst>
            <pc:docMk/>
            <pc:sldMk cId="1842373759" sldId="2147471718"/>
            <ac:spMk id="24" creationId="{AFD58119-7663-220B-B4D6-6EC7F927318D}"/>
          </ac:spMkLst>
        </pc:spChg>
        <pc:spChg chg="mod">
          <ac:chgData name="Connor Xu" userId="a2fa5610-7f85-41f8-9630-afc02cec4fa9" providerId="ADAL" clId="{39D5BF1A-0EE9-496D-9199-853EEBDEDBD5}" dt="2024-09-06T02:59:37.387" v="6467"/>
          <ac:spMkLst>
            <pc:docMk/>
            <pc:sldMk cId="1842373759" sldId="2147471718"/>
            <ac:spMk id="27" creationId="{E206B884-6B6F-3FDF-A93C-53655F634402}"/>
          </ac:spMkLst>
        </pc:spChg>
        <pc:spChg chg="mod">
          <ac:chgData name="Connor Xu" userId="a2fa5610-7f85-41f8-9630-afc02cec4fa9" providerId="ADAL" clId="{39D5BF1A-0EE9-496D-9199-853EEBDEDBD5}" dt="2024-09-06T02:59:37.387" v="6467"/>
          <ac:spMkLst>
            <pc:docMk/>
            <pc:sldMk cId="1842373759" sldId="2147471718"/>
            <ac:spMk id="28" creationId="{D0B9EAC7-7185-A028-E8CC-0966EEC98622}"/>
          </ac:spMkLst>
        </pc:spChg>
        <pc:spChg chg="mod">
          <ac:chgData name="Connor Xu" userId="a2fa5610-7f85-41f8-9630-afc02cec4fa9" providerId="ADAL" clId="{39D5BF1A-0EE9-496D-9199-853EEBDEDBD5}" dt="2024-09-06T02:59:37.387" v="6467"/>
          <ac:spMkLst>
            <pc:docMk/>
            <pc:sldMk cId="1842373759" sldId="2147471718"/>
            <ac:spMk id="30" creationId="{BEDE97C4-A512-119E-272C-F2CD7CF8C100}"/>
          </ac:spMkLst>
        </pc:spChg>
        <pc:spChg chg="mod">
          <ac:chgData name="Connor Xu" userId="a2fa5610-7f85-41f8-9630-afc02cec4fa9" providerId="ADAL" clId="{39D5BF1A-0EE9-496D-9199-853EEBDEDBD5}" dt="2024-09-06T02:59:37.387" v="6467"/>
          <ac:spMkLst>
            <pc:docMk/>
            <pc:sldMk cId="1842373759" sldId="2147471718"/>
            <ac:spMk id="31" creationId="{89C8BD4B-18A9-38BA-7A10-9FE73851E7BA}"/>
          </ac:spMkLst>
        </pc:spChg>
        <pc:spChg chg="mod">
          <ac:chgData name="Connor Xu" userId="a2fa5610-7f85-41f8-9630-afc02cec4fa9" providerId="ADAL" clId="{39D5BF1A-0EE9-496D-9199-853EEBDEDBD5}" dt="2024-09-06T02:59:37.387" v="6467"/>
          <ac:spMkLst>
            <pc:docMk/>
            <pc:sldMk cId="1842373759" sldId="2147471718"/>
            <ac:spMk id="32" creationId="{A0E90789-4186-E34B-50BB-93DEBC9D05BB}"/>
          </ac:spMkLst>
        </pc:spChg>
        <pc:spChg chg="mod">
          <ac:chgData name="Connor Xu" userId="a2fa5610-7f85-41f8-9630-afc02cec4fa9" providerId="ADAL" clId="{39D5BF1A-0EE9-496D-9199-853EEBDEDBD5}" dt="2024-09-06T02:59:37.387" v="6467"/>
          <ac:spMkLst>
            <pc:docMk/>
            <pc:sldMk cId="1842373759" sldId="2147471718"/>
            <ac:spMk id="34" creationId="{A8F92982-9A54-3C80-74C7-6C27354C17D6}"/>
          </ac:spMkLst>
        </pc:spChg>
        <pc:spChg chg="mod">
          <ac:chgData name="Connor Xu" userId="a2fa5610-7f85-41f8-9630-afc02cec4fa9" providerId="ADAL" clId="{39D5BF1A-0EE9-496D-9199-853EEBDEDBD5}" dt="2024-09-06T02:59:37.387" v="6467"/>
          <ac:spMkLst>
            <pc:docMk/>
            <pc:sldMk cId="1842373759" sldId="2147471718"/>
            <ac:spMk id="36" creationId="{3D0AE739-B340-2A2D-F186-FA8443FE70CF}"/>
          </ac:spMkLst>
        </pc:spChg>
        <pc:spChg chg="mod">
          <ac:chgData name="Connor Xu" userId="a2fa5610-7f85-41f8-9630-afc02cec4fa9" providerId="ADAL" clId="{39D5BF1A-0EE9-496D-9199-853EEBDEDBD5}" dt="2024-09-06T02:59:37.387" v="6467"/>
          <ac:spMkLst>
            <pc:docMk/>
            <pc:sldMk cId="1842373759" sldId="2147471718"/>
            <ac:spMk id="38" creationId="{F8794F89-EA7E-5692-CAE3-7A6CF37B2389}"/>
          </ac:spMkLst>
        </pc:spChg>
        <pc:spChg chg="mod">
          <ac:chgData name="Connor Xu" userId="a2fa5610-7f85-41f8-9630-afc02cec4fa9" providerId="ADAL" clId="{39D5BF1A-0EE9-496D-9199-853EEBDEDBD5}" dt="2024-09-06T02:59:37.387" v="6467"/>
          <ac:spMkLst>
            <pc:docMk/>
            <pc:sldMk cId="1842373759" sldId="2147471718"/>
            <ac:spMk id="39" creationId="{2DAE7010-E6B7-E343-6F49-A4B12F59935A}"/>
          </ac:spMkLst>
        </pc:spChg>
        <pc:spChg chg="mod">
          <ac:chgData name="Connor Xu" userId="a2fa5610-7f85-41f8-9630-afc02cec4fa9" providerId="ADAL" clId="{39D5BF1A-0EE9-496D-9199-853EEBDEDBD5}" dt="2024-09-06T02:59:37.387" v="6467"/>
          <ac:spMkLst>
            <pc:docMk/>
            <pc:sldMk cId="1842373759" sldId="2147471718"/>
            <ac:spMk id="40" creationId="{0D880003-C684-0721-42A9-8C925868F2B4}"/>
          </ac:spMkLst>
        </pc:spChg>
        <pc:spChg chg="mod">
          <ac:chgData name="Connor Xu" userId="a2fa5610-7f85-41f8-9630-afc02cec4fa9" providerId="ADAL" clId="{39D5BF1A-0EE9-496D-9199-853EEBDEDBD5}" dt="2024-09-06T02:59:37.387" v="6467"/>
          <ac:spMkLst>
            <pc:docMk/>
            <pc:sldMk cId="1842373759" sldId="2147471718"/>
            <ac:spMk id="41" creationId="{994B61C3-76CB-0285-5F80-3FF8443EB2C1}"/>
          </ac:spMkLst>
        </pc:spChg>
        <pc:spChg chg="mod">
          <ac:chgData name="Connor Xu" userId="a2fa5610-7f85-41f8-9630-afc02cec4fa9" providerId="ADAL" clId="{39D5BF1A-0EE9-496D-9199-853EEBDEDBD5}" dt="2024-09-06T02:59:37.387" v="6467"/>
          <ac:spMkLst>
            <pc:docMk/>
            <pc:sldMk cId="1842373759" sldId="2147471718"/>
            <ac:spMk id="44" creationId="{90E14633-C9B0-F8D2-1C6B-C613C482AD1A}"/>
          </ac:spMkLst>
        </pc:spChg>
        <pc:spChg chg="mod">
          <ac:chgData name="Connor Xu" userId="a2fa5610-7f85-41f8-9630-afc02cec4fa9" providerId="ADAL" clId="{39D5BF1A-0EE9-496D-9199-853EEBDEDBD5}" dt="2024-09-06T02:59:37.387" v="6467"/>
          <ac:spMkLst>
            <pc:docMk/>
            <pc:sldMk cId="1842373759" sldId="2147471718"/>
            <ac:spMk id="46" creationId="{F525A94A-7AB8-BBE9-EC35-B35AFF739010}"/>
          </ac:spMkLst>
        </pc:spChg>
        <pc:spChg chg="mod">
          <ac:chgData name="Connor Xu" userId="a2fa5610-7f85-41f8-9630-afc02cec4fa9" providerId="ADAL" clId="{39D5BF1A-0EE9-496D-9199-853EEBDEDBD5}" dt="2024-09-06T02:59:37.387" v="6467"/>
          <ac:spMkLst>
            <pc:docMk/>
            <pc:sldMk cId="1842373759" sldId="2147471718"/>
            <ac:spMk id="48" creationId="{1FEE5861-7E0D-55F8-3C65-AE2A10235555}"/>
          </ac:spMkLst>
        </pc:spChg>
        <pc:spChg chg="mod">
          <ac:chgData name="Connor Xu" userId="a2fa5610-7f85-41f8-9630-afc02cec4fa9" providerId="ADAL" clId="{39D5BF1A-0EE9-496D-9199-853EEBDEDBD5}" dt="2024-09-06T02:59:37.387" v="6467"/>
          <ac:spMkLst>
            <pc:docMk/>
            <pc:sldMk cId="1842373759" sldId="2147471718"/>
            <ac:spMk id="49" creationId="{B5399382-CE39-B7EA-4A18-E10764C1B4AD}"/>
          </ac:spMkLst>
        </pc:spChg>
        <pc:spChg chg="mod">
          <ac:chgData name="Connor Xu" userId="a2fa5610-7f85-41f8-9630-afc02cec4fa9" providerId="ADAL" clId="{39D5BF1A-0EE9-496D-9199-853EEBDEDBD5}" dt="2024-09-06T02:59:37.387" v="6467"/>
          <ac:spMkLst>
            <pc:docMk/>
            <pc:sldMk cId="1842373759" sldId="2147471718"/>
            <ac:spMk id="50" creationId="{79E73FE8-ECB7-8B11-DF22-4C974471F7B4}"/>
          </ac:spMkLst>
        </pc:spChg>
        <pc:spChg chg="mod">
          <ac:chgData name="Connor Xu" userId="a2fa5610-7f85-41f8-9630-afc02cec4fa9" providerId="ADAL" clId="{39D5BF1A-0EE9-496D-9199-853EEBDEDBD5}" dt="2024-09-06T02:59:39.728" v="6468"/>
          <ac:spMkLst>
            <pc:docMk/>
            <pc:sldMk cId="1842373759" sldId="2147471718"/>
            <ac:spMk id="60" creationId="{0316312D-5387-B45B-B0E3-0CCDA53B9A8B}"/>
          </ac:spMkLst>
        </pc:spChg>
        <pc:spChg chg="mod">
          <ac:chgData name="Connor Xu" userId="a2fa5610-7f85-41f8-9630-afc02cec4fa9" providerId="ADAL" clId="{39D5BF1A-0EE9-496D-9199-853EEBDEDBD5}" dt="2024-09-06T02:59:39.728" v="6468"/>
          <ac:spMkLst>
            <pc:docMk/>
            <pc:sldMk cId="1842373759" sldId="2147471718"/>
            <ac:spMk id="61" creationId="{F6E16A97-93CD-BC44-BE10-AE9356EDF4BB}"/>
          </ac:spMkLst>
        </pc:spChg>
        <pc:spChg chg="mod">
          <ac:chgData name="Connor Xu" userId="a2fa5610-7f85-41f8-9630-afc02cec4fa9" providerId="ADAL" clId="{39D5BF1A-0EE9-496D-9199-853EEBDEDBD5}" dt="2024-09-06T02:59:39.728" v="6468"/>
          <ac:spMkLst>
            <pc:docMk/>
            <pc:sldMk cId="1842373759" sldId="2147471718"/>
            <ac:spMk id="62" creationId="{E33207FD-AB5B-E407-DABD-B26BD0AFDB63}"/>
          </ac:spMkLst>
        </pc:spChg>
        <pc:spChg chg="mod">
          <ac:chgData name="Connor Xu" userId="a2fa5610-7f85-41f8-9630-afc02cec4fa9" providerId="ADAL" clId="{39D5BF1A-0EE9-496D-9199-853EEBDEDBD5}" dt="2024-09-06T02:59:39.728" v="6468"/>
          <ac:spMkLst>
            <pc:docMk/>
            <pc:sldMk cId="1842373759" sldId="2147471718"/>
            <ac:spMk id="63" creationId="{97D92713-C7CB-66EE-562B-FC6370ED4D72}"/>
          </ac:spMkLst>
        </pc:spChg>
        <pc:spChg chg="mod">
          <ac:chgData name="Connor Xu" userId="a2fa5610-7f85-41f8-9630-afc02cec4fa9" providerId="ADAL" clId="{39D5BF1A-0EE9-496D-9199-853EEBDEDBD5}" dt="2024-09-06T02:59:39.728" v="6468"/>
          <ac:spMkLst>
            <pc:docMk/>
            <pc:sldMk cId="1842373759" sldId="2147471718"/>
            <ac:spMk id="65" creationId="{25ED17ED-6E40-5791-CA1B-A05539CEC826}"/>
          </ac:spMkLst>
        </pc:spChg>
        <pc:spChg chg="mod">
          <ac:chgData name="Connor Xu" userId="a2fa5610-7f85-41f8-9630-afc02cec4fa9" providerId="ADAL" clId="{39D5BF1A-0EE9-496D-9199-853EEBDEDBD5}" dt="2024-09-06T02:59:39.728" v="6468"/>
          <ac:spMkLst>
            <pc:docMk/>
            <pc:sldMk cId="1842373759" sldId="2147471718"/>
            <ac:spMk id="66" creationId="{DAA84196-A4F6-ADBE-7E9D-B9C95E945FA7}"/>
          </ac:spMkLst>
        </pc:spChg>
        <pc:spChg chg="mod">
          <ac:chgData name="Connor Xu" userId="a2fa5610-7f85-41f8-9630-afc02cec4fa9" providerId="ADAL" clId="{39D5BF1A-0EE9-496D-9199-853EEBDEDBD5}" dt="2024-09-06T02:59:39.728" v="6468"/>
          <ac:spMkLst>
            <pc:docMk/>
            <pc:sldMk cId="1842373759" sldId="2147471718"/>
            <ac:spMk id="67" creationId="{BE0763F1-D9A7-058C-A389-1A7BE0A7A493}"/>
          </ac:spMkLst>
        </pc:spChg>
        <pc:spChg chg="mod">
          <ac:chgData name="Connor Xu" userId="a2fa5610-7f85-41f8-9630-afc02cec4fa9" providerId="ADAL" clId="{39D5BF1A-0EE9-496D-9199-853EEBDEDBD5}" dt="2024-09-06T02:59:39.728" v="6468"/>
          <ac:spMkLst>
            <pc:docMk/>
            <pc:sldMk cId="1842373759" sldId="2147471718"/>
            <ac:spMk id="69" creationId="{3D984AC3-ED26-6882-538E-AC565D3D8119}"/>
          </ac:spMkLst>
        </pc:spChg>
        <pc:spChg chg="mod">
          <ac:chgData name="Connor Xu" userId="a2fa5610-7f85-41f8-9630-afc02cec4fa9" providerId="ADAL" clId="{39D5BF1A-0EE9-496D-9199-853EEBDEDBD5}" dt="2024-09-06T02:59:39.728" v="6468"/>
          <ac:spMkLst>
            <pc:docMk/>
            <pc:sldMk cId="1842373759" sldId="2147471718"/>
            <ac:spMk id="71" creationId="{D46699A1-B142-09EA-50B6-5120A4691CEA}"/>
          </ac:spMkLst>
        </pc:spChg>
        <pc:spChg chg="mod">
          <ac:chgData name="Connor Xu" userId="a2fa5610-7f85-41f8-9630-afc02cec4fa9" providerId="ADAL" clId="{39D5BF1A-0EE9-496D-9199-853EEBDEDBD5}" dt="2024-09-06T02:59:39.728" v="6468"/>
          <ac:spMkLst>
            <pc:docMk/>
            <pc:sldMk cId="1842373759" sldId="2147471718"/>
            <ac:spMk id="74" creationId="{A4825B46-8DF0-1293-7A78-8BBFBD46B041}"/>
          </ac:spMkLst>
        </pc:spChg>
        <pc:spChg chg="mod">
          <ac:chgData name="Connor Xu" userId="a2fa5610-7f85-41f8-9630-afc02cec4fa9" providerId="ADAL" clId="{39D5BF1A-0EE9-496D-9199-853EEBDEDBD5}" dt="2024-09-06T02:59:39.728" v="6468"/>
          <ac:spMkLst>
            <pc:docMk/>
            <pc:sldMk cId="1842373759" sldId="2147471718"/>
            <ac:spMk id="75" creationId="{A83E29DF-85FC-E96E-D9EA-D2C00904B15B}"/>
          </ac:spMkLst>
        </pc:spChg>
        <pc:spChg chg="mod">
          <ac:chgData name="Connor Xu" userId="a2fa5610-7f85-41f8-9630-afc02cec4fa9" providerId="ADAL" clId="{39D5BF1A-0EE9-496D-9199-853EEBDEDBD5}" dt="2024-09-06T02:59:39.728" v="6468"/>
          <ac:spMkLst>
            <pc:docMk/>
            <pc:sldMk cId="1842373759" sldId="2147471718"/>
            <ac:spMk id="77" creationId="{6F8C0753-B549-6503-E96C-A31CB25D65A2}"/>
          </ac:spMkLst>
        </pc:spChg>
        <pc:spChg chg="mod">
          <ac:chgData name="Connor Xu" userId="a2fa5610-7f85-41f8-9630-afc02cec4fa9" providerId="ADAL" clId="{39D5BF1A-0EE9-496D-9199-853EEBDEDBD5}" dt="2024-09-06T02:59:39.728" v="6468"/>
          <ac:spMkLst>
            <pc:docMk/>
            <pc:sldMk cId="1842373759" sldId="2147471718"/>
            <ac:spMk id="78" creationId="{3DB897E6-725B-DB28-D919-E100DE92B5FA}"/>
          </ac:spMkLst>
        </pc:spChg>
        <pc:spChg chg="mod">
          <ac:chgData name="Connor Xu" userId="a2fa5610-7f85-41f8-9630-afc02cec4fa9" providerId="ADAL" clId="{39D5BF1A-0EE9-496D-9199-853EEBDEDBD5}" dt="2024-09-06T02:59:39.728" v="6468"/>
          <ac:spMkLst>
            <pc:docMk/>
            <pc:sldMk cId="1842373759" sldId="2147471718"/>
            <ac:spMk id="79" creationId="{D8709A51-274A-1414-AB42-15B409CFB2DC}"/>
          </ac:spMkLst>
        </pc:spChg>
        <pc:spChg chg="mod">
          <ac:chgData name="Connor Xu" userId="a2fa5610-7f85-41f8-9630-afc02cec4fa9" providerId="ADAL" clId="{39D5BF1A-0EE9-496D-9199-853EEBDEDBD5}" dt="2024-09-06T02:59:39.728" v="6468"/>
          <ac:spMkLst>
            <pc:docMk/>
            <pc:sldMk cId="1842373759" sldId="2147471718"/>
            <ac:spMk id="81" creationId="{0D2833AE-73A9-9A3D-4B49-F40C9D404234}"/>
          </ac:spMkLst>
        </pc:spChg>
        <pc:spChg chg="mod">
          <ac:chgData name="Connor Xu" userId="a2fa5610-7f85-41f8-9630-afc02cec4fa9" providerId="ADAL" clId="{39D5BF1A-0EE9-496D-9199-853EEBDEDBD5}" dt="2024-09-06T02:59:39.728" v="6468"/>
          <ac:spMkLst>
            <pc:docMk/>
            <pc:sldMk cId="1842373759" sldId="2147471718"/>
            <ac:spMk id="83" creationId="{212DE4E2-2A30-9899-D450-234630F87B04}"/>
          </ac:spMkLst>
        </pc:spChg>
        <pc:spChg chg="mod">
          <ac:chgData name="Connor Xu" userId="a2fa5610-7f85-41f8-9630-afc02cec4fa9" providerId="ADAL" clId="{39D5BF1A-0EE9-496D-9199-853EEBDEDBD5}" dt="2024-09-06T02:59:39.728" v="6468"/>
          <ac:spMkLst>
            <pc:docMk/>
            <pc:sldMk cId="1842373759" sldId="2147471718"/>
            <ac:spMk id="85" creationId="{0C1D95A9-77FE-7C61-7C95-F9AD6462C31D}"/>
          </ac:spMkLst>
        </pc:spChg>
        <pc:spChg chg="mod">
          <ac:chgData name="Connor Xu" userId="a2fa5610-7f85-41f8-9630-afc02cec4fa9" providerId="ADAL" clId="{39D5BF1A-0EE9-496D-9199-853EEBDEDBD5}" dt="2024-09-06T02:59:39.728" v="6468"/>
          <ac:spMkLst>
            <pc:docMk/>
            <pc:sldMk cId="1842373759" sldId="2147471718"/>
            <ac:spMk id="86" creationId="{9E187D75-C2C8-9D26-3B1F-95F2FE56576B}"/>
          </ac:spMkLst>
        </pc:spChg>
        <pc:spChg chg="mod">
          <ac:chgData name="Connor Xu" userId="a2fa5610-7f85-41f8-9630-afc02cec4fa9" providerId="ADAL" clId="{39D5BF1A-0EE9-496D-9199-853EEBDEDBD5}" dt="2024-09-06T02:59:39.728" v="6468"/>
          <ac:spMkLst>
            <pc:docMk/>
            <pc:sldMk cId="1842373759" sldId="2147471718"/>
            <ac:spMk id="87" creationId="{85366012-6FE3-5FB0-4011-67A98D3736D1}"/>
          </ac:spMkLst>
        </pc:spChg>
        <pc:spChg chg="mod">
          <ac:chgData name="Connor Xu" userId="a2fa5610-7f85-41f8-9630-afc02cec4fa9" providerId="ADAL" clId="{39D5BF1A-0EE9-496D-9199-853EEBDEDBD5}" dt="2024-09-06T02:59:39.728" v="6468"/>
          <ac:spMkLst>
            <pc:docMk/>
            <pc:sldMk cId="1842373759" sldId="2147471718"/>
            <ac:spMk id="88" creationId="{453C60D3-B315-7C03-9F4A-9989D527F0F9}"/>
          </ac:spMkLst>
        </pc:spChg>
        <pc:spChg chg="mod">
          <ac:chgData name="Connor Xu" userId="a2fa5610-7f85-41f8-9630-afc02cec4fa9" providerId="ADAL" clId="{39D5BF1A-0EE9-496D-9199-853EEBDEDBD5}" dt="2024-09-06T02:59:39.728" v="6468"/>
          <ac:spMkLst>
            <pc:docMk/>
            <pc:sldMk cId="1842373759" sldId="2147471718"/>
            <ac:spMk id="91" creationId="{394DD2B7-100D-361C-D491-C8004F693594}"/>
          </ac:spMkLst>
        </pc:spChg>
        <pc:spChg chg="mod">
          <ac:chgData name="Connor Xu" userId="a2fa5610-7f85-41f8-9630-afc02cec4fa9" providerId="ADAL" clId="{39D5BF1A-0EE9-496D-9199-853EEBDEDBD5}" dt="2024-09-06T02:59:39.728" v="6468"/>
          <ac:spMkLst>
            <pc:docMk/>
            <pc:sldMk cId="1842373759" sldId="2147471718"/>
            <ac:spMk id="93" creationId="{60538908-1D3C-8FDD-E9AA-B954A534571F}"/>
          </ac:spMkLst>
        </pc:spChg>
        <pc:spChg chg="mod">
          <ac:chgData name="Connor Xu" userId="a2fa5610-7f85-41f8-9630-afc02cec4fa9" providerId="ADAL" clId="{39D5BF1A-0EE9-496D-9199-853EEBDEDBD5}" dt="2024-09-06T02:59:39.728" v="6468"/>
          <ac:spMkLst>
            <pc:docMk/>
            <pc:sldMk cId="1842373759" sldId="2147471718"/>
            <ac:spMk id="95" creationId="{84914F41-7A68-F3A5-8F2A-4D49DD49ACDF}"/>
          </ac:spMkLst>
        </pc:spChg>
        <pc:spChg chg="mod">
          <ac:chgData name="Connor Xu" userId="a2fa5610-7f85-41f8-9630-afc02cec4fa9" providerId="ADAL" clId="{39D5BF1A-0EE9-496D-9199-853EEBDEDBD5}" dt="2024-09-06T02:59:39.728" v="6468"/>
          <ac:spMkLst>
            <pc:docMk/>
            <pc:sldMk cId="1842373759" sldId="2147471718"/>
            <ac:spMk id="96" creationId="{D10D9454-60FF-1028-1ADE-77B70A2A7E9F}"/>
          </ac:spMkLst>
        </pc:spChg>
        <pc:spChg chg="mod">
          <ac:chgData name="Connor Xu" userId="a2fa5610-7f85-41f8-9630-afc02cec4fa9" providerId="ADAL" clId="{39D5BF1A-0EE9-496D-9199-853EEBDEDBD5}" dt="2024-09-06T02:59:39.728" v="6468"/>
          <ac:spMkLst>
            <pc:docMk/>
            <pc:sldMk cId="1842373759" sldId="2147471718"/>
            <ac:spMk id="97" creationId="{C50B9151-4D41-FD88-C62D-612B94B14CA7}"/>
          </ac:spMkLst>
        </pc:spChg>
        <pc:spChg chg="mod topLvl">
          <ac:chgData name="Connor Xu" userId="a2fa5610-7f85-41f8-9630-afc02cec4fa9" providerId="ADAL" clId="{39D5BF1A-0EE9-496D-9199-853EEBDEDBD5}" dt="2024-09-06T03:13:08.356" v="7482" actId="1035"/>
          <ac:spMkLst>
            <pc:docMk/>
            <pc:sldMk cId="1842373759" sldId="2147471718"/>
            <ac:spMk id="100" creationId="{A0C5B443-FDFC-11E8-ED6F-582BD0CDAEDA}"/>
          </ac:spMkLst>
        </pc:spChg>
        <pc:spChg chg="mod topLvl">
          <ac:chgData name="Connor Xu" userId="a2fa5610-7f85-41f8-9630-afc02cec4fa9" providerId="ADAL" clId="{39D5BF1A-0EE9-496D-9199-853EEBDEDBD5}" dt="2024-09-06T03:13:08.356" v="7482" actId="1035"/>
          <ac:spMkLst>
            <pc:docMk/>
            <pc:sldMk cId="1842373759" sldId="2147471718"/>
            <ac:spMk id="101" creationId="{68F84CC5-41F4-318E-05B4-BDF9C994E3E1}"/>
          </ac:spMkLst>
        </pc:spChg>
        <pc:spChg chg="mod topLvl">
          <ac:chgData name="Connor Xu" userId="a2fa5610-7f85-41f8-9630-afc02cec4fa9" providerId="ADAL" clId="{39D5BF1A-0EE9-496D-9199-853EEBDEDBD5}" dt="2024-09-06T03:13:08.356" v="7482" actId="1035"/>
          <ac:spMkLst>
            <pc:docMk/>
            <pc:sldMk cId="1842373759" sldId="2147471718"/>
            <ac:spMk id="102" creationId="{D9A0702F-29FD-21C7-28C2-BB6D0682C472}"/>
          </ac:spMkLst>
        </pc:spChg>
        <pc:spChg chg="mod topLvl">
          <ac:chgData name="Connor Xu" userId="a2fa5610-7f85-41f8-9630-afc02cec4fa9" providerId="ADAL" clId="{39D5BF1A-0EE9-496D-9199-853EEBDEDBD5}" dt="2024-09-06T03:07:28.512" v="7087" actId="1037"/>
          <ac:spMkLst>
            <pc:docMk/>
            <pc:sldMk cId="1842373759" sldId="2147471718"/>
            <ac:spMk id="104" creationId="{446AA7B6-9DCB-112A-9662-8E6EA5228F3B}"/>
          </ac:spMkLst>
        </pc:spChg>
        <pc:spChg chg="mod topLvl">
          <ac:chgData name="Connor Xu" userId="a2fa5610-7f85-41f8-9630-afc02cec4fa9" providerId="ADAL" clId="{39D5BF1A-0EE9-496D-9199-853EEBDEDBD5}" dt="2024-09-06T03:07:16.967" v="7068" actId="165"/>
          <ac:spMkLst>
            <pc:docMk/>
            <pc:sldMk cId="1842373759" sldId="2147471718"/>
            <ac:spMk id="105" creationId="{0ACC1D09-FA23-4299-5C96-972FF90790DC}"/>
          </ac:spMkLst>
        </pc:spChg>
        <pc:spChg chg="mod topLvl">
          <ac:chgData name="Connor Xu" userId="a2fa5610-7f85-41f8-9630-afc02cec4fa9" providerId="ADAL" clId="{39D5BF1A-0EE9-496D-9199-853EEBDEDBD5}" dt="2024-09-06T03:08:38.318" v="7277" actId="14100"/>
          <ac:spMkLst>
            <pc:docMk/>
            <pc:sldMk cId="1842373759" sldId="2147471718"/>
            <ac:spMk id="106" creationId="{518262F7-B8BD-B2D9-7D5D-AC53F73B4401}"/>
          </ac:spMkLst>
        </pc:spChg>
        <pc:spChg chg="mod topLvl">
          <ac:chgData name="Connor Xu" userId="a2fa5610-7f85-41f8-9630-afc02cec4fa9" providerId="ADAL" clId="{39D5BF1A-0EE9-496D-9199-853EEBDEDBD5}" dt="2024-09-06T03:08:45.854" v="7279" actId="14100"/>
          <ac:spMkLst>
            <pc:docMk/>
            <pc:sldMk cId="1842373759" sldId="2147471718"/>
            <ac:spMk id="107" creationId="{BC0BE06A-E1E8-8146-12F5-FBAC62903588}"/>
          </ac:spMkLst>
        </pc:spChg>
        <pc:spChg chg="mod topLvl">
          <ac:chgData name="Connor Xu" userId="a2fa5610-7f85-41f8-9630-afc02cec4fa9" providerId="ADAL" clId="{39D5BF1A-0EE9-496D-9199-853EEBDEDBD5}" dt="2024-09-06T03:08:50.942" v="7281" actId="14100"/>
          <ac:spMkLst>
            <pc:docMk/>
            <pc:sldMk cId="1842373759" sldId="2147471718"/>
            <ac:spMk id="110" creationId="{7E2593C0-1E77-2F32-3A41-C49E03E3F02D}"/>
          </ac:spMkLst>
        </pc:spChg>
        <pc:spChg chg="mod topLvl">
          <ac:chgData name="Connor Xu" userId="a2fa5610-7f85-41f8-9630-afc02cec4fa9" providerId="ADAL" clId="{39D5BF1A-0EE9-496D-9199-853EEBDEDBD5}" dt="2024-09-06T03:09:32.682" v="7335" actId="552"/>
          <ac:spMkLst>
            <pc:docMk/>
            <pc:sldMk cId="1842373759" sldId="2147471718"/>
            <ac:spMk id="112" creationId="{490539A2-41AC-C6FD-AF64-B8AE5FA912C9}"/>
          </ac:spMkLst>
        </pc:spChg>
        <pc:spChg chg="mod topLvl">
          <ac:chgData name="Connor Xu" userId="a2fa5610-7f85-41f8-9630-afc02cec4fa9" providerId="ADAL" clId="{39D5BF1A-0EE9-496D-9199-853EEBDEDBD5}" dt="2024-09-06T03:12:49.090" v="7461" actId="552"/>
          <ac:spMkLst>
            <pc:docMk/>
            <pc:sldMk cId="1842373759" sldId="2147471718"/>
            <ac:spMk id="115" creationId="{2057C40B-D2C4-5BCA-6B13-550A1292560D}"/>
          </ac:spMkLst>
        </pc:spChg>
        <pc:spChg chg="mod topLvl">
          <ac:chgData name="Connor Xu" userId="a2fa5610-7f85-41f8-9630-afc02cec4fa9" providerId="ADAL" clId="{39D5BF1A-0EE9-496D-9199-853EEBDEDBD5}" dt="2024-09-06T03:07:16.967" v="7068" actId="165"/>
          <ac:spMkLst>
            <pc:docMk/>
            <pc:sldMk cId="1842373759" sldId="2147471718"/>
            <ac:spMk id="116" creationId="{11C930A0-A7B7-C547-B516-156FDABFEDFD}"/>
          </ac:spMkLst>
        </pc:spChg>
        <pc:spChg chg="mod topLvl">
          <ac:chgData name="Connor Xu" userId="a2fa5610-7f85-41f8-9630-afc02cec4fa9" providerId="ADAL" clId="{39D5BF1A-0EE9-496D-9199-853EEBDEDBD5}" dt="2024-09-06T03:08:42.418" v="7278" actId="14100"/>
          <ac:spMkLst>
            <pc:docMk/>
            <pc:sldMk cId="1842373759" sldId="2147471718"/>
            <ac:spMk id="117" creationId="{486FA825-4576-B19A-942D-81A230547157}"/>
          </ac:spMkLst>
        </pc:spChg>
        <pc:spChg chg="mod topLvl">
          <ac:chgData name="Connor Xu" userId="a2fa5610-7f85-41f8-9630-afc02cec4fa9" providerId="ADAL" clId="{39D5BF1A-0EE9-496D-9199-853EEBDEDBD5}" dt="2024-09-06T03:08:48.273" v="7280" actId="14100"/>
          <ac:spMkLst>
            <pc:docMk/>
            <pc:sldMk cId="1842373759" sldId="2147471718"/>
            <ac:spMk id="119" creationId="{20A59E98-55F8-3102-A75E-96D75E42DB2F}"/>
          </ac:spMkLst>
        </pc:spChg>
        <pc:spChg chg="mod topLvl">
          <ac:chgData name="Connor Xu" userId="a2fa5610-7f85-41f8-9630-afc02cec4fa9" providerId="ADAL" clId="{39D5BF1A-0EE9-496D-9199-853EEBDEDBD5}" dt="2024-09-06T03:11:39.379" v="7406" actId="553"/>
          <ac:spMkLst>
            <pc:docMk/>
            <pc:sldMk cId="1842373759" sldId="2147471718"/>
            <ac:spMk id="121" creationId="{2908881C-70C6-3DD8-9881-E559471651F6}"/>
          </ac:spMkLst>
        </pc:spChg>
        <pc:spChg chg="mod topLvl">
          <ac:chgData name="Connor Xu" userId="a2fa5610-7f85-41f8-9630-afc02cec4fa9" providerId="ADAL" clId="{39D5BF1A-0EE9-496D-9199-853EEBDEDBD5}" dt="2024-09-06T03:07:28.512" v="7087" actId="1037"/>
          <ac:spMkLst>
            <pc:docMk/>
            <pc:sldMk cId="1842373759" sldId="2147471718"/>
            <ac:spMk id="124" creationId="{BB910DE0-F72B-EC28-274F-5D483AE9FA29}"/>
          </ac:spMkLst>
        </pc:spChg>
        <pc:spChg chg="mod topLvl">
          <ac:chgData name="Connor Xu" userId="a2fa5610-7f85-41f8-9630-afc02cec4fa9" providerId="ADAL" clId="{39D5BF1A-0EE9-496D-9199-853EEBDEDBD5}" dt="2024-09-06T03:09:54.337" v="7336" actId="20577"/>
          <ac:spMkLst>
            <pc:docMk/>
            <pc:sldMk cId="1842373759" sldId="2147471718"/>
            <ac:spMk id="125" creationId="{3A243929-D5C4-037D-ED2D-A790D403DCE2}"/>
          </ac:spMkLst>
        </pc:spChg>
        <pc:spChg chg="mod topLvl">
          <ac:chgData name="Connor Xu" userId="a2fa5610-7f85-41f8-9630-afc02cec4fa9" providerId="ADAL" clId="{39D5BF1A-0EE9-496D-9199-853EEBDEDBD5}" dt="2024-09-06T03:09:12.012" v="7297" actId="1037"/>
          <ac:spMkLst>
            <pc:docMk/>
            <pc:sldMk cId="1842373759" sldId="2147471718"/>
            <ac:spMk id="126" creationId="{8331D53F-A161-C208-4821-0967CC9275ED}"/>
          </ac:spMkLst>
        </pc:spChg>
        <pc:spChg chg="mod topLvl">
          <ac:chgData name="Connor Xu" userId="a2fa5610-7f85-41f8-9630-afc02cec4fa9" providerId="ADAL" clId="{39D5BF1A-0EE9-496D-9199-853EEBDEDBD5}" dt="2024-09-06T03:09:20.205" v="7318" actId="1038"/>
          <ac:spMkLst>
            <pc:docMk/>
            <pc:sldMk cId="1842373759" sldId="2147471718"/>
            <ac:spMk id="128" creationId="{E7C6F926-AE2D-EB5C-2B7E-25D9B2012A5F}"/>
          </ac:spMkLst>
        </pc:spChg>
        <pc:spChg chg="mod topLvl">
          <ac:chgData name="Connor Xu" userId="a2fa5610-7f85-41f8-9630-afc02cec4fa9" providerId="ADAL" clId="{39D5BF1A-0EE9-496D-9199-853EEBDEDBD5}" dt="2024-09-06T03:09:25.932" v="7321" actId="1038"/>
          <ac:spMkLst>
            <pc:docMk/>
            <pc:sldMk cId="1842373759" sldId="2147471718"/>
            <ac:spMk id="130" creationId="{144EC818-3444-50CD-375E-2F9CB5E43D5E}"/>
          </ac:spMkLst>
        </pc:spChg>
        <pc:spChg chg="mod topLvl">
          <ac:chgData name="Connor Xu" userId="a2fa5610-7f85-41f8-9630-afc02cec4fa9" providerId="ADAL" clId="{39D5BF1A-0EE9-496D-9199-853EEBDEDBD5}" dt="2024-09-06T03:09:29.131" v="7334" actId="1037"/>
          <ac:spMkLst>
            <pc:docMk/>
            <pc:sldMk cId="1842373759" sldId="2147471718"/>
            <ac:spMk id="133" creationId="{3965C6D8-3EF3-8530-0C3E-11EE7C4A4489}"/>
          </ac:spMkLst>
        </pc:spChg>
        <pc:spChg chg="mod topLvl">
          <ac:chgData name="Connor Xu" userId="a2fa5610-7f85-41f8-9630-afc02cec4fa9" providerId="ADAL" clId="{39D5BF1A-0EE9-496D-9199-853EEBDEDBD5}" dt="2024-09-06T03:09:32.682" v="7335" actId="552"/>
          <ac:spMkLst>
            <pc:docMk/>
            <pc:sldMk cId="1842373759" sldId="2147471718"/>
            <ac:spMk id="134" creationId="{263A1651-47B3-A2D3-6407-7D9F9FC0E347}"/>
          </ac:spMkLst>
        </pc:spChg>
        <pc:spChg chg="mod topLvl">
          <ac:chgData name="Connor Xu" userId="a2fa5610-7f85-41f8-9630-afc02cec4fa9" providerId="ADAL" clId="{39D5BF1A-0EE9-496D-9199-853EEBDEDBD5}" dt="2024-09-06T03:07:28.512" v="7087" actId="1037"/>
          <ac:spMkLst>
            <pc:docMk/>
            <pc:sldMk cId="1842373759" sldId="2147471718"/>
            <ac:spMk id="139" creationId="{492C99CD-C3B8-270D-C1CD-EFFFC28537FE}"/>
          </ac:spMkLst>
        </pc:spChg>
        <pc:spChg chg="mod topLvl">
          <ac:chgData name="Connor Xu" userId="a2fa5610-7f85-41f8-9630-afc02cec4fa9" providerId="ADAL" clId="{39D5BF1A-0EE9-496D-9199-853EEBDEDBD5}" dt="2024-09-06T03:09:56.457" v="7337" actId="20577"/>
          <ac:spMkLst>
            <pc:docMk/>
            <pc:sldMk cId="1842373759" sldId="2147471718"/>
            <ac:spMk id="140" creationId="{D1F4567F-BF87-05A9-6FBA-EAC77187803E}"/>
          </ac:spMkLst>
        </pc:spChg>
        <pc:spChg chg="mod topLvl">
          <ac:chgData name="Connor Xu" userId="a2fa5610-7f85-41f8-9630-afc02cec4fa9" providerId="ADAL" clId="{39D5BF1A-0EE9-496D-9199-853EEBDEDBD5}" dt="2024-09-06T03:08:28.484" v="7275" actId="1037"/>
          <ac:spMkLst>
            <pc:docMk/>
            <pc:sldMk cId="1842373759" sldId="2147471718"/>
            <ac:spMk id="141" creationId="{3B4255E8-BB48-5CCF-0DA3-CC9696740A94}"/>
          </ac:spMkLst>
        </pc:spChg>
        <pc:spChg chg="mod topLvl">
          <ac:chgData name="Connor Xu" userId="a2fa5610-7f85-41f8-9630-afc02cec4fa9" providerId="ADAL" clId="{39D5BF1A-0EE9-496D-9199-853EEBDEDBD5}" dt="2024-09-06T03:09:32.682" v="7335" actId="552"/>
          <ac:spMkLst>
            <pc:docMk/>
            <pc:sldMk cId="1842373759" sldId="2147471718"/>
            <ac:spMk id="142" creationId="{52250399-945D-93D0-5DFB-0352BE989668}"/>
          </ac:spMkLst>
        </pc:spChg>
        <pc:grpChg chg="add mod">
          <ac:chgData name="Connor Xu" userId="a2fa5610-7f85-41f8-9630-afc02cec4fa9" providerId="ADAL" clId="{39D5BF1A-0EE9-496D-9199-853EEBDEDBD5}" dt="2024-09-06T02:59:37.387" v="6467"/>
          <ac:grpSpMkLst>
            <pc:docMk/>
            <pc:sldMk cId="1842373759" sldId="2147471718"/>
            <ac:grpSpMk id="4" creationId="{29D0475B-5CEE-F2EC-6262-948CEF883DA1}"/>
          </ac:grpSpMkLst>
        </pc:grpChg>
        <pc:grpChg chg="mod">
          <ac:chgData name="Connor Xu" userId="a2fa5610-7f85-41f8-9630-afc02cec4fa9" providerId="ADAL" clId="{39D5BF1A-0EE9-496D-9199-853EEBDEDBD5}" dt="2024-09-06T02:59:37.387" v="6467"/>
          <ac:grpSpMkLst>
            <pc:docMk/>
            <pc:sldMk cId="1842373759" sldId="2147471718"/>
            <ac:grpSpMk id="6" creationId="{8DA4F1D8-F9E6-4E80-C3D1-2A4C71D2DA99}"/>
          </ac:grpSpMkLst>
        </pc:grpChg>
        <pc:grpChg chg="mod">
          <ac:chgData name="Connor Xu" userId="a2fa5610-7f85-41f8-9630-afc02cec4fa9" providerId="ADAL" clId="{39D5BF1A-0EE9-496D-9199-853EEBDEDBD5}" dt="2024-09-06T02:59:37.387" v="6467"/>
          <ac:grpSpMkLst>
            <pc:docMk/>
            <pc:sldMk cId="1842373759" sldId="2147471718"/>
            <ac:grpSpMk id="7" creationId="{7ADF93A3-3D21-BFE7-42FC-B753699CBE60}"/>
          </ac:grpSpMkLst>
        </pc:grpChg>
        <pc:grpChg chg="mod">
          <ac:chgData name="Connor Xu" userId="a2fa5610-7f85-41f8-9630-afc02cec4fa9" providerId="ADAL" clId="{39D5BF1A-0EE9-496D-9199-853EEBDEDBD5}" dt="2024-09-06T02:59:37.387" v="6467"/>
          <ac:grpSpMkLst>
            <pc:docMk/>
            <pc:sldMk cId="1842373759" sldId="2147471718"/>
            <ac:grpSpMk id="8" creationId="{AEA978AA-A319-6073-0143-EA9290CA0D0E}"/>
          </ac:grpSpMkLst>
        </pc:grpChg>
        <pc:grpChg chg="mod">
          <ac:chgData name="Connor Xu" userId="a2fa5610-7f85-41f8-9630-afc02cec4fa9" providerId="ADAL" clId="{39D5BF1A-0EE9-496D-9199-853EEBDEDBD5}" dt="2024-09-06T02:59:37.387" v="6467"/>
          <ac:grpSpMkLst>
            <pc:docMk/>
            <pc:sldMk cId="1842373759" sldId="2147471718"/>
            <ac:grpSpMk id="9" creationId="{E826C0AF-8DE8-751D-5973-BBCE950A537E}"/>
          </ac:grpSpMkLst>
        </pc:grpChg>
        <pc:grpChg chg="mod">
          <ac:chgData name="Connor Xu" userId="a2fa5610-7f85-41f8-9630-afc02cec4fa9" providerId="ADAL" clId="{39D5BF1A-0EE9-496D-9199-853EEBDEDBD5}" dt="2024-09-06T02:59:37.387" v="6467"/>
          <ac:grpSpMkLst>
            <pc:docMk/>
            <pc:sldMk cId="1842373759" sldId="2147471718"/>
            <ac:grpSpMk id="10" creationId="{EAB460A6-1C18-EED7-B881-3E82912D7578}"/>
          </ac:grpSpMkLst>
        </pc:grpChg>
        <pc:grpChg chg="mod">
          <ac:chgData name="Connor Xu" userId="a2fa5610-7f85-41f8-9630-afc02cec4fa9" providerId="ADAL" clId="{39D5BF1A-0EE9-496D-9199-853EEBDEDBD5}" dt="2024-09-06T02:59:37.387" v="6467"/>
          <ac:grpSpMkLst>
            <pc:docMk/>
            <pc:sldMk cId="1842373759" sldId="2147471718"/>
            <ac:grpSpMk id="12" creationId="{33A55053-50B5-36B5-AD76-B66A5FE78FA2}"/>
          </ac:grpSpMkLst>
        </pc:grpChg>
        <pc:grpChg chg="add mod">
          <ac:chgData name="Connor Xu" userId="a2fa5610-7f85-41f8-9630-afc02cec4fa9" providerId="ADAL" clId="{39D5BF1A-0EE9-496D-9199-853EEBDEDBD5}" dt="2024-09-06T02:59:39.728" v="6468"/>
          <ac:grpSpMkLst>
            <pc:docMk/>
            <pc:sldMk cId="1842373759" sldId="2147471718"/>
            <ac:grpSpMk id="51" creationId="{A884BE9D-2AE9-87A0-7905-009B98DF686E}"/>
          </ac:grpSpMkLst>
        </pc:grpChg>
        <pc:grpChg chg="mod">
          <ac:chgData name="Connor Xu" userId="a2fa5610-7f85-41f8-9630-afc02cec4fa9" providerId="ADAL" clId="{39D5BF1A-0EE9-496D-9199-853EEBDEDBD5}" dt="2024-09-06T02:59:39.728" v="6468"/>
          <ac:grpSpMkLst>
            <pc:docMk/>
            <pc:sldMk cId="1842373759" sldId="2147471718"/>
            <ac:grpSpMk id="53" creationId="{E04E1FA7-0539-7436-110B-6DDF8B180E1D}"/>
          </ac:grpSpMkLst>
        </pc:grpChg>
        <pc:grpChg chg="mod">
          <ac:chgData name="Connor Xu" userId="a2fa5610-7f85-41f8-9630-afc02cec4fa9" providerId="ADAL" clId="{39D5BF1A-0EE9-496D-9199-853EEBDEDBD5}" dt="2024-09-06T02:59:39.728" v="6468"/>
          <ac:grpSpMkLst>
            <pc:docMk/>
            <pc:sldMk cId="1842373759" sldId="2147471718"/>
            <ac:grpSpMk id="54" creationId="{93455353-57E8-F77F-86C9-0F49E9AAD8EC}"/>
          </ac:grpSpMkLst>
        </pc:grpChg>
        <pc:grpChg chg="mod">
          <ac:chgData name="Connor Xu" userId="a2fa5610-7f85-41f8-9630-afc02cec4fa9" providerId="ADAL" clId="{39D5BF1A-0EE9-496D-9199-853EEBDEDBD5}" dt="2024-09-06T02:59:39.728" v="6468"/>
          <ac:grpSpMkLst>
            <pc:docMk/>
            <pc:sldMk cId="1842373759" sldId="2147471718"/>
            <ac:grpSpMk id="55" creationId="{D5CEF5A1-D327-0F2B-61F4-6CCD44CB2E02}"/>
          </ac:grpSpMkLst>
        </pc:grpChg>
        <pc:grpChg chg="mod">
          <ac:chgData name="Connor Xu" userId="a2fa5610-7f85-41f8-9630-afc02cec4fa9" providerId="ADAL" clId="{39D5BF1A-0EE9-496D-9199-853EEBDEDBD5}" dt="2024-09-06T02:59:39.728" v="6468"/>
          <ac:grpSpMkLst>
            <pc:docMk/>
            <pc:sldMk cId="1842373759" sldId="2147471718"/>
            <ac:grpSpMk id="56" creationId="{0C7D7192-7922-63E8-50F5-8EFF05526045}"/>
          </ac:grpSpMkLst>
        </pc:grpChg>
        <pc:grpChg chg="mod">
          <ac:chgData name="Connor Xu" userId="a2fa5610-7f85-41f8-9630-afc02cec4fa9" providerId="ADAL" clId="{39D5BF1A-0EE9-496D-9199-853EEBDEDBD5}" dt="2024-09-06T02:59:39.728" v="6468"/>
          <ac:grpSpMkLst>
            <pc:docMk/>
            <pc:sldMk cId="1842373759" sldId="2147471718"/>
            <ac:grpSpMk id="57" creationId="{C98E06FF-9488-3822-3B40-EE0FACB8E9D3}"/>
          </ac:grpSpMkLst>
        </pc:grpChg>
        <pc:grpChg chg="mod">
          <ac:chgData name="Connor Xu" userId="a2fa5610-7f85-41f8-9630-afc02cec4fa9" providerId="ADAL" clId="{39D5BF1A-0EE9-496D-9199-853EEBDEDBD5}" dt="2024-09-06T02:59:39.728" v="6468"/>
          <ac:grpSpMkLst>
            <pc:docMk/>
            <pc:sldMk cId="1842373759" sldId="2147471718"/>
            <ac:grpSpMk id="59" creationId="{67E724EF-A220-80BC-5FA9-7F82878F0640}"/>
          </ac:grpSpMkLst>
        </pc:grpChg>
        <pc:grpChg chg="add del mod">
          <ac:chgData name="Connor Xu" userId="a2fa5610-7f85-41f8-9630-afc02cec4fa9" providerId="ADAL" clId="{39D5BF1A-0EE9-496D-9199-853EEBDEDBD5}" dt="2024-09-06T03:10:14.995" v="7368" actId="165"/>
          <ac:grpSpMkLst>
            <pc:docMk/>
            <pc:sldMk cId="1842373759" sldId="2147471718"/>
            <ac:grpSpMk id="99" creationId="{4EA1FC5A-1FC5-5BB8-774A-F5EFA62F2A3A}"/>
          </ac:grpSpMkLst>
        </pc:grpChg>
        <pc:grpChg chg="add del mod ord">
          <ac:chgData name="Connor Xu" userId="a2fa5610-7f85-41f8-9630-afc02cec4fa9" providerId="ADAL" clId="{39D5BF1A-0EE9-496D-9199-853EEBDEDBD5}" dt="2024-09-06T03:07:16.967" v="7068" actId="165"/>
          <ac:grpSpMkLst>
            <pc:docMk/>
            <pc:sldMk cId="1842373759" sldId="2147471718"/>
            <ac:grpSpMk id="103" creationId="{D47BF26C-1AC1-CC74-096B-5FE16F91E746}"/>
          </ac:grpSpMkLst>
        </pc:grpChg>
        <pc:grpChg chg="add del mod ord">
          <ac:chgData name="Connor Xu" userId="a2fa5610-7f85-41f8-9630-afc02cec4fa9" providerId="ADAL" clId="{39D5BF1A-0EE9-496D-9199-853EEBDEDBD5}" dt="2024-09-06T03:07:16.967" v="7068" actId="165"/>
          <ac:grpSpMkLst>
            <pc:docMk/>
            <pc:sldMk cId="1842373759" sldId="2147471718"/>
            <ac:grpSpMk id="114" creationId="{2C3CBEE4-2CD5-93A5-DC07-CA9B9FAA0A73}"/>
          </ac:grpSpMkLst>
        </pc:grpChg>
        <pc:grpChg chg="add del mod ord">
          <ac:chgData name="Connor Xu" userId="a2fa5610-7f85-41f8-9630-afc02cec4fa9" providerId="ADAL" clId="{39D5BF1A-0EE9-496D-9199-853EEBDEDBD5}" dt="2024-09-06T03:07:16.967" v="7068" actId="165"/>
          <ac:grpSpMkLst>
            <pc:docMk/>
            <pc:sldMk cId="1842373759" sldId="2147471718"/>
            <ac:grpSpMk id="123" creationId="{A27609C1-FE87-73BE-2825-9E032F6256A0}"/>
          </ac:grpSpMkLst>
        </pc:grpChg>
        <pc:grpChg chg="add del mod ord">
          <ac:chgData name="Connor Xu" userId="a2fa5610-7f85-41f8-9630-afc02cec4fa9" providerId="ADAL" clId="{39D5BF1A-0EE9-496D-9199-853EEBDEDBD5}" dt="2024-09-06T03:07:16.967" v="7068" actId="165"/>
          <ac:grpSpMkLst>
            <pc:docMk/>
            <pc:sldMk cId="1842373759" sldId="2147471718"/>
            <ac:grpSpMk id="136" creationId="{8266D968-17B0-5F80-CB14-802B6C7901EA}"/>
          </ac:grpSpMkLst>
        </pc:grpChg>
        <pc:grpChg chg="del mod topLvl">
          <ac:chgData name="Connor Xu" userId="a2fa5610-7f85-41f8-9630-afc02cec4fa9" providerId="ADAL" clId="{39D5BF1A-0EE9-496D-9199-853EEBDEDBD5}" dt="2024-09-06T03:07:23.412" v="7069" actId="165"/>
          <ac:grpSpMkLst>
            <pc:docMk/>
            <pc:sldMk cId="1842373759" sldId="2147471718"/>
            <ac:grpSpMk id="138" creationId="{9BBA6EF5-EBE5-B1D6-54CB-B70B4C2027F8}"/>
          </ac:grpSpMkLst>
        </pc:grpChg>
        <pc:cxnChg chg="mod">
          <ac:chgData name="Connor Xu" userId="a2fa5610-7f85-41f8-9630-afc02cec4fa9" providerId="ADAL" clId="{39D5BF1A-0EE9-496D-9199-853EEBDEDBD5}" dt="2024-09-06T02:59:37.387" v="6467"/>
          <ac:cxnSpMkLst>
            <pc:docMk/>
            <pc:sldMk cId="1842373759" sldId="2147471718"/>
            <ac:cxnSpMk id="5" creationId="{E4AECCC9-BB3B-B87A-F439-D3451C7996C5}"/>
          </ac:cxnSpMkLst>
        </pc:cxnChg>
        <pc:cxnChg chg="mod">
          <ac:chgData name="Connor Xu" userId="a2fa5610-7f85-41f8-9630-afc02cec4fa9" providerId="ADAL" clId="{39D5BF1A-0EE9-496D-9199-853EEBDEDBD5}" dt="2024-09-06T02:59:37.387" v="6467"/>
          <ac:cxnSpMkLst>
            <pc:docMk/>
            <pc:sldMk cId="1842373759" sldId="2147471718"/>
            <ac:cxnSpMk id="11" creationId="{F4486C8B-9E29-2CFA-23D5-AA4BC89F8E79}"/>
          </ac:cxnSpMkLst>
        </pc:cxnChg>
        <pc:cxnChg chg="mod">
          <ac:chgData name="Connor Xu" userId="a2fa5610-7f85-41f8-9630-afc02cec4fa9" providerId="ADAL" clId="{39D5BF1A-0EE9-496D-9199-853EEBDEDBD5}" dt="2024-09-06T02:59:37.387" v="6467"/>
          <ac:cxnSpMkLst>
            <pc:docMk/>
            <pc:sldMk cId="1842373759" sldId="2147471718"/>
            <ac:cxnSpMk id="17" creationId="{F1D66B4C-9CBA-4327-B0F1-9E93D2DCDD7E}"/>
          </ac:cxnSpMkLst>
        </pc:cxnChg>
        <pc:cxnChg chg="mod">
          <ac:chgData name="Connor Xu" userId="a2fa5610-7f85-41f8-9630-afc02cec4fa9" providerId="ADAL" clId="{39D5BF1A-0EE9-496D-9199-853EEBDEDBD5}" dt="2024-09-06T02:59:37.387" v="6467"/>
          <ac:cxnSpMkLst>
            <pc:docMk/>
            <pc:sldMk cId="1842373759" sldId="2147471718"/>
            <ac:cxnSpMk id="21" creationId="{B1E1A098-E3D3-2624-DE64-4E6ADD1BD0DA}"/>
          </ac:cxnSpMkLst>
        </pc:cxnChg>
        <pc:cxnChg chg="mod">
          <ac:chgData name="Connor Xu" userId="a2fa5610-7f85-41f8-9630-afc02cec4fa9" providerId="ADAL" clId="{39D5BF1A-0EE9-496D-9199-853EEBDEDBD5}" dt="2024-09-06T02:59:37.387" v="6467"/>
          <ac:cxnSpMkLst>
            <pc:docMk/>
            <pc:sldMk cId="1842373759" sldId="2147471718"/>
            <ac:cxnSpMk id="23" creationId="{3EE6310B-A5DC-3F70-215F-F82D362804CA}"/>
          </ac:cxnSpMkLst>
        </pc:cxnChg>
        <pc:cxnChg chg="mod">
          <ac:chgData name="Connor Xu" userId="a2fa5610-7f85-41f8-9630-afc02cec4fa9" providerId="ADAL" clId="{39D5BF1A-0EE9-496D-9199-853EEBDEDBD5}" dt="2024-09-06T02:59:37.387" v="6467"/>
          <ac:cxnSpMkLst>
            <pc:docMk/>
            <pc:sldMk cId="1842373759" sldId="2147471718"/>
            <ac:cxnSpMk id="25" creationId="{6266761E-789F-E8E3-9985-682E1A6C15AE}"/>
          </ac:cxnSpMkLst>
        </pc:cxnChg>
        <pc:cxnChg chg="mod">
          <ac:chgData name="Connor Xu" userId="a2fa5610-7f85-41f8-9630-afc02cec4fa9" providerId="ADAL" clId="{39D5BF1A-0EE9-496D-9199-853EEBDEDBD5}" dt="2024-09-06T02:59:37.387" v="6467"/>
          <ac:cxnSpMkLst>
            <pc:docMk/>
            <pc:sldMk cId="1842373759" sldId="2147471718"/>
            <ac:cxnSpMk id="26" creationId="{34D792BD-B230-495C-E83F-DF502DA0C43C}"/>
          </ac:cxnSpMkLst>
        </pc:cxnChg>
        <pc:cxnChg chg="mod">
          <ac:chgData name="Connor Xu" userId="a2fa5610-7f85-41f8-9630-afc02cec4fa9" providerId="ADAL" clId="{39D5BF1A-0EE9-496D-9199-853EEBDEDBD5}" dt="2024-09-06T02:59:37.387" v="6467"/>
          <ac:cxnSpMkLst>
            <pc:docMk/>
            <pc:sldMk cId="1842373759" sldId="2147471718"/>
            <ac:cxnSpMk id="29" creationId="{F33F8B9E-2924-4720-16B3-DD648E045D4E}"/>
          </ac:cxnSpMkLst>
        </pc:cxnChg>
        <pc:cxnChg chg="mod">
          <ac:chgData name="Connor Xu" userId="a2fa5610-7f85-41f8-9630-afc02cec4fa9" providerId="ADAL" clId="{39D5BF1A-0EE9-496D-9199-853EEBDEDBD5}" dt="2024-09-06T02:59:37.387" v="6467"/>
          <ac:cxnSpMkLst>
            <pc:docMk/>
            <pc:sldMk cId="1842373759" sldId="2147471718"/>
            <ac:cxnSpMk id="33" creationId="{55FE0979-BD39-B387-C3F0-D7AAB5FEF037}"/>
          </ac:cxnSpMkLst>
        </pc:cxnChg>
        <pc:cxnChg chg="mod">
          <ac:chgData name="Connor Xu" userId="a2fa5610-7f85-41f8-9630-afc02cec4fa9" providerId="ADAL" clId="{39D5BF1A-0EE9-496D-9199-853EEBDEDBD5}" dt="2024-09-06T02:59:37.387" v="6467"/>
          <ac:cxnSpMkLst>
            <pc:docMk/>
            <pc:sldMk cId="1842373759" sldId="2147471718"/>
            <ac:cxnSpMk id="35" creationId="{60858ECD-566F-2DF7-517E-6839F7A838B1}"/>
          </ac:cxnSpMkLst>
        </pc:cxnChg>
        <pc:cxnChg chg="mod">
          <ac:chgData name="Connor Xu" userId="a2fa5610-7f85-41f8-9630-afc02cec4fa9" providerId="ADAL" clId="{39D5BF1A-0EE9-496D-9199-853EEBDEDBD5}" dt="2024-09-06T02:59:37.387" v="6467"/>
          <ac:cxnSpMkLst>
            <pc:docMk/>
            <pc:sldMk cId="1842373759" sldId="2147471718"/>
            <ac:cxnSpMk id="37" creationId="{2E209A6A-05CF-B0A9-17E0-857A80F35F78}"/>
          </ac:cxnSpMkLst>
        </pc:cxnChg>
        <pc:cxnChg chg="mod">
          <ac:chgData name="Connor Xu" userId="a2fa5610-7f85-41f8-9630-afc02cec4fa9" providerId="ADAL" clId="{39D5BF1A-0EE9-496D-9199-853EEBDEDBD5}" dt="2024-09-06T02:59:37.387" v="6467"/>
          <ac:cxnSpMkLst>
            <pc:docMk/>
            <pc:sldMk cId="1842373759" sldId="2147471718"/>
            <ac:cxnSpMk id="42" creationId="{B8F4F13A-7C0A-7313-BA96-7E8CBA5F2933}"/>
          </ac:cxnSpMkLst>
        </pc:cxnChg>
        <pc:cxnChg chg="mod">
          <ac:chgData name="Connor Xu" userId="a2fa5610-7f85-41f8-9630-afc02cec4fa9" providerId="ADAL" clId="{39D5BF1A-0EE9-496D-9199-853EEBDEDBD5}" dt="2024-09-06T02:59:37.387" v="6467"/>
          <ac:cxnSpMkLst>
            <pc:docMk/>
            <pc:sldMk cId="1842373759" sldId="2147471718"/>
            <ac:cxnSpMk id="43" creationId="{FDFF6927-E058-CA47-28A6-291AC836ECF3}"/>
          </ac:cxnSpMkLst>
        </pc:cxnChg>
        <pc:cxnChg chg="mod">
          <ac:chgData name="Connor Xu" userId="a2fa5610-7f85-41f8-9630-afc02cec4fa9" providerId="ADAL" clId="{39D5BF1A-0EE9-496D-9199-853EEBDEDBD5}" dt="2024-09-06T02:59:37.387" v="6467"/>
          <ac:cxnSpMkLst>
            <pc:docMk/>
            <pc:sldMk cId="1842373759" sldId="2147471718"/>
            <ac:cxnSpMk id="45" creationId="{87A5EAE8-4868-512C-4FCF-90A2D529B679}"/>
          </ac:cxnSpMkLst>
        </pc:cxnChg>
        <pc:cxnChg chg="mod">
          <ac:chgData name="Connor Xu" userId="a2fa5610-7f85-41f8-9630-afc02cec4fa9" providerId="ADAL" clId="{39D5BF1A-0EE9-496D-9199-853EEBDEDBD5}" dt="2024-09-06T02:59:37.387" v="6467"/>
          <ac:cxnSpMkLst>
            <pc:docMk/>
            <pc:sldMk cId="1842373759" sldId="2147471718"/>
            <ac:cxnSpMk id="47" creationId="{19BF5E4D-EE54-BC78-3384-D505EBE58321}"/>
          </ac:cxnSpMkLst>
        </pc:cxnChg>
        <pc:cxnChg chg="mod">
          <ac:chgData name="Connor Xu" userId="a2fa5610-7f85-41f8-9630-afc02cec4fa9" providerId="ADAL" clId="{39D5BF1A-0EE9-496D-9199-853EEBDEDBD5}" dt="2024-09-06T02:59:39.728" v="6468"/>
          <ac:cxnSpMkLst>
            <pc:docMk/>
            <pc:sldMk cId="1842373759" sldId="2147471718"/>
            <ac:cxnSpMk id="52" creationId="{67E02C20-3F17-A549-CF5B-EEFE33AFD75B}"/>
          </ac:cxnSpMkLst>
        </pc:cxnChg>
        <pc:cxnChg chg="mod">
          <ac:chgData name="Connor Xu" userId="a2fa5610-7f85-41f8-9630-afc02cec4fa9" providerId="ADAL" clId="{39D5BF1A-0EE9-496D-9199-853EEBDEDBD5}" dt="2024-09-06T02:59:39.728" v="6468"/>
          <ac:cxnSpMkLst>
            <pc:docMk/>
            <pc:sldMk cId="1842373759" sldId="2147471718"/>
            <ac:cxnSpMk id="58" creationId="{818E5417-330B-C5E0-92B4-71FC2D20E983}"/>
          </ac:cxnSpMkLst>
        </pc:cxnChg>
        <pc:cxnChg chg="mod">
          <ac:chgData name="Connor Xu" userId="a2fa5610-7f85-41f8-9630-afc02cec4fa9" providerId="ADAL" clId="{39D5BF1A-0EE9-496D-9199-853EEBDEDBD5}" dt="2024-09-06T02:59:39.728" v="6468"/>
          <ac:cxnSpMkLst>
            <pc:docMk/>
            <pc:sldMk cId="1842373759" sldId="2147471718"/>
            <ac:cxnSpMk id="64" creationId="{B963F92A-7F52-3973-D244-0638F33E7124}"/>
          </ac:cxnSpMkLst>
        </pc:cxnChg>
        <pc:cxnChg chg="mod">
          <ac:chgData name="Connor Xu" userId="a2fa5610-7f85-41f8-9630-afc02cec4fa9" providerId="ADAL" clId="{39D5BF1A-0EE9-496D-9199-853EEBDEDBD5}" dt="2024-09-06T02:59:39.728" v="6468"/>
          <ac:cxnSpMkLst>
            <pc:docMk/>
            <pc:sldMk cId="1842373759" sldId="2147471718"/>
            <ac:cxnSpMk id="68" creationId="{62D80C63-B397-CEC3-2708-39498924D81D}"/>
          </ac:cxnSpMkLst>
        </pc:cxnChg>
        <pc:cxnChg chg="mod">
          <ac:chgData name="Connor Xu" userId="a2fa5610-7f85-41f8-9630-afc02cec4fa9" providerId="ADAL" clId="{39D5BF1A-0EE9-496D-9199-853EEBDEDBD5}" dt="2024-09-06T02:59:39.728" v="6468"/>
          <ac:cxnSpMkLst>
            <pc:docMk/>
            <pc:sldMk cId="1842373759" sldId="2147471718"/>
            <ac:cxnSpMk id="70" creationId="{B6F62997-D83F-6031-CCE7-0E0C41B5E405}"/>
          </ac:cxnSpMkLst>
        </pc:cxnChg>
        <pc:cxnChg chg="mod">
          <ac:chgData name="Connor Xu" userId="a2fa5610-7f85-41f8-9630-afc02cec4fa9" providerId="ADAL" clId="{39D5BF1A-0EE9-496D-9199-853EEBDEDBD5}" dt="2024-09-06T02:59:39.728" v="6468"/>
          <ac:cxnSpMkLst>
            <pc:docMk/>
            <pc:sldMk cId="1842373759" sldId="2147471718"/>
            <ac:cxnSpMk id="72" creationId="{DEB4728C-DEC5-59EE-D7A6-B2A8D2F6F1E4}"/>
          </ac:cxnSpMkLst>
        </pc:cxnChg>
        <pc:cxnChg chg="mod">
          <ac:chgData name="Connor Xu" userId="a2fa5610-7f85-41f8-9630-afc02cec4fa9" providerId="ADAL" clId="{39D5BF1A-0EE9-496D-9199-853EEBDEDBD5}" dt="2024-09-06T02:59:39.728" v="6468"/>
          <ac:cxnSpMkLst>
            <pc:docMk/>
            <pc:sldMk cId="1842373759" sldId="2147471718"/>
            <ac:cxnSpMk id="73" creationId="{9B48AB27-215F-4A55-DB79-3E46128A2E8B}"/>
          </ac:cxnSpMkLst>
        </pc:cxnChg>
        <pc:cxnChg chg="mod">
          <ac:chgData name="Connor Xu" userId="a2fa5610-7f85-41f8-9630-afc02cec4fa9" providerId="ADAL" clId="{39D5BF1A-0EE9-496D-9199-853EEBDEDBD5}" dt="2024-09-06T02:59:39.728" v="6468"/>
          <ac:cxnSpMkLst>
            <pc:docMk/>
            <pc:sldMk cId="1842373759" sldId="2147471718"/>
            <ac:cxnSpMk id="76" creationId="{9A442E14-4378-487E-CC54-12D71F01F2DC}"/>
          </ac:cxnSpMkLst>
        </pc:cxnChg>
        <pc:cxnChg chg="mod">
          <ac:chgData name="Connor Xu" userId="a2fa5610-7f85-41f8-9630-afc02cec4fa9" providerId="ADAL" clId="{39D5BF1A-0EE9-496D-9199-853EEBDEDBD5}" dt="2024-09-06T02:59:39.728" v="6468"/>
          <ac:cxnSpMkLst>
            <pc:docMk/>
            <pc:sldMk cId="1842373759" sldId="2147471718"/>
            <ac:cxnSpMk id="80" creationId="{79427D31-E803-6F9A-D858-C3A05A7C0DD8}"/>
          </ac:cxnSpMkLst>
        </pc:cxnChg>
        <pc:cxnChg chg="mod">
          <ac:chgData name="Connor Xu" userId="a2fa5610-7f85-41f8-9630-afc02cec4fa9" providerId="ADAL" clId="{39D5BF1A-0EE9-496D-9199-853EEBDEDBD5}" dt="2024-09-06T02:59:39.728" v="6468"/>
          <ac:cxnSpMkLst>
            <pc:docMk/>
            <pc:sldMk cId="1842373759" sldId="2147471718"/>
            <ac:cxnSpMk id="82" creationId="{17D9675C-511B-F6BC-5B22-9C5E31B07E3D}"/>
          </ac:cxnSpMkLst>
        </pc:cxnChg>
        <pc:cxnChg chg="mod">
          <ac:chgData name="Connor Xu" userId="a2fa5610-7f85-41f8-9630-afc02cec4fa9" providerId="ADAL" clId="{39D5BF1A-0EE9-496D-9199-853EEBDEDBD5}" dt="2024-09-06T02:59:39.728" v="6468"/>
          <ac:cxnSpMkLst>
            <pc:docMk/>
            <pc:sldMk cId="1842373759" sldId="2147471718"/>
            <ac:cxnSpMk id="84" creationId="{15BB245C-7B1E-8B82-36B8-6E6C8D505DC1}"/>
          </ac:cxnSpMkLst>
        </pc:cxnChg>
        <pc:cxnChg chg="mod">
          <ac:chgData name="Connor Xu" userId="a2fa5610-7f85-41f8-9630-afc02cec4fa9" providerId="ADAL" clId="{39D5BF1A-0EE9-496D-9199-853EEBDEDBD5}" dt="2024-09-06T02:59:39.728" v="6468"/>
          <ac:cxnSpMkLst>
            <pc:docMk/>
            <pc:sldMk cId="1842373759" sldId="2147471718"/>
            <ac:cxnSpMk id="89" creationId="{66FC5C47-2643-BBAD-99C7-DAF7960AA57F}"/>
          </ac:cxnSpMkLst>
        </pc:cxnChg>
        <pc:cxnChg chg="mod">
          <ac:chgData name="Connor Xu" userId="a2fa5610-7f85-41f8-9630-afc02cec4fa9" providerId="ADAL" clId="{39D5BF1A-0EE9-496D-9199-853EEBDEDBD5}" dt="2024-09-06T02:59:39.728" v="6468"/>
          <ac:cxnSpMkLst>
            <pc:docMk/>
            <pc:sldMk cId="1842373759" sldId="2147471718"/>
            <ac:cxnSpMk id="90" creationId="{AA95C580-7020-0892-D7CD-7BC684B6F327}"/>
          </ac:cxnSpMkLst>
        </pc:cxnChg>
        <pc:cxnChg chg="mod">
          <ac:chgData name="Connor Xu" userId="a2fa5610-7f85-41f8-9630-afc02cec4fa9" providerId="ADAL" clId="{39D5BF1A-0EE9-496D-9199-853EEBDEDBD5}" dt="2024-09-06T02:59:39.728" v="6468"/>
          <ac:cxnSpMkLst>
            <pc:docMk/>
            <pc:sldMk cId="1842373759" sldId="2147471718"/>
            <ac:cxnSpMk id="92" creationId="{26B27122-C5E3-7826-CF5A-9B16925EF8A9}"/>
          </ac:cxnSpMkLst>
        </pc:cxnChg>
        <pc:cxnChg chg="mod">
          <ac:chgData name="Connor Xu" userId="a2fa5610-7f85-41f8-9630-afc02cec4fa9" providerId="ADAL" clId="{39D5BF1A-0EE9-496D-9199-853EEBDEDBD5}" dt="2024-09-06T02:59:39.728" v="6468"/>
          <ac:cxnSpMkLst>
            <pc:docMk/>
            <pc:sldMk cId="1842373759" sldId="2147471718"/>
            <ac:cxnSpMk id="94" creationId="{69AC21AF-E499-9087-96C7-94ADDF97F61E}"/>
          </ac:cxnSpMkLst>
        </pc:cxnChg>
        <pc:cxnChg chg="add mod ord">
          <ac:chgData name="Connor Xu" userId="a2fa5610-7f85-41f8-9630-afc02cec4fa9" providerId="ADAL" clId="{39D5BF1A-0EE9-496D-9199-853EEBDEDBD5}" dt="2024-09-06T03:11:53.967" v="7441" actId="14100"/>
          <ac:cxnSpMkLst>
            <pc:docMk/>
            <pc:sldMk cId="1842373759" sldId="2147471718"/>
            <ac:cxnSpMk id="98" creationId="{BF28EA4F-1C45-590D-D759-F65F54463EC9}"/>
          </ac:cxnSpMkLst>
        </pc:cxnChg>
        <pc:cxnChg chg="mod topLvl">
          <ac:chgData name="Connor Xu" userId="a2fa5610-7f85-41f8-9630-afc02cec4fa9" providerId="ADAL" clId="{39D5BF1A-0EE9-496D-9199-853EEBDEDBD5}" dt="2024-09-06T03:08:38.318" v="7277" actId="14100"/>
          <ac:cxnSpMkLst>
            <pc:docMk/>
            <pc:sldMk cId="1842373759" sldId="2147471718"/>
            <ac:cxnSpMk id="108" creationId="{838168B2-9588-855A-FBEE-510F4697C722}"/>
          </ac:cxnSpMkLst>
        </pc:cxnChg>
        <pc:cxnChg chg="mod topLvl">
          <ac:chgData name="Connor Xu" userId="a2fa5610-7f85-41f8-9630-afc02cec4fa9" providerId="ADAL" clId="{39D5BF1A-0EE9-496D-9199-853EEBDEDBD5}" dt="2024-09-06T03:08:45.854" v="7279" actId="14100"/>
          <ac:cxnSpMkLst>
            <pc:docMk/>
            <pc:sldMk cId="1842373759" sldId="2147471718"/>
            <ac:cxnSpMk id="109" creationId="{2EBCD993-FD63-AA9A-CD53-10DF1063434B}"/>
          </ac:cxnSpMkLst>
        </pc:cxnChg>
        <pc:cxnChg chg="mod topLvl">
          <ac:chgData name="Connor Xu" userId="a2fa5610-7f85-41f8-9630-afc02cec4fa9" providerId="ADAL" clId="{39D5BF1A-0EE9-496D-9199-853EEBDEDBD5}" dt="2024-09-06T03:08:50.942" v="7281" actId="14100"/>
          <ac:cxnSpMkLst>
            <pc:docMk/>
            <pc:sldMk cId="1842373759" sldId="2147471718"/>
            <ac:cxnSpMk id="111" creationId="{E7586FD2-2BFA-734F-43F2-21E753CFF2FF}"/>
          </ac:cxnSpMkLst>
        </pc:cxnChg>
        <pc:cxnChg chg="mod topLvl">
          <ac:chgData name="Connor Xu" userId="a2fa5610-7f85-41f8-9630-afc02cec4fa9" providerId="ADAL" clId="{39D5BF1A-0EE9-496D-9199-853EEBDEDBD5}" dt="2024-09-06T03:09:32.682" v="7335" actId="552"/>
          <ac:cxnSpMkLst>
            <pc:docMk/>
            <pc:sldMk cId="1842373759" sldId="2147471718"/>
            <ac:cxnSpMk id="113" creationId="{46D39D9A-B57F-C85B-7ACF-C30CFF4DE8A1}"/>
          </ac:cxnSpMkLst>
        </pc:cxnChg>
        <pc:cxnChg chg="mod topLvl">
          <ac:chgData name="Connor Xu" userId="a2fa5610-7f85-41f8-9630-afc02cec4fa9" providerId="ADAL" clId="{39D5BF1A-0EE9-496D-9199-853EEBDEDBD5}" dt="2024-09-06T03:12:49.090" v="7461" actId="552"/>
          <ac:cxnSpMkLst>
            <pc:docMk/>
            <pc:sldMk cId="1842373759" sldId="2147471718"/>
            <ac:cxnSpMk id="118" creationId="{8136FF52-75D4-322C-65BC-FA1E4FE261DE}"/>
          </ac:cxnSpMkLst>
        </pc:cxnChg>
        <pc:cxnChg chg="mod topLvl">
          <ac:chgData name="Connor Xu" userId="a2fa5610-7f85-41f8-9630-afc02cec4fa9" providerId="ADAL" clId="{39D5BF1A-0EE9-496D-9199-853EEBDEDBD5}" dt="2024-09-06T03:08:48.273" v="7280" actId="14100"/>
          <ac:cxnSpMkLst>
            <pc:docMk/>
            <pc:sldMk cId="1842373759" sldId="2147471718"/>
            <ac:cxnSpMk id="120" creationId="{00DAA31B-6678-A3D0-4C3B-15DCFC03C6D6}"/>
          </ac:cxnSpMkLst>
        </pc:cxnChg>
        <pc:cxnChg chg="mod topLvl">
          <ac:chgData name="Connor Xu" userId="a2fa5610-7f85-41f8-9630-afc02cec4fa9" providerId="ADAL" clId="{39D5BF1A-0EE9-496D-9199-853EEBDEDBD5}" dt="2024-09-06T03:11:39.379" v="7406" actId="553"/>
          <ac:cxnSpMkLst>
            <pc:docMk/>
            <pc:sldMk cId="1842373759" sldId="2147471718"/>
            <ac:cxnSpMk id="122" creationId="{D25CE691-DB84-91FA-8C7C-BBEDB4B07055}"/>
          </ac:cxnSpMkLst>
        </pc:cxnChg>
        <pc:cxnChg chg="mod topLvl">
          <ac:chgData name="Connor Xu" userId="a2fa5610-7f85-41f8-9630-afc02cec4fa9" providerId="ADAL" clId="{39D5BF1A-0EE9-496D-9199-853EEBDEDBD5}" dt="2024-09-06T03:09:12.012" v="7297" actId="1037"/>
          <ac:cxnSpMkLst>
            <pc:docMk/>
            <pc:sldMk cId="1842373759" sldId="2147471718"/>
            <ac:cxnSpMk id="127" creationId="{2C02EF8B-EBCE-33EF-D654-789A4C87EB4E}"/>
          </ac:cxnSpMkLst>
        </pc:cxnChg>
        <pc:cxnChg chg="mod topLvl">
          <ac:chgData name="Connor Xu" userId="a2fa5610-7f85-41f8-9630-afc02cec4fa9" providerId="ADAL" clId="{39D5BF1A-0EE9-496D-9199-853EEBDEDBD5}" dt="2024-09-06T03:09:20.205" v="7318" actId="1038"/>
          <ac:cxnSpMkLst>
            <pc:docMk/>
            <pc:sldMk cId="1842373759" sldId="2147471718"/>
            <ac:cxnSpMk id="129" creationId="{DBCE50A3-A534-257A-E56E-27D9747CFC92}"/>
          </ac:cxnSpMkLst>
        </pc:cxnChg>
        <pc:cxnChg chg="mod topLvl">
          <ac:chgData name="Connor Xu" userId="a2fa5610-7f85-41f8-9630-afc02cec4fa9" providerId="ADAL" clId="{39D5BF1A-0EE9-496D-9199-853EEBDEDBD5}" dt="2024-09-06T03:09:29.131" v="7334" actId="1037"/>
          <ac:cxnSpMkLst>
            <pc:docMk/>
            <pc:sldMk cId="1842373759" sldId="2147471718"/>
            <ac:cxnSpMk id="131" creationId="{C420B5E1-9A97-B618-8AF6-1528E61F7735}"/>
          </ac:cxnSpMkLst>
        </pc:cxnChg>
        <pc:cxnChg chg="mod topLvl">
          <ac:chgData name="Connor Xu" userId="a2fa5610-7f85-41f8-9630-afc02cec4fa9" providerId="ADAL" clId="{39D5BF1A-0EE9-496D-9199-853EEBDEDBD5}" dt="2024-09-06T03:09:25.932" v="7321" actId="1038"/>
          <ac:cxnSpMkLst>
            <pc:docMk/>
            <pc:sldMk cId="1842373759" sldId="2147471718"/>
            <ac:cxnSpMk id="132" creationId="{C51B82B8-60EF-EF23-ADD2-8854618F7BB9}"/>
          </ac:cxnSpMkLst>
        </pc:cxnChg>
        <pc:cxnChg chg="mod topLvl">
          <ac:chgData name="Connor Xu" userId="a2fa5610-7f85-41f8-9630-afc02cec4fa9" providerId="ADAL" clId="{39D5BF1A-0EE9-496D-9199-853EEBDEDBD5}" dt="2024-09-06T03:09:32.682" v="7335" actId="552"/>
          <ac:cxnSpMkLst>
            <pc:docMk/>
            <pc:sldMk cId="1842373759" sldId="2147471718"/>
            <ac:cxnSpMk id="135" creationId="{BD7EEC63-9E59-4D78-4018-2F3F7DEE3395}"/>
          </ac:cxnSpMkLst>
        </pc:cxnChg>
        <pc:cxnChg chg="mod topLvl">
          <ac:chgData name="Connor Xu" userId="a2fa5610-7f85-41f8-9630-afc02cec4fa9" providerId="ADAL" clId="{39D5BF1A-0EE9-496D-9199-853EEBDEDBD5}" dt="2024-09-06T03:08:28.484" v="7275" actId="1037"/>
          <ac:cxnSpMkLst>
            <pc:docMk/>
            <pc:sldMk cId="1842373759" sldId="2147471718"/>
            <ac:cxnSpMk id="137" creationId="{7FFFDE57-0B24-9261-06CF-F0DB88228487}"/>
          </ac:cxnSpMkLst>
        </pc:cxnChg>
        <pc:cxnChg chg="mod topLvl">
          <ac:chgData name="Connor Xu" userId="a2fa5610-7f85-41f8-9630-afc02cec4fa9" providerId="ADAL" clId="{39D5BF1A-0EE9-496D-9199-853EEBDEDBD5}" dt="2024-09-06T03:09:32.682" v="7335" actId="552"/>
          <ac:cxnSpMkLst>
            <pc:docMk/>
            <pc:sldMk cId="1842373759" sldId="2147471718"/>
            <ac:cxnSpMk id="143" creationId="{AE5556B1-A6B4-7CDF-C622-FA35B47760DD}"/>
          </ac:cxnSpMkLst>
        </pc:cxnChg>
      </pc:sldChg>
      <pc:sldChg chg="new del ord">
        <pc:chgData name="Connor Xu" userId="a2fa5610-7f85-41f8-9630-afc02cec4fa9" providerId="ADAL" clId="{39D5BF1A-0EE9-496D-9199-853EEBDEDBD5}" dt="2024-09-06T02:51:47.968" v="5724" actId="47"/>
        <pc:sldMkLst>
          <pc:docMk/>
          <pc:sldMk cId="1973458979" sldId="2147471718"/>
        </pc:sldMkLst>
      </pc:sldChg>
      <pc:sldChg chg="addSp delSp modSp new del mod">
        <pc:chgData name="Connor Xu" userId="a2fa5610-7f85-41f8-9630-afc02cec4fa9" providerId="ADAL" clId="{39D5BF1A-0EE9-496D-9199-853EEBDEDBD5}" dt="2024-09-06T01:01:14.917" v="1488" actId="47"/>
        <pc:sldMkLst>
          <pc:docMk/>
          <pc:sldMk cId="2349332562" sldId="2147471718"/>
        </pc:sldMkLst>
        <pc:spChg chg="del mod">
          <ac:chgData name="Connor Xu" userId="a2fa5610-7f85-41f8-9630-afc02cec4fa9" providerId="ADAL" clId="{39D5BF1A-0EE9-496D-9199-853EEBDEDBD5}" dt="2024-09-06T01:00:35.530" v="1483" actId="478"/>
          <ac:spMkLst>
            <pc:docMk/>
            <pc:sldMk cId="2349332562" sldId="2147471718"/>
            <ac:spMk id="5" creationId="{DE6E2A28-FEF4-A9B3-1112-1B285825F1B8}"/>
          </ac:spMkLst>
        </pc:spChg>
        <pc:spChg chg="mod">
          <ac:chgData name="Connor Xu" userId="a2fa5610-7f85-41f8-9630-afc02cec4fa9" providerId="ADAL" clId="{39D5BF1A-0EE9-496D-9199-853EEBDEDBD5}" dt="2024-09-06T00:58:59.784" v="1463" actId="255"/>
          <ac:spMkLst>
            <pc:docMk/>
            <pc:sldMk cId="2349332562" sldId="2147471718"/>
            <ac:spMk id="7" creationId="{409433A2-6662-944F-8C3C-2650FC624E05}"/>
          </ac:spMkLst>
        </pc:spChg>
        <pc:spChg chg="mod">
          <ac:chgData name="Connor Xu" userId="a2fa5610-7f85-41f8-9630-afc02cec4fa9" providerId="ADAL" clId="{39D5BF1A-0EE9-496D-9199-853EEBDEDBD5}" dt="2024-09-06T00:58:59.784" v="1463" actId="255"/>
          <ac:spMkLst>
            <pc:docMk/>
            <pc:sldMk cId="2349332562" sldId="2147471718"/>
            <ac:spMk id="8" creationId="{8E24095B-8B0B-7AA4-C362-7EABA0C04C95}"/>
          </ac:spMkLst>
        </pc:spChg>
        <pc:spChg chg="mod">
          <ac:chgData name="Connor Xu" userId="a2fa5610-7f85-41f8-9630-afc02cec4fa9" providerId="ADAL" clId="{39D5BF1A-0EE9-496D-9199-853EEBDEDBD5}" dt="2024-09-06T00:58:59.784" v="1463" actId="255"/>
          <ac:spMkLst>
            <pc:docMk/>
            <pc:sldMk cId="2349332562" sldId="2147471718"/>
            <ac:spMk id="9" creationId="{413308CD-CF6F-A75E-8E8E-56B31BE063BB}"/>
          </ac:spMkLst>
        </pc:spChg>
        <pc:spChg chg="mod">
          <ac:chgData name="Connor Xu" userId="a2fa5610-7f85-41f8-9630-afc02cec4fa9" providerId="ADAL" clId="{39D5BF1A-0EE9-496D-9199-853EEBDEDBD5}" dt="2024-09-06T01:00:39.145" v="1484" actId="207"/>
          <ac:spMkLst>
            <pc:docMk/>
            <pc:sldMk cId="2349332562" sldId="2147471718"/>
            <ac:spMk id="10" creationId="{2545486C-EE68-12B6-4DB2-AC531FB8E8BA}"/>
          </ac:spMkLst>
        </pc:spChg>
        <pc:spChg chg="mod">
          <ac:chgData name="Connor Xu" userId="a2fa5610-7f85-41f8-9630-afc02cec4fa9" providerId="ADAL" clId="{39D5BF1A-0EE9-496D-9199-853EEBDEDBD5}" dt="2024-09-06T00:58:59.784" v="1463" actId="255"/>
          <ac:spMkLst>
            <pc:docMk/>
            <pc:sldMk cId="2349332562" sldId="2147471718"/>
            <ac:spMk id="11" creationId="{16E8C854-96CE-1839-4447-60D671549FB9}"/>
          </ac:spMkLst>
        </pc:spChg>
        <pc:spChg chg="mod">
          <ac:chgData name="Connor Xu" userId="a2fa5610-7f85-41f8-9630-afc02cec4fa9" providerId="ADAL" clId="{39D5BF1A-0EE9-496D-9199-853EEBDEDBD5}" dt="2024-09-06T01:00:41.114" v="1485" actId="207"/>
          <ac:spMkLst>
            <pc:docMk/>
            <pc:sldMk cId="2349332562" sldId="2147471718"/>
            <ac:spMk id="12" creationId="{0B0C76E5-D642-BCCB-B463-2634EC7F5431}"/>
          </ac:spMkLst>
        </pc:spChg>
        <pc:spChg chg="mod">
          <ac:chgData name="Connor Xu" userId="a2fa5610-7f85-41f8-9630-afc02cec4fa9" providerId="ADAL" clId="{39D5BF1A-0EE9-496D-9199-853EEBDEDBD5}" dt="2024-09-06T00:58:59.784" v="1463" actId="255"/>
          <ac:spMkLst>
            <pc:docMk/>
            <pc:sldMk cId="2349332562" sldId="2147471718"/>
            <ac:spMk id="13" creationId="{2675F001-AB0B-2FB9-4856-1FA0333C6A04}"/>
          </ac:spMkLst>
        </pc:spChg>
        <pc:spChg chg="mod">
          <ac:chgData name="Connor Xu" userId="a2fa5610-7f85-41f8-9630-afc02cec4fa9" providerId="ADAL" clId="{39D5BF1A-0EE9-496D-9199-853EEBDEDBD5}" dt="2024-09-06T00:58:59.784" v="1463" actId="255"/>
          <ac:spMkLst>
            <pc:docMk/>
            <pc:sldMk cId="2349332562" sldId="2147471718"/>
            <ac:spMk id="14" creationId="{BCD69FDC-A4F9-5B7F-A16B-B39C33718D6E}"/>
          </ac:spMkLst>
        </pc:spChg>
        <pc:spChg chg="mod">
          <ac:chgData name="Connor Xu" userId="a2fa5610-7f85-41f8-9630-afc02cec4fa9" providerId="ADAL" clId="{39D5BF1A-0EE9-496D-9199-853EEBDEDBD5}" dt="2024-09-06T00:58:59.784" v="1463" actId="255"/>
          <ac:spMkLst>
            <pc:docMk/>
            <pc:sldMk cId="2349332562" sldId="2147471718"/>
            <ac:spMk id="15" creationId="{6B540357-280B-3ECA-A240-E9128B456702}"/>
          </ac:spMkLst>
        </pc:spChg>
        <pc:spChg chg="mod">
          <ac:chgData name="Connor Xu" userId="a2fa5610-7f85-41f8-9630-afc02cec4fa9" providerId="ADAL" clId="{39D5BF1A-0EE9-496D-9199-853EEBDEDBD5}" dt="2024-09-06T00:58:59.784" v="1463" actId="255"/>
          <ac:spMkLst>
            <pc:docMk/>
            <pc:sldMk cId="2349332562" sldId="2147471718"/>
            <ac:spMk id="16" creationId="{B1E14D00-0E98-7B50-39A3-EC5C52CE9B63}"/>
          </ac:spMkLst>
        </pc:spChg>
        <pc:spChg chg="mod">
          <ac:chgData name="Connor Xu" userId="a2fa5610-7f85-41f8-9630-afc02cec4fa9" providerId="ADAL" clId="{39D5BF1A-0EE9-496D-9199-853EEBDEDBD5}" dt="2024-09-06T00:58:59.784" v="1463" actId="255"/>
          <ac:spMkLst>
            <pc:docMk/>
            <pc:sldMk cId="2349332562" sldId="2147471718"/>
            <ac:spMk id="17" creationId="{8E724EA7-C093-8B9C-835D-2F03E0E0859D}"/>
          </ac:spMkLst>
        </pc:spChg>
        <pc:grpChg chg="add mod">
          <ac:chgData name="Connor Xu" userId="a2fa5610-7f85-41f8-9630-afc02cec4fa9" providerId="ADAL" clId="{39D5BF1A-0EE9-496D-9199-853EEBDEDBD5}" dt="2024-09-06T01:00:29.636" v="1481" actId="1076"/>
          <ac:grpSpMkLst>
            <pc:docMk/>
            <pc:sldMk cId="2349332562" sldId="2147471718"/>
            <ac:grpSpMk id="4" creationId="{65D17C9D-8F52-99A8-BBFC-A86764FF56D7}"/>
          </ac:grpSpMkLst>
        </pc:grpChg>
        <pc:cxnChg chg="mod">
          <ac:chgData name="Connor Xu" userId="a2fa5610-7f85-41f8-9630-afc02cec4fa9" providerId="ADAL" clId="{39D5BF1A-0EE9-496D-9199-853EEBDEDBD5}" dt="2024-09-06T00:58:53.438" v="1462"/>
          <ac:cxnSpMkLst>
            <pc:docMk/>
            <pc:sldMk cId="2349332562" sldId="2147471718"/>
            <ac:cxnSpMk id="6" creationId="{39CBB28A-FF58-D652-4AAD-9AD5145EF3FE}"/>
          </ac:cxnSpMkLst>
        </pc:cxnChg>
      </pc:sldChg>
      <pc:sldChg chg="add del">
        <pc:chgData name="Connor Xu" userId="a2fa5610-7f85-41f8-9630-afc02cec4fa9" providerId="ADAL" clId="{39D5BF1A-0EE9-496D-9199-853EEBDEDBD5}" dt="2024-09-06T02:34:33.920" v="5331" actId="47"/>
        <pc:sldMkLst>
          <pc:docMk/>
          <pc:sldMk cId="2677359051" sldId="2147471718"/>
        </pc:sldMkLst>
      </pc:sldChg>
      <pc:sldChg chg="addSp delSp modSp new del mod">
        <pc:chgData name="Connor Xu" userId="a2fa5610-7f85-41f8-9630-afc02cec4fa9" providerId="ADAL" clId="{39D5BF1A-0EE9-496D-9199-853EEBDEDBD5}" dt="2024-09-06T01:31:50.684" v="3166" actId="47"/>
        <pc:sldMkLst>
          <pc:docMk/>
          <pc:sldMk cId="3242319566" sldId="2147471718"/>
        </pc:sldMkLst>
        <pc:spChg chg="del mod">
          <ac:chgData name="Connor Xu" userId="a2fa5610-7f85-41f8-9630-afc02cec4fa9" providerId="ADAL" clId="{39D5BF1A-0EE9-496D-9199-853EEBDEDBD5}" dt="2024-09-06T01:01:24.501" v="1493" actId="478"/>
          <ac:spMkLst>
            <pc:docMk/>
            <pc:sldMk cId="3242319566" sldId="2147471718"/>
            <ac:spMk id="2" creationId="{8CF13EE8-E7D9-07E1-6190-561524B5DD84}"/>
          </ac:spMkLst>
        </pc:spChg>
        <pc:spChg chg="add mod ord">
          <ac:chgData name="Connor Xu" userId="a2fa5610-7f85-41f8-9630-afc02cec4fa9" providerId="ADAL" clId="{39D5BF1A-0EE9-496D-9199-853EEBDEDBD5}" dt="2024-09-06T01:07:49.909" v="1756" actId="14100"/>
          <ac:spMkLst>
            <pc:docMk/>
            <pc:sldMk cId="3242319566" sldId="2147471718"/>
            <ac:spMk id="4" creationId="{4450B23B-60C8-A56A-8C16-BDC5C62FCC88}"/>
          </ac:spMkLst>
        </pc:spChg>
        <pc:spChg chg="mod topLvl">
          <ac:chgData name="Connor Xu" userId="a2fa5610-7f85-41f8-9630-afc02cec4fa9" providerId="ADAL" clId="{39D5BF1A-0EE9-496D-9199-853EEBDEDBD5}" dt="2024-09-06T01:05:52.142" v="1636" actId="1036"/>
          <ac:spMkLst>
            <pc:docMk/>
            <pc:sldMk cId="3242319566" sldId="2147471718"/>
            <ac:spMk id="9" creationId="{62B5ABCA-8B1A-B80C-36C7-5C02E18D6571}"/>
          </ac:spMkLst>
        </pc:spChg>
        <pc:spChg chg="mod topLvl">
          <ac:chgData name="Connor Xu" userId="a2fa5610-7f85-41f8-9630-afc02cec4fa9" providerId="ADAL" clId="{39D5BF1A-0EE9-496D-9199-853EEBDEDBD5}" dt="2024-09-06T01:05:52.142" v="1636" actId="1036"/>
          <ac:spMkLst>
            <pc:docMk/>
            <pc:sldMk cId="3242319566" sldId="2147471718"/>
            <ac:spMk id="10" creationId="{15005363-3D7E-698F-692E-8D982812B046}"/>
          </ac:spMkLst>
        </pc:spChg>
        <pc:spChg chg="mod topLvl">
          <ac:chgData name="Connor Xu" userId="a2fa5610-7f85-41f8-9630-afc02cec4fa9" providerId="ADAL" clId="{39D5BF1A-0EE9-496D-9199-853EEBDEDBD5}" dt="2024-09-06T01:05:52.142" v="1636" actId="1036"/>
          <ac:spMkLst>
            <pc:docMk/>
            <pc:sldMk cId="3242319566" sldId="2147471718"/>
            <ac:spMk id="11" creationId="{8D5A89A0-5E6A-7805-7DB7-7ACC47C762D6}"/>
          </ac:spMkLst>
        </pc:spChg>
        <pc:spChg chg="mod topLvl">
          <ac:chgData name="Connor Xu" userId="a2fa5610-7f85-41f8-9630-afc02cec4fa9" providerId="ADAL" clId="{39D5BF1A-0EE9-496D-9199-853EEBDEDBD5}" dt="2024-09-06T01:06:40.296" v="1705" actId="14100"/>
          <ac:spMkLst>
            <pc:docMk/>
            <pc:sldMk cId="3242319566" sldId="2147471718"/>
            <ac:spMk id="12" creationId="{CEDF269C-FD81-9731-79F5-30E1CD4B10D6}"/>
          </ac:spMkLst>
        </pc:spChg>
        <pc:spChg chg="mod topLvl">
          <ac:chgData name="Connor Xu" userId="a2fa5610-7f85-41f8-9630-afc02cec4fa9" providerId="ADAL" clId="{39D5BF1A-0EE9-496D-9199-853EEBDEDBD5}" dt="2024-09-06T01:07:19.273" v="1752" actId="554"/>
          <ac:spMkLst>
            <pc:docMk/>
            <pc:sldMk cId="3242319566" sldId="2147471718"/>
            <ac:spMk id="13" creationId="{D7D5DCB7-99E5-E6F1-CDE5-775D256D918D}"/>
          </ac:spMkLst>
        </pc:spChg>
        <pc:spChg chg="mod topLvl">
          <ac:chgData name="Connor Xu" userId="a2fa5610-7f85-41f8-9630-afc02cec4fa9" providerId="ADAL" clId="{39D5BF1A-0EE9-496D-9199-853EEBDEDBD5}" dt="2024-09-06T01:06:37.499" v="1704" actId="14100"/>
          <ac:spMkLst>
            <pc:docMk/>
            <pc:sldMk cId="3242319566" sldId="2147471718"/>
            <ac:spMk id="14" creationId="{564218D9-7C0B-BDC9-39F4-580A8A93547C}"/>
          </ac:spMkLst>
        </pc:spChg>
        <pc:spChg chg="mod topLvl">
          <ac:chgData name="Connor Xu" userId="a2fa5610-7f85-41f8-9630-afc02cec4fa9" providerId="ADAL" clId="{39D5BF1A-0EE9-496D-9199-853EEBDEDBD5}" dt="2024-09-06T01:07:19.273" v="1752" actId="554"/>
          <ac:spMkLst>
            <pc:docMk/>
            <pc:sldMk cId="3242319566" sldId="2147471718"/>
            <ac:spMk id="15" creationId="{BA23BB7F-CA82-DE1C-E445-B7F55682E578}"/>
          </ac:spMkLst>
        </pc:spChg>
        <pc:spChg chg="mod topLvl">
          <ac:chgData name="Connor Xu" userId="a2fa5610-7f85-41f8-9630-afc02cec4fa9" providerId="ADAL" clId="{39D5BF1A-0EE9-496D-9199-853EEBDEDBD5}" dt="2024-09-06T01:07:40.980" v="1755" actId="2085"/>
          <ac:spMkLst>
            <pc:docMk/>
            <pc:sldMk cId="3242319566" sldId="2147471718"/>
            <ac:spMk id="16" creationId="{8CCF1B25-E06A-AA14-F3AA-B0F315CF6A0A}"/>
          </ac:spMkLst>
        </pc:spChg>
        <pc:spChg chg="mod topLvl">
          <ac:chgData name="Connor Xu" userId="a2fa5610-7f85-41f8-9630-afc02cec4fa9" providerId="ADAL" clId="{39D5BF1A-0EE9-496D-9199-853EEBDEDBD5}" dt="2024-09-06T01:07:40.980" v="1755" actId="2085"/>
          <ac:spMkLst>
            <pc:docMk/>
            <pc:sldMk cId="3242319566" sldId="2147471718"/>
            <ac:spMk id="17" creationId="{C13289D4-B7CD-5E9C-914E-E882AD9BD77D}"/>
          </ac:spMkLst>
        </pc:spChg>
        <pc:spChg chg="mod topLvl">
          <ac:chgData name="Connor Xu" userId="a2fa5610-7f85-41f8-9630-afc02cec4fa9" providerId="ADAL" clId="{39D5BF1A-0EE9-496D-9199-853EEBDEDBD5}" dt="2024-09-06T01:07:32.068" v="1753" actId="2085"/>
          <ac:spMkLst>
            <pc:docMk/>
            <pc:sldMk cId="3242319566" sldId="2147471718"/>
            <ac:spMk id="18" creationId="{5AA687AE-A4FB-545F-0CD7-C8E652F006D0}"/>
          </ac:spMkLst>
        </pc:spChg>
        <pc:spChg chg="mod topLvl">
          <ac:chgData name="Connor Xu" userId="a2fa5610-7f85-41f8-9630-afc02cec4fa9" providerId="ADAL" clId="{39D5BF1A-0EE9-496D-9199-853EEBDEDBD5}" dt="2024-09-06T01:07:36.577" v="1754" actId="2085"/>
          <ac:spMkLst>
            <pc:docMk/>
            <pc:sldMk cId="3242319566" sldId="2147471718"/>
            <ac:spMk id="19" creationId="{F9AB5CAF-85C1-3590-6F9F-09621C511B50}"/>
          </ac:spMkLst>
        </pc:spChg>
        <pc:grpChg chg="add del mod">
          <ac:chgData name="Connor Xu" userId="a2fa5610-7f85-41f8-9630-afc02cec4fa9" providerId="ADAL" clId="{39D5BF1A-0EE9-496D-9199-853EEBDEDBD5}" dt="2024-09-06T01:01:32.167" v="1494" actId="165"/>
          <ac:grpSpMkLst>
            <pc:docMk/>
            <pc:sldMk cId="3242319566" sldId="2147471718"/>
            <ac:grpSpMk id="7" creationId="{1C7EA93A-9459-2BD6-F034-78C3498D6FEE}"/>
          </ac:grpSpMkLst>
        </pc:grpChg>
        <pc:cxnChg chg="mod topLvl">
          <ac:chgData name="Connor Xu" userId="a2fa5610-7f85-41f8-9630-afc02cec4fa9" providerId="ADAL" clId="{39D5BF1A-0EE9-496D-9199-853EEBDEDBD5}" dt="2024-09-06T01:05:47.146" v="1631" actId="465"/>
          <ac:cxnSpMkLst>
            <pc:docMk/>
            <pc:sldMk cId="3242319566" sldId="2147471718"/>
            <ac:cxnSpMk id="8" creationId="{D436AB4E-CC61-5EEA-BDDC-618F83C54650}"/>
          </ac:cxnSpMkLst>
        </pc:cxnChg>
      </pc:sldChg>
      <pc:sldChg chg="new del">
        <pc:chgData name="Connor Xu" userId="a2fa5610-7f85-41f8-9630-afc02cec4fa9" providerId="ADAL" clId="{39D5BF1A-0EE9-496D-9199-853EEBDEDBD5}" dt="2024-09-06T02:10:41.928" v="3776" actId="47"/>
        <pc:sldMkLst>
          <pc:docMk/>
          <pc:sldMk cId="3674923806" sldId="2147471718"/>
        </pc:sldMkLst>
      </pc:sldChg>
      <pc:sldChg chg="addSp delSp modSp new del mod">
        <pc:chgData name="Connor Xu" userId="a2fa5610-7f85-41f8-9630-afc02cec4fa9" providerId="ADAL" clId="{39D5BF1A-0EE9-496D-9199-853EEBDEDBD5}" dt="2024-09-06T03:13:14.736" v="7483" actId="47"/>
        <pc:sldMkLst>
          <pc:docMk/>
          <pc:sldMk cId="203184388" sldId="2147471719"/>
        </pc:sldMkLst>
        <pc:spChg chg="del">
          <ac:chgData name="Connor Xu" userId="a2fa5610-7f85-41f8-9630-afc02cec4fa9" providerId="ADAL" clId="{39D5BF1A-0EE9-496D-9199-853EEBDEDBD5}" dt="2024-09-06T02:59:49.558" v="6471" actId="478"/>
          <ac:spMkLst>
            <pc:docMk/>
            <pc:sldMk cId="203184388" sldId="2147471719"/>
            <ac:spMk id="2" creationId="{7385CB39-12CC-E0E8-1342-66478DB1AA49}"/>
          </ac:spMkLst>
        </pc:spChg>
        <pc:spChg chg="mod">
          <ac:chgData name="Connor Xu" userId="a2fa5610-7f85-41f8-9630-afc02cec4fa9" providerId="ADAL" clId="{39D5BF1A-0EE9-496D-9199-853EEBDEDBD5}" dt="2024-09-06T03:06:11.443" v="6997" actId="165"/>
          <ac:spMkLst>
            <pc:docMk/>
            <pc:sldMk cId="203184388" sldId="2147471719"/>
            <ac:spMk id="13" creationId="{BF4AAE7A-7827-59D4-4337-9452BF29AA86}"/>
          </ac:spMkLst>
        </pc:spChg>
        <pc:spChg chg="mod">
          <ac:chgData name="Connor Xu" userId="a2fa5610-7f85-41f8-9630-afc02cec4fa9" providerId="ADAL" clId="{39D5BF1A-0EE9-496D-9199-853EEBDEDBD5}" dt="2024-09-06T03:06:11.443" v="6997" actId="165"/>
          <ac:spMkLst>
            <pc:docMk/>
            <pc:sldMk cId="203184388" sldId="2147471719"/>
            <ac:spMk id="14" creationId="{376FBD87-423B-6C50-13AB-2BCFDC8EC6BA}"/>
          </ac:spMkLst>
        </pc:spChg>
        <pc:spChg chg="mod">
          <ac:chgData name="Connor Xu" userId="a2fa5610-7f85-41f8-9630-afc02cec4fa9" providerId="ADAL" clId="{39D5BF1A-0EE9-496D-9199-853EEBDEDBD5}" dt="2024-09-06T03:06:11.443" v="6997" actId="165"/>
          <ac:spMkLst>
            <pc:docMk/>
            <pc:sldMk cId="203184388" sldId="2147471719"/>
            <ac:spMk id="15" creationId="{6889392D-F4A6-244E-2F4D-D359965DEF7D}"/>
          </ac:spMkLst>
        </pc:spChg>
        <pc:spChg chg="mod">
          <ac:chgData name="Connor Xu" userId="a2fa5610-7f85-41f8-9630-afc02cec4fa9" providerId="ADAL" clId="{39D5BF1A-0EE9-496D-9199-853EEBDEDBD5}" dt="2024-09-06T03:06:11.443" v="6997" actId="165"/>
          <ac:spMkLst>
            <pc:docMk/>
            <pc:sldMk cId="203184388" sldId="2147471719"/>
            <ac:spMk id="16" creationId="{3F5B061E-19EA-10A4-32AC-18A59102E586}"/>
          </ac:spMkLst>
        </pc:spChg>
        <pc:spChg chg="mod">
          <ac:chgData name="Connor Xu" userId="a2fa5610-7f85-41f8-9630-afc02cec4fa9" providerId="ADAL" clId="{39D5BF1A-0EE9-496D-9199-853EEBDEDBD5}" dt="2024-09-06T03:06:11.443" v="6997" actId="165"/>
          <ac:spMkLst>
            <pc:docMk/>
            <pc:sldMk cId="203184388" sldId="2147471719"/>
            <ac:spMk id="18" creationId="{A0B7ACCA-6599-5C37-A058-B1C4128C3279}"/>
          </ac:spMkLst>
        </pc:spChg>
        <pc:spChg chg="mod">
          <ac:chgData name="Connor Xu" userId="a2fa5610-7f85-41f8-9630-afc02cec4fa9" providerId="ADAL" clId="{39D5BF1A-0EE9-496D-9199-853EEBDEDBD5}" dt="2024-09-06T03:06:11.443" v="6997" actId="165"/>
          <ac:spMkLst>
            <pc:docMk/>
            <pc:sldMk cId="203184388" sldId="2147471719"/>
            <ac:spMk id="19" creationId="{26D1A17A-AE55-35D1-F049-548F7AC017B1}"/>
          </ac:spMkLst>
        </pc:spChg>
        <pc:spChg chg="mod">
          <ac:chgData name="Connor Xu" userId="a2fa5610-7f85-41f8-9630-afc02cec4fa9" providerId="ADAL" clId="{39D5BF1A-0EE9-496D-9199-853EEBDEDBD5}" dt="2024-09-06T03:06:11.443" v="6997" actId="165"/>
          <ac:spMkLst>
            <pc:docMk/>
            <pc:sldMk cId="203184388" sldId="2147471719"/>
            <ac:spMk id="20" creationId="{9CFFAE0D-847F-04E2-BD99-E337A298E4B6}"/>
          </ac:spMkLst>
        </pc:spChg>
        <pc:spChg chg="mod">
          <ac:chgData name="Connor Xu" userId="a2fa5610-7f85-41f8-9630-afc02cec4fa9" providerId="ADAL" clId="{39D5BF1A-0EE9-496D-9199-853EEBDEDBD5}" dt="2024-09-06T03:06:11.443" v="6997" actId="165"/>
          <ac:spMkLst>
            <pc:docMk/>
            <pc:sldMk cId="203184388" sldId="2147471719"/>
            <ac:spMk id="22" creationId="{E82BDB40-F666-8E73-C6D4-41A737834B69}"/>
          </ac:spMkLst>
        </pc:spChg>
        <pc:spChg chg="mod">
          <ac:chgData name="Connor Xu" userId="a2fa5610-7f85-41f8-9630-afc02cec4fa9" providerId="ADAL" clId="{39D5BF1A-0EE9-496D-9199-853EEBDEDBD5}" dt="2024-09-06T03:06:11.443" v="6997" actId="165"/>
          <ac:spMkLst>
            <pc:docMk/>
            <pc:sldMk cId="203184388" sldId="2147471719"/>
            <ac:spMk id="24" creationId="{236D8A46-1608-FF17-73ED-EA6AE60BC946}"/>
          </ac:spMkLst>
        </pc:spChg>
        <pc:spChg chg="mod">
          <ac:chgData name="Connor Xu" userId="a2fa5610-7f85-41f8-9630-afc02cec4fa9" providerId="ADAL" clId="{39D5BF1A-0EE9-496D-9199-853EEBDEDBD5}" dt="2024-09-06T03:06:11.443" v="6997" actId="165"/>
          <ac:spMkLst>
            <pc:docMk/>
            <pc:sldMk cId="203184388" sldId="2147471719"/>
            <ac:spMk id="27" creationId="{44A06A97-1773-F4DF-1970-000390AFD283}"/>
          </ac:spMkLst>
        </pc:spChg>
        <pc:spChg chg="mod">
          <ac:chgData name="Connor Xu" userId="a2fa5610-7f85-41f8-9630-afc02cec4fa9" providerId="ADAL" clId="{39D5BF1A-0EE9-496D-9199-853EEBDEDBD5}" dt="2024-09-06T03:06:11.443" v="6997" actId="165"/>
          <ac:spMkLst>
            <pc:docMk/>
            <pc:sldMk cId="203184388" sldId="2147471719"/>
            <ac:spMk id="28" creationId="{29482007-58B5-FA87-A50C-182F533B8872}"/>
          </ac:spMkLst>
        </pc:spChg>
        <pc:spChg chg="mod">
          <ac:chgData name="Connor Xu" userId="a2fa5610-7f85-41f8-9630-afc02cec4fa9" providerId="ADAL" clId="{39D5BF1A-0EE9-496D-9199-853EEBDEDBD5}" dt="2024-09-06T03:06:11.443" v="6997" actId="165"/>
          <ac:spMkLst>
            <pc:docMk/>
            <pc:sldMk cId="203184388" sldId="2147471719"/>
            <ac:spMk id="30" creationId="{2E087441-A9B0-FCCC-4A68-B51527C39837}"/>
          </ac:spMkLst>
        </pc:spChg>
        <pc:spChg chg="mod">
          <ac:chgData name="Connor Xu" userId="a2fa5610-7f85-41f8-9630-afc02cec4fa9" providerId="ADAL" clId="{39D5BF1A-0EE9-496D-9199-853EEBDEDBD5}" dt="2024-09-06T03:06:11.443" v="6997" actId="165"/>
          <ac:spMkLst>
            <pc:docMk/>
            <pc:sldMk cId="203184388" sldId="2147471719"/>
            <ac:spMk id="31" creationId="{C141196F-9577-0533-5614-A6D21C210153}"/>
          </ac:spMkLst>
        </pc:spChg>
        <pc:spChg chg="mod">
          <ac:chgData name="Connor Xu" userId="a2fa5610-7f85-41f8-9630-afc02cec4fa9" providerId="ADAL" clId="{39D5BF1A-0EE9-496D-9199-853EEBDEDBD5}" dt="2024-09-06T03:06:11.443" v="6997" actId="165"/>
          <ac:spMkLst>
            <pc:docMk/>
            <pc:sldMk cId="203184388" sldId="2147471719"/>
            <ac:spMk id="32" creationId="{2588FD20-E8E1-9188-51A0-A99A25CF2C01}"/>
          </ac:spMkLst>
        </pc:spChg>
        <pc:spChg chg="mod">
          <ac:chgData name="Connor Xu" userId="a2fa5610-7f85-41f8-9630-afc02cec4fa9" providerId="ADAL" clId="{39D5BF1A-0EE9-496D-9199-853EEBDEDBD5}" dt="2024-09-06T03:06:11.443" v="6997" actId="165"/>
          <ac:spMkLst>
            <pc:docMk/>
            <pc:sldMk cId="203184388" sldId="2147471719"/>
            <ac:spMk id="34" creationId="{489EA775-F643-D7BA-9BCE-9397D2DFF381}"/>
          </ac:spMkLst>
        </pc:spChg>
        <pc:spChg chg="mod">
          <ac:chgData name="Connor Xu" userId="a2fa5610-7f85-41f8-9630-afc02cec4fa9" providerId="ADAL" clId="{39D5BF1A-0EE9-496D-9199-853EEBDEDBD5}" dt="2024-09-06T03:06:11.443" v="6997" actId="165"/>
          <ac:spMkLst>
            <pc:docMk/>
            <pc:sldMk cId="203184388" sldId="2147471719"/>
            <ac:spMk id="36" creationId="{801EA6CE-0A62-E9C2-6145-BCCC3D38660B}"/>
          </ac:spMkLst>
        </pc:spChg>
        <pc:spChg chg="mod">
          <ac:chgData name="Connor Xu" userId="a2fa5610-7f85-41f8-9630-afc02cec4fa9" providerId="ADAL" clId="{39D5BF1A-0EE9-496D-9199-853EEBDEDBD5}" dt="2024-09-06T03:06:11.443" v="6997" actId="165"/>
          <ac:spMkLst>
            <pc:docMk/>
            <pc:sldMk cId="203184388" sldId="2147471719"/>
            <ac:spMk id="38" creationId="{6CA9AA29-FF97-BF83-B288-01334B672479}"/>
          </ac:spMkLst>
        </pc:spChg>
        <pc:spChg chg="mod">
          <ac:chgData name="Connor Xu" userId="a2fa5610-7f85-41f8-9630-afc02cec4fa9" providerId="ADAL" clId="{39D5BF1A-0EE9-496D-9199-853EEBDEDBD5}" dt="2024-09-06T03:06:11.443" v="6997" actId="165"/>
          <ac:spMkLst>
            <pc:docMk/>
            <pc:sldMk cId="203184388" sldId="2147471719"/>
            <ac:spMk id="39" creationId="{2CF4ABCD-DFFA-F4E2-8D10-E0C2F85D4FA2}"/>
          </ac:spMkLst>
        </pc:spChg>
        <pc:spChg chg="mod">
          <ac:chgData name="Connor Xu" userId="a2fa5610-7f85-41f8-9630-afc02cec4fa9" providerId="ADAL" clId="{39D5BF1A-0EE9-496D-9199-853EEBDEDBD5}" dt="2024-09-06T03:06:11.443" v="6997" actId="165"/>
          <ac:spMkLst>
            <pc:docMk/>
            <pc:sldMk cId="203184388" sldId="2147471719"/>
            <ac:spMk id="40" creationId="{C3004F71-9F62-03E5-36CC-16AEE8EFC887}"/>
          </ac:spMkLst>
        </pc:spChg>
        <pc:spChg chg="mod">
          <ac:chgData name="Connor Xu" userId="a2fa5610-7f85-41f8-9630-afc02cec4fa9" providerId="ADAL" clId="{39D5BF1A-0EE9-496D-9199-853EEBDEDBD5}" dt="2024-09-06T03:06:11.443" v="6997" actId="165"/>
          <ac:spMkLst>
            <pc:docMk/>
            <pc:sldMk cId="203184388" sldId="2147471719"/>
            <ac:spMk id="41" creationId="{DA721788-CD3E-5BDF-A96C-15D01AE5EE6A}"/>
          </ac:spMkLst>
        </pc:spChg>
        <pc:spChg chg="mod">
          <ac:chgData name="Connor Xu" userId="a2fa5610-7f85-41f8-9630-afc02cec4fa9" providerId="ADAL" clId="{39D5BF1A-0EE9-496D-9199-853EEBDEDBD5}" dt="2024-09-06T03:06:11.443" v="6997" actId="165"/>
          <ac:spMkLst>
            <pc:docMk/>
            <pc:sldMk cId="203184388" sldId="2147471719"/>
            <ac:spMk id="44" creationId="{50538F72-4B2F-0088-DE08-5911E33B23EE}"/>
          </ac:spMkLst>
        </pc:spChg>
        <pc:spChg chg="mod">
          <ac:chgData name="Connor Xu" userId="a2fa5610-7f85-41f8-9630-afc02cec4fa9" providerId="ADAL" clId="{39D5BF1A-0EE9-496D-9199-853EEBDEDBD5}" dt="2024-09-06T03:06:11.443" v="6997" actId="165"/>
          <ac:spMkLst>
            <pc:docMk/>
            <pc:sldMk cId="203184388" sldId="2147471719"/>
            <ac:spMk id="46" creationId="{27B23404-AB29-71C4-6E9D-7E74955287F2}"/>
          </ac:spMkLst>
        </pc:spChg>
        <pc:spChg chg="mod">
          <ac:chgData name="Connor Xu" userId="a2fa5610-7f85-41f8-9630-afc02cec4fa9" providerId="ADAL" clId="{39D5BF1A-0EE9-496D-9199-853EEBDEDBD5}" dt="2024-09-06T03:06:11.443" v="6997" actId="165"/>
          <ac:spMkLst>
            <pc:docMk/>
            <pc:sldMk cId="203184388" sldId="2147471719"/>
            <ac:spMk id="48" creationId="{82AC539F-9645-8CE0-F0B9-F3861B5E167C}"/>
          </ac:spMkLst>
        </pc:spChg>
        <pc:spChg chg="mod">
          <ac:chgData name="Connor Xu" userId="a2fa5610-7f85-41f8-9630-afc02cec4fa9" providerId="ADAL" clId="{39D5BF1A-0EE9-496D-9199-853EEBDEDBD5}" dt="2024-09-06T03:06:11.443" v="6997" actId="165"/>
          <ac:spMkLst>
            <pc:docMk/>
            <pc:sldMk cId="203184388" sldId="2147471719"/>
            <ac:spMk id="49" creationId="{3CB5EB05-92A2-7F54-4E75-F662BEDFF654}"/>
          </ac:spMkLst>
        </pc:spChg>
        <pc:spChg chg="mod">
          <ac:chgData name="Connor Xu" userId="a2fa5610-7f85-41f8-9630-afc02cec4fa9" providerId="ADAL" clId="{39D5BF1A-0EE9-496D-9199-853EEBDEDBD5}" dt="2024-09-06T03:06:11.443" v="6997" actId="165"/>
          <ac:spMkLst>
            <pc:docMk/>
            <pc:sldMk cId="203184388" sldId="2147471719"/>
            <ac:spMk id="50" creationId="{986BD138-D90A-B770-2297-21E9B841FB9D}"/>
          </ac:spMkLst>
        </pc:spChg>
        <pc:grpChg chg="add del mod">
          <ac:chgData name="Connor Xu" userId="a2fa5610-7f85-41f8-9630-afc02cec4fa9" providerId="ADAL" clId="{39D5BF1A-0EE9-496D-9199-853EEBDEDBD5}" dt="2024-09-06T03:06:11.443" v="6997" actId="165"/>
          <ac:grpSpMkLst>
            <pc:docMk/>
            <pc:sldMk cId="203184388" sldId="2147471719"/>
            <ac:grpSpMk id="4" creationId="{51CF36FD-77C4-BB7E-5966-925A16B9CE4B}"/>
          </ac:grpSpMkLst>
        </pc:grpChg>
        <pc:grpChg chg="mod topLvl">
          <ac:chgData name="Connor Xu" userId="a2fa5610-7f85-41f8-9630-afc02cec4fa9" providerId="ADAL" clId="{39D5BF1A-0EE9-496D-9199-853EEBDEDBD5}" dt="2024-09-06T03:06:11.443" v="6997" actId="165"/>
          <ac:grpSpMkLst>
            <pc:docMk/>
            <pc:sldMk cId="203184388" sldId="2147471719"/>
            <ac:grpSpMk id="6" creationId="{C5861F92-014B-8ACB-F6E7-0C6243B54330}"/>
          </ac:grpSpMkLst>
        </pc:grpChg>
        <pc:grpChg chg="mod topLvl">
          <ac:chgData name="Connor Xu" userId="a2fa5610-7f85-41f8-9630-afc02cec4fa9" providerId="ADAL" clId="{39D5BF1A-0EE9-496D-9199-853EEBDEDBD5}" dt="2024-09-06T03:06:32.455" v="7059" actId="465"/>
          <ac:grpSpMkLst>
            <pc:docMk/>
            <pc:sldMk cId="203184388" sldId="2147471719"/>
            <ac:grpSpMk id="7" creationId="{171F7364-6C5D-45E2-D46A-CCE6F0ECE656}"/>
          </ac:grpSpMkLst>
        </pc:grpChg>
        <pc:grpChg chg="mod topLvl">
          <ac:chgData name="Connor Xu" userId="a2fa5610-7f85-41f8-9630-afc02cec4fa9" providerId="ADAL" clId="{39D5BF1A-0EE9-496D-9199-853EEBDEDBD5}" dt="2024-09-06T03:06:11.443" v="6997" actId="165"/>
          <ac:grpSpMkLst>
            <pc:docMk/>
            <pc:sldMk cId="203184388" sldId="2147471719"/>
            <ac:grpSpMk id="8" creationId="{BCE497F5-7C75-7BEF-9683-053155754824}"/>
          </ac:grpSpMkLst>
        </pc:grpChg>
        <pc:grpChg chg="mod topLvl">
          <ac:chgData name="Connor Xu" userId="a2fa5610-7f85-41f8-9630-afc02cec4fa9" providerId="ADAL" clId="{39D5BF1A-0EE9-496D-9199-853EEBDEDBD5}" dt="2024-09-06T03:06:32.455" v="7059" actId="465"/>
          <ac:grpSpMkLst>
            <pc:docMk/>
            <pc:sldMk cId="203184388" sldId="2147471719"/>
            <ac:grpSpMk id="9" creationId="{A18E7031-63C9-E0B0-F0DE-F17E31306B13}"/>
          </ac:grpSpMkLst>
        </pc:grpChg>
        <pc:grpChg chg="mod topLvl">
          <ac:chgData name="Connor Xu" userId="a2fa5610-7f85-41f8-9630-afc02cec4fa9" providerId="ADAL" clId="{39D5BF1A-0EE9-496D-9199-853EEBDEDBD5}" dt="2024-09-06T03:06:29.194" v="7058" actId="1036"/>
          <ac:grpSpMkLst>
            <pc:docMk/>
            <pc:sldMk cId="203184388" sldId="2147471719"/>
            <ac:grpSpMk id="10" creationId="{61907EEE-3FEA-01BE-C67A-C5798EA72AB1}"/>
          </ac:grpSpMkLst>
        </pc:grpChg>
        <pc:grpChg chg="mod">
          <ac:chgData name="Connor Xu" userId="a2fa5610-7f85-41f8-9630-afc02cec4fa9" providerId="ADAL" clId="{39D5BF1A-0EE9-496D-9199-853EEBDEDBD5}" dt="2024-09-06T03:06:11.443" v="6997" actId="165"/>
          <ac:grpSpMkLst>
            <pc:docMk/>
            <pc:sldMk cId="203184388" sldId="2147471719"/>
            <ac:grpSpMk id="12" creationId="{808BDB00-8CF7-7216-4A17-70FF9FAD026C}"/>
          </ac:grpSpMkLst>
        </pc:grpChg>
        <pc:cxnChg chg="mod topLvl">
          <ac:chgData name="Connor Xu" userId="a2fa5610-7f85-41f8-9630-afc02cec4fa9" providerId="ADAL" clId="{39D5BF1A-0EE9-496D-9199-853EEBDEDBD5}" dt="2024-09-06T03:06:11.443" v="6997" actId="165"/>
          <ac:cxnSpMkLst>
            <pc:docMk/>
            <pc:sldMk cId="203184388" sldId="2147471719"/>
            <ac:cxnSpMk id="5" creationId="{3F2506A4-9BA2-C244-E74E-DE900A5FAF52}"/>
          </ac:cxnSpMkLst>
        </pc:cxnChg>
        <pc:cxnChg chg="mod">
          <ac:chgData name="Connor Xu" userId="a2fa5610-7f85-41f8-9630-afc02cec4fa9" providerId="ADAL" clId="{39D5BF1A-0EE9-496D-9199-853EEBDEDBD5}" dt="2024-09-06T03:06:11.443" v="6997" actId="165"/>
          <ac:cxnSpMkLst>
            <pc:docMk/>
            <pc:sldMk cId="203184388" sldId="2147471719"/>
            <ac:cxnSpMk id="11" creationId="{02011D68-680C-38D5-02D3-15A2A90EB5B3}"/>
          </ac:cxnSpMkLst>
        </pc:cxnChg>
        <pc:cxnChg chg="mod">
          <ac:chgData name="Connor Xu" userId="a2fa5610-7f85-41f8-9630-afc02cec4fa9" providerId="ADAL" clId="{39D5BF1A-0EE9-496D-9199-853EEBDEDBD5}" dt="2024-09-06T03:06:11.443" v="6997" actId="165"/>
          <ac:cxnSpMkLst>
            <pc:docMk/>
            <pc:sldMk cId="203184388" sldId="2147471719"/>
            <ac:cxnSpMk id="17" creationId="{E332B2CB-8DF4-191B-A111-7466DBCB72F7}"/>
          </ac:cxnSpMkLst>
        </pc:cxnChg>
        <pc:cxnChg chg="mod">
          <ac:chgData name="Connor Xu" userId="a2fa5610-7f85-41f8-9630-afc02cec4fa9" providerId="ADAL" clId="{39D5BF1A-0EE9-496D-9199-853EEBDEDBD5}" dt="2024-09-06T03:06:11.443" v="6997" actId="165"/>
          <ac:cxnSpMkLst>
            <pc:docMk/>
            <pc:sldMk cId="203184388" sldId="2147471719"/>
            <ac:cxnSpMk id="21" creationId="{6A4251A6-1344-9169-6C2F-01769A12505F}"/>
          </ac:cxnSpMkLst>
        </pc:cxnChg>
        <pc:cxnChg chg="mod">
          <ac:chgData name="Connor Xu" userId="a2fa5610-7f85-41f8-9630-afc02cec4fa9" providerId="ADAL" clId="{39D5BF1A-0EE9-496D-9199-853EEBDEDBD5}" dt="2024-09-06T03:06:11.443" v="6997" actId="165"/>
          <ac:cxnSpMkLst>
            <pc:docMk/>
            <pc:sldMk cId="203184388" sldId="2147471719"/>
            <ac:cxnSpMk id="23" creationId="{11BD8A40-707B-0234-98F7-4D6D37B94431}"/>
          </ac:cxnSpMkLst>
        </pc:cxnChg>
        <pc:cxnChg chg="mod">
          <ac:chgData name="Connor Xu" userId="a2fa5610-7f85-41f8-9630-afc02cec4fa9" providerId="ADAL" clId="{39D5BF1A-0EE9-496D-9199-853EEBDEDBD5}" dt="2024-09-06T03:06:11.443" v="6997" actId="165"/>
          <ac:cxnSpMkLst>
            <pc:docMk/>
            <pc:sldMk cId="203184388" sldId="2147471719"/>
            <ac:cxnSpMk id="25" creationId="{43093522-E63E-FA18-ACDA-1A03977D2EA2}"/>
          </ac:cxnSpMkLst>
        </pc:cxnChg>
        <pc:cxnChg chg="mod">
          <ac:chgData name="Connor Xu" userId="a2fa5610-7f85-41f8-9630-afc02cec4fa9" providerId="ADAL" clId="{39D5BF1A-0EE9-496D-9199-853EEBDEDBD5}" dt="2024-09-06T03:06:11.443" v="6997" actId="165"/>
          <ac:cxnSpMkLst>
            <pc:docMk/>
            <pc:sldMk cId="203184388" sldId="2147471719"/>
            <ac:cxnSpMk id="26" creationId="{549B6FC3-7162-EDC4-5F50-78B06743532B}"/>
          </ac:cxnSpMkLst>
        </pc:cxnChg>
        <pc:cxnChg chg="mod">
          <ac:chgData name="Connor Xu" userId="a2fa5610-7f85-41f8-9630-afc02cec4fa9" providerId="ADAL" clId="{39D5BF1A-0EE9-496D-9199-853EEBDEDBD5}" dt="2024-09-06T03:06:11.443" v="6997" actId="165"/>
          <ac:cxnSpMkLst>
            <pc:docMk/>
            <pc:sldMk cId="203184388" sldId="2147471719"/>
            <ac:cxnSpMk id="29" creationId="{7CBF5DB2-7AF2-797C-A45C-6AC1568EC679}"/>
          </ac:cxnSpMkLst>
        </pc:cxnChg>
        <pc:cxnChg chg="mod">
          <ac:chgData name="Connor Xu" userId="a2fa5610-7f85-41f8-9630-afc02cec4fa9" providerId="ADAL" clId="{39D5BF1A-0EE9-496D-9199-853EEBDEDBD5}" dt="2024-09-06T03:06:11.443" v="6997" actId="165"/>
          <ac:cxnSpMkLst>
            <pc:docMk/>
            <pc:sldMk cId="203184388" sldId="2147471719"/>
            <ac:cxnSpMk id="33" creationId="{DEFDC37A-3B6F-61DC-8946-FA40CAF576C2}"/>
          </ac:cxnSpMkLst>
        </pc:cxnChg>
        <pc:cxnChg chg="mod">
          <ac:chgData name="Connor Xu" userId="a2fa5610-7f85-41f8-9630-afc02cec4fa9" providerId="ADAL" clId="{39D5BF1A-0EE9-496D-9199-853EEBDEDBD5}" dt="2024-09-06T03:06:11.443" v="6997" actId="165"/>
          <ac:cxnSpMkLst>
            <pc:docMk/>
            <pc:sldMk cId="203184388" sldId="2147471719"/>
            <ac:cxnSpMk id="35" creationId="{05046320-E11D-7404-5023-9DB915ACDE7B}"/>
          </ac:cxnSpMkLst>
        </pc:cxnChg>
        <pc:cxnChg chg="mod">
          <ac:chgData name="Connor Xu" userId="a2fa5610-7f85-41f8-9630-afc02cec4fa9" providerId="ADAL" clId="{39D5BF1A-0EE9-496D-9199-853EEBDEDBD5}" dt="2024-09-06T03:06:11.443" v="6997" actId="165"/>
          <ac:cxnSpMkLst>
            <pc:docMk/>
            <pc:sldMk cId="203184388" sldId="2147471719"/>
            <ac:cxnSpMk id="37" creationId="{A53C544B-2EA0-07E2-F6B8-443D0555293B}"/>
          </ac:cxnSpMkLst>
        </pc:cxnChg>
        <pc:cxnChg chg="mod">
          <ac:chgData name="Connor Xu" userId="a2fa5610-7f85-41f8-9630-afc02cec4fa9" providerId="ADAL" clId="{39D5BF1A-0EE9-496D-9199-853EEBDEDBD5}" dt="2024-09-06T03:06:11.443" v="6997" actId="165"/>
          <ac:cxnSpMkLst>
            <pc:docMk/>
            <pc:sldMk cId="203184388" sldId="2147471719"/>
            <ac:cxnSpMk id="42" creationId="{96F75C17-1153-5407-FE9B-A68F42C797F8}"/>
          </ac:cxnSpMkLst>
        </pc:cxnChg>
        <pc:cxnChg chg="mod">
          <ac:chgData name="Connor Xu" userId="a2fa5610-7f85-41f8-9630-afc02cec4fa9" providerId="ADAL" clId="{39D5BF1A-0EE9-496D-9199-853EEBDEDBD5}" dt="2024-09-06T03:06:11.443" v="6997" actId="165"/>
          <ac:cxnSpMkLst>
            <pc:docMk/>
            <pc:sldMk cId="203184388" sldId="2147471719"/>
            <ac:cxnSpMk id="43" creationId="{EC44B5E9-0BDE-CE9E-78FB-FC78BE045CAB}"/>
          </ac:cxnSpMkLst>
        </pc:cxnChg>
        <pc:cxnChg chg="mod">
          <ac:chgData name="Connor Xu" userId="a2fa5610-7f85-41f8-9630-afc02cec4fa9" providerId="ADAL" clId="{39D5BF1A-0EE9-496D-9199-853EEBDEDBD5}" dt="2024-09-06T03:06:11.443" v="6997" actId="165"/>
          <ac:cxnSpMkLst>
            <pc:docMk/>
            <pc:sldMk cId="203184388" sldId="2147471719"/>
            <ac:cxnSpMk id="45" creationId="{87E6CF35-08C0-E533-AC5D-4EB21FF3408E}"/>
          </ac:cxnSpMkLst>
        </pc:cxnChg>
        <pc:cxnChg chg="mod">
          <ac:chgData name="Connor Xu" userId="a2fa5610-7f85-41f8-9630-afc02cec4fa9" providerId="ADAL" clId="{39D5BF1A-0EE9-496D-9199-853EEBDEDBD5}" dt="2024-09-06T03:06:11.443" v="6997" actId="165"/>
          <ac:cxnSpMkLst>
            <pc:docMk/>
            <pc:sldMk cId="203184388" sldId="2147471719"/>
            <ac:cxnSpMk id="47" creationId="{EE094683-83A7-3A8A-6BEF-5A0A1E3BD793}"/>
          </ac:cxnSpMkLst>
        </pc:cxnChg>
      </pc:sldChg>
      <pc:sldChg chg="addSp delSp modSp new del mod ord">
        <pc:chgData name="Connor Xu" userId="a2fa5610-7f85-41f8-9630-afc02cec4fa9" providerId="ADAL" clId="{39D5BF1A-0EE9-496D-9199-853EEBDEDBD5}" dt="2024-09-06T02:29:58.726" v="4843" actId="47"/>
        <pc:sldMkLst>
          <pc:docMk/>
          <pc:sldMk cId="1553864509" sldId="2147471719"/>
        </pc:sldMkLst>
        <pc:spChg chg="del">
          <ac:chgData name="Connor Xu" userId="a2fa5610-7f85-41f8-9630-afc02cec4fa9" providerId="ADAL" clId="{39D5BF1A-0EE9-496D-9199-853EEBDEDBD5}" dt="2024-09-06T02:10:46.179" v="3779" actId="478"/>
          <ac:spMkLst>
            <pc:docMk/>
            <pc:sldMk cId="1553864509" sldId="2147471719"/>
            <ac:spMk id="2" creationId="{8704E6DD-AD05-C9ED-FF53-255D7C87E2E8}"/>
          </ac:spMkLst>
        </pc:spChg>
        <pc:spChg chg="del">
          <ac:chgData name="Connor Xu" userId="a2fa5610-7f85-41f8-9630-afc02cec4fa9" providerId="ADAL" clId="{39D5BF1A-0EE9-496D-9199-853EEBDEDBD5}" dt="2024-09-06T02:10:46.179" v="3779" actId="478"/>
          <ac:spMkLst>
            <pc:docMk/>
            <pc:sldMk cId="1553864509" sldId="2147471719"/>
            <ac:spMk id="3" creationId="{67ECACD9-BEF5-8BB7-D57B-CE2AD4244F11}"/>
          </ac:spMkLst>
        </pc:spChg>
        <pc:spChg chg="mod">
          <ac:chgData name="Connor Xu" userId="a2fa5610-7f85-41f8-9630-afc02cec4fa9" providerId="ADAL" clId="{39D5BF1A-0EE9-496D-9199-853EEBDEDBD5}" dt="2024-09-06T02:16:31.459" v="4566" actId="255"/>
          <ac:spMkLst>
            <pc:docMk/>
            <pc:sldMk cId="1553864509" sldId="2147471719"/>
            <ac:spMk id="5" creationId="{265E087B-1BD7-A4E4-D920-47E42E16EB5E}"/>
          </ac:spMkLst>
        </pc:spChg>
        <pc:spChg chg="mod">
          <ac:chgData name="Connor Xu" userId="a2fa5610-7f85-41f8-9630-afc02cec4fa9" providerId="ADAL" clId="{39D5BF1A-0EE9-496D-9199-853EEBDEDBD5}" dt="2024-09-06T02:16:33.783" v="4568" actId="403"/>
          <ac:spMkLst>
            <pc:docMk/>
            <pc:sldMk cId="1553864509" sldId="2147471719"/>
            <ac:spMk id="6" creationId="{3609A895-FDED-CB5A-6D42-872786FF1E5B}"/>
          </ac:spMkLst>
        </pc:spChg>
        <pc:spChg chg="add mod">
          <ac:chgData name="Connor Xu" userId="a2fa5610-7f85-41f8-9630-afc02cec4fa9" providerId="ADAL" clId="{39D5BF1A-0EE9-496D-9199-853EEBDEDBD5}" dt="2024-09-06T02:10:55.253" v="3782" actId="207"/>
          <ac:spMkLst>
            <pc:docMk/>
            <pc:sldMk cId="1553864509" sldId="2147471719"/>
            <ac:spMk id="7" creationId="{7E2453D8-EB14-4C56-9673-F7077AEA2A7F}"/>
          </ac:spMkLst>
        </pc:spChg>
        <pc:spChg chg="add mod">
          <ac:chgData name="Connor Xu" userId="a2fa5610-7f85-41f8-9630-afc02cec4fa9" providerId="ADAL" clId="{39D5BF1A-0EE9-496D-9199-853EEBDEDBD5}" dt="2024-09-06T02:10:55.253" v="3782" actId="207"/>
          <ac:spMkLst>
            <pc:docMk/>
            <pc:sldMk cId="1553864509" sldId="2147471719"/>
            <ac:spMk id="9" creationId="{866789AB-F9EA-00C2-7DCC-39036DD54153}"/>
          </ac:spMkLst>
        </pc:spChg>
        <pc:spChg chg="add mod">
          <ac:chgData name="Connor Xu" userId="a2fa5610-7f85-41f8-9630-afc02cec4fa9" providerId="ADAL" clId="{39D5BF1A-0EE9-496D-9199-853EEBDEDBD5}" dt="2024-09-06T02:10:55.253" v="3782" actId="207"/>
          <ac:spMkLst>
            <pc:docMk/>
            <pc:sldMk cId="1553864509" sldId="2147471719"/>
            <ac:spMk id="10" creationId="{3B76064E-9F3A-8829-A388-398E849C4352}"/>
          </ac:spMkLst>
        </pc:spChg>
        <pc:spChg chg="mod">
          <ac:chgData name="Connor Xu" userId="a2fa5610-7f85-41f8-9630-afc02cec4fa9" providerId="ADAL" clId="{39D5BF1A-0EE9-496D-9199-853EEBDEDBD5}" dt="2024-09-06T02:16:36.372" v="4570" actId="403"/>
          <ac:spMkLst>
            <pc:docMk/>
            <pc:sldMk cId="1553864509" sldId="2147471719"/>
            <ac:spMk id="12" creationId="{9CBF155F-ABCF-ECB2-1463-D18C62E89E8E}"/>
          </ac:spMkLst>
        </pc:spChg>
        <pc:spChg chg="mod">
          <ac:chgData name="Connor Xu" userId="a2fa5610-7f85-41f8-9630-afc02cec4fa9" providerId="ADAL" clId="{39D5BF1A-0EE9-496D-9199-853EEBDEDBD5}" dt="2024-09-06T02:17:58.477" v="4602" actId="20577"/>
          <ac:spMkLst>
            <pc:docMk/>
            <pc:sldMk cId="1553864509" sldId="2147471719"/>
            <ac:spMk id="13" creationId="{C19A4E73-C7FF-9EE5-0428-BC0E8BA75786}"/>
          </ac:spMkLst>
        </pc:spChg>
        <pc:spChg chg="mod">
          <ac:chgData name="Connor Xu" userId="a2fa5610-7f85-41f8-9630-afc02cec4fa9" providerId="ADAL" clId="{39D5BF1A-0EE9-496D-9199-853EEBDEDBD5}" dt="2024-09-06T02:16:38.389" v="4572" actId="403"/>
          <ac:spMkLst>
            <pc:docMk/>
            <pc:sldMk cId="1553864509" sldId="2147471719"/>
            <ac:spMk id="15" creationId="{E4A4A2B8-8D34-441D-63F9-39235C4643C1}"/>
          </ac:spMkLst>
        </pc:spChg>
        <pc:spChg chg="mod">
          <ac:chgData name="Connor Xu" userId="a2fa5610-7f85-41f8-9630-afc02cec4fa9" providerId="ADAL" clId="{39D5BF1A-0EE9-496D-9199-853EEBDEDBD5}" dt="2024-09-06T02:18:14.142" v="4603" actId="20577"/>
          <ac:spMkLst>
            <pc:docMk/>
            <pc:sldMk cId="1553864509" sldId="2147471719"/>
            <ac:spMk id="16" creationId="{3C30F6CB-D8E0-D77C-21BA-97D758E54EB4}"/>
          </ac:spMkLst>
        </pc:spChg>
        <pc:spChg chg="mod">
          <ac:chgData name="Connor Xu" userId="a2fa5610-7f85-41f8-9630-afc02cec4fa9" providerId="ADAL" clId="{39D5BF1A-0EE9-496D-9199-853EEBDEDBD5}" dt="2024-09-06T02:16:40.934" v="4574" actId="403"/>
          <ac:spMkLst>
            <pc:docMk/>
            <pc:sldMk cId="1553864509" sldId="2147471719"/>
            <ac:spMk id="18" creationId="{E3B8CB37-4CA0-E10F-0890-D6525DB16724}"/>
          </ac:spMkLst>
        </pc:spChg>
        <pc:spChg chg="mod">
          <ac:chgData name="Connor Xu" userId="a2fa5610-7f85-41f8-9630-afc02cec4fa9" providerId="ADAL" clId="{39D5BF1A-0EE9-496D-9199-853EEBDEDBD5}" dt="2024-09-06T02:16:31.459" v="4566" actId="255"/>
          <ac:spMkLst>
            <pc:docMk/>
            <pc:sldMk cId="1553864509" sldId="2147471719"/>
            <ac:spMk id="19" creationId="{A9302E11-C868-07C4-8532-BD8A2BAD8EDE}"/>
          </ac:spMkLst>
        </pc:spChg>
        <pc:spChg chg="add mod">
          <ac:chgData name="Connor Xu" userId="a2fa5610-7f85-41f8-9630-afc02cec4fa9" providerId="ADAL" clId="{39D5BF1A-0EE9-496D-9199-853EEBDEDBD5}" dt="2024-09-06T02:10:55.253" v="3782" actId="207"/>
          <ac:spMkLst>
            <pc:docMk/>
            <pc:sldMk cId="1553864509" sldId="2147471719"/>
            <ac:spMk id="20" creationId="{02743729-1141-06BF-24EE-254986BF89AC}"/>
          </ac:spMkLst>
        </pc:spChg>
        <pc:spChg chg="add mod">
          <ac:chgData name="Connor Xu" userId="a2fa5610-7f85-41f8-9630-afc02cec4fa9" providerId="ADAL" clId="{39D5BF1A-0EE9-496D-9199-853EEBDEDBD5}" dt="2024-09-06T02:10:55.253" v="3782" actId="207"/>
          <ac:spMkLst>
            <pc:docMk/>
            <pc:sldMk cId="1553864509" sldId="2147471719"/>
            <ac:spMk id="21" creationId="{9113E357-6128-6527-1731-0FB55CF066F6}"/>
          </ac:spMkLst>
        </pc:spChg>
        <pc:grpChg chg="add mod">
          <ac:chgData name="Connor Xu" userId="a2fa5610-7f85-41f8-9630-afc02cec4fa9" providerId="ADAL" clId="{39D5BF1A-0EE9-496D-9199-853EEBDEDBD5}" dt="2024-09-06T02:18:36.567" v="4605" actId="14100"/>
          <ac:grpSpMkLst>
            <pc:docMk/>
            <pc:sldMk cId="1553864509" sldId="2147471719"/>
            <ac:grpSpMk id="4" creationId="{5264794A-24EE-2B3C-9BCA-229B3008DAAE}"/>
          </ac:grpSpMkLst>
        </pc:grpChg>
        <pc:grpChg chg="add mod">
          <ac:chgData name="Connor Xu" userId="a2fa5610-7f85-41f8-9630-afc02cec4fa9" providerId="ADAL" clId="{39D5BF1A-0EE9-496D-9199-853EEBDEDBD5}" dt="2024-09-06T02:18:36.567" v="4605" actId="14100"/>
          <ac:grpSpMkLst>
            <pc:docMk/>
            <pc:sldMk cId="1553864509" sldId="2147471719"/>
            <ac:grpSpMk id="11" creationId="{A619FE17-0DFB-E819-B4B1-831DD6720D0D}"/>
          </ac:grpSpMkLst>
        </pc:grpChg>
        <pc:grpChg chg="add mod">
          <ac:chgData name="Connor Xu" userId="a2fa5610-7f85-41f8-9630-afc02cec4fa9" providerId="ADAL" clId="{39D5BF1A-0EE9-496D-9199-853EEBDEDBD5}" dt="2024-09-06T02:18:36.567" v="4605" actId="14100"/>
          <ac:grpSpMkLst>
            <pc:docMk/>
            <pc:sldMk cId="1553864509" sldId="2147471719"/>
            <ac:grpSpMk id="14" creationId="{17B1CA80-1A22-FA88-8BC6-5E01000090AA}"/>
          </ac:grpSpMkLst>
        </pc:grpChg>
        <pc:grpChg chg="add mod">
          <ac:chgData name="Connor Xu" userId="a2fa5610-7f85-41f8-9630-afc02cec4fa9" providerId="ADAL" clId="{39D5BF1A-0EE9-496D-9199-853EEBDEDBD5}" dt="2024-09-06T02:18:36.567" v="4605" actId="14100"/>
          <ac:grpSpMkLst>
            <pc:docMk/>
            <pc:sldMk cId="1553864509" sldId="2147471719"/>
            <ac:grpSpMk id="17" creationId="{86670C98-937F-D177-4619-27AD7FAF79CA}"/>
          </ac:grpSpMkLst>
        </pc:grpChg>
        <pc:cxnChg chg="add mod">
          <ac:chgData name="Connor Xu" userId="a2fa5610-7f85-41f8-9630-afc02cec4fa9" providerId="ADAL" clId="{39D5BF1A-0EE9-496D-9199-853EEBDEDBD5}" dt="2024-09-06T02:10:50.401" v="3781" actId="1076"/>
          <ac:cxnSpMkLst>
            <pc:docMk/>
            <pc:sldMk cId="1553864509" sldId="2147471719"/>
            <ac:cxnSpMk id="8" creationId="{A3C61A07-23FF-D2C2-762A-F18432864347}"/>
          </ac:cxnSpMkLst>
        </pc:cxnChg>
      </pc:sldChg>
    </pc:docChg>
  </pc:docChgLst>
  <pc:docChgLst>
    <pc:chgData name="Jackson Quinn" userId="f4787004-1b70-4f1d-97ed-cc65f8b67785" providerId="ADAL" clId="{62A05F19-1935-438D-AEF2-C371068852F3}"/>
    <pc:docChg chg="modSld delSection">
      <pc:chgData name="Jackson Quinn" userId="f4787004-1b70-4f1d-97ed-cc65f8b67785" providerId="ADAL" clId="{62A05F19-1935-438D-AEF2-C371068852F3}" dt="2024-09-20T03:46:22.534" v="34" actId="17851"/>
      <pc:docMkLst>
        <pc:docMk/>
      </pc:docMkLst>
      <pc:sldChg chg="modSp mod">
        <pc:chgData name="Jackson Quinn" userId="f4787004-1b70-4f1d-97ed-cc65f8b67785" providerId="ADAL" clId="{62A05F19-1935-438D-AEF2-C371068852F3}" dt="2024-09-20T01:26:53.708" v="33" actId="20577"/>
        <pc:sldMkLst>
          <pc:docMk/>
          <pc:sldMk cId="3735286326" sldId="2147471729"/>
        </pc:sldMkLst>
        <pc:spChg chg="mod">
          <ac:chgData name="Jackson Quinn" userId="f4787004-1b70-4f1d-97ed-cc65f8b67785" providerId="ADAL" clId="{62A05F19-1935-438D-AEF2-C371068852F3}" dt="2024-09-20T01:26:53.708" v="33" actId="20577"/>
          <ac:spMkLst>
            <pc:docMk/>
            <pc:sldMk cId="3735286326" sldId="2147471729"/>
            <ac:spMk id="9" creationId="{EC7C2BED-2407-5028-C4AF-EF23897CE63F}"/>
          </ac:spMkLst>
        </pc:spChg>
      </pc:sldChg>
    </pc:docChg>
  </pc:docChgLst>
  <pc:docChgLst>
    <pc:chgData name="Helena Worthington (DTF)" userId="872c2340-4a31-4883-b18d-67548b3a9bcd" providerId="ADAL" clId="{2BFD7D1B-0CDA-4C7D-80DB-72D43356BB4E}"/>
    <pc:docChg chg="modSld">
      <pc:chgData name="Helena Worthington (DTF)" userId="872c2340-4a31-4883-b18d-67548b3a9bcd" providerId="ADAL" clId="{2BFD7D1B-0CDA-4C7D-80DB-72D43356BB4E}" dt="2024-10-13T22:16:24.051" v="6" actId="207"/>
      <pc:docMkLst>
        <pc:docMk/>
      </pc:docMkLst>
      <pc:sldChg chg="modSp">
        <pc:chgData name="Helena Worthington (DTF)" userId="872c2340-4a31-4883-b18d-67548b3a9bcd" providerId="ADAL" clId="{2BFD7D1B-0CDA-4C7D-80DB-72D43356BB4E}" dt="2024-10-13T22:08:34.108" v="0" actId="20578"/>
        <pc:sldMkLst>
          <pc:docMk/>
          <pc:sldMk cId="3575811757" sldId="2147471719"/>
        </pc:sldMkLst>
        <pc:spChg chg="mod">
          <ac:chgData name="Helena Worthington (DTF)" userId="872c2340-4a31-4883-b18d-67548b3a9bcd" providerId="ADAL" clId="{2BFD7D1B-0CDA-4C7D-80DB-72D43356BB4E}" dt="2024-10-13T22:08:34.108" v="0" actId="20578"/>
          <ac:spMkLst>
            <pc:docMk/>
            <pc:sldMk cId="3575811757" sldId="2147471719"/>
            <ac:spMk id="24" creationId="{A68786C5-0F08-67B4-EF2E-B2FD83DED675}"/>
          </ac:spMkLst>
        </pc:spChg>
      </pc:sldChg>
      <pc:sldChg chg="modSp mod">
        <pc:chgData name="Helena Worthington (DTF)" userId="872c2340-4a31-4883-b18d-67548b3a9bcd" providerId="ADAL" clId="{2BFD7D1B-0CDA-4C7D-80DB-72D43356BB4E}" dt="2024-10-13T22:16:24.051" v="6" actId="207"/>
        <pc:sldMkLst>
          <pc:docMk/>
          <pc:sldMk cId="825503615" sldId="2147471730"/>
        </pc:sldMkLst>
        <pc:spChg chg="mod">
          <ac:chgData name="Helena Worthington (DTF)" userId="872c2340-4a31-4883-b18d-67548b3a9bcd" providerId="ADAL" clId="{2BFD7D1B-0CDA-4C7D-80DB-72D43356BB4E}" dt="2024-10-13T22:16:24.051" v="6" actId="207"/>
          <ac:spMkLst>
            <pc:docMk/>
            <pc:sldMk cId="825503615" sldId="2147471730"/>
            <ac:spMk id="32" creationId="{89A7D073-8D92-326D-B42E-0A25872A81E6}"/>
          </ac:spMkLst>
        </pc:spChg>
        <pc:spChg chg="mod">
          <ac:chgData name="Helena Worthington (DTF)" userId="872c2340-4a31-4883-b18d-67548b3a9bcd" providerId="ADAL" clId="{2BFD7D1B-0CDA-4C7D-80DB-72D43356BB4E}" dt="2024-10-13T22:16:20.572" v="5" actId="207"/>
          <ac:spMkLst>
            <pc:docMk/>
            <pc:sldMk cId="825503615" sldId="2147471730"/>
            <ac:spMk id="35" creationId="{34C42425-7561-62F5-0716-834129C55E35}"/>
          </ac:spMkLst>
        </pc:spChg>
        <pc:spChg chg="mod">
          <ac:chgData name="Helena Worthington (DTF)" userId="872c2340-4a31-4883-b18d-67548b3a9bcd" providerId="ADAL" clId="{2BFD7D1B-0CDA-4C7D-80DB-72D43356BB4E}" dt="2024-10-13T22:16:17.979" v="4" actId="207"/>
          <ac:spMkLst>
            <pc:docMk/>
            <pc:sldMk cId="825503615" sldId="2147471730"/>
            <ac:spMk id="39" creationId="{53DF164F-9FF2-43BB-1907-0AC45794D31D}"/>
          </ac:spMkLst>
        </pc:spChg>
        <pc:spChg chg="mod">
          <ac:chgData name="Helena Worthington (DTF)" userId="872c2340-4a31-4883-b18d-67548b3a9bcd" providerId="ADAL" clId="{2BFD7D1B-0CDA-4C7D-80DB-72D43356BB4E}" dt="2024-10-13T22:14:43.336" v="1" actId="207"/>
          <ac:spMkLst>
            <pc:docMk/>
            <pc:sldMk cId="825503615" sldId="2147471730"/>
            <ac:spMk id="43" creationId="{E4BBEB7A-B70E-C2FB-D323-11ECD914BD2B}"/>
          </ac:spMkLst>
        </pc:spChg>
        <pc:spChg chg="mod">
          <ac:chgData name="Helena Worthington (DTF)" userId="872c2340-4a31-4883-b18d-67548b3a9bcd" providerId="ADAL" clId="{2BFD7D1B-0CDA-4C7D-80DB-72D43356BB4E}" dt="2024-10-13T22:14:51.442" v="3" actId="207"/>
          <ac:spMkLst>
            <pc:docMk/>
            <pc:sldMk cId="825503615" sldId="2147471730"/>
            <ac:spMk id="44" creationId="{9C43858B-5A97-3C3D-B6F8-AC63228C66E1}"/>
          </ac:spMkLst>
        </pc:spChg>
        <pc:spChg chg="mod">
          <ac:chgData name="Helena Worthington (DTF)" userId="872c2340-4a31-4883-b18d-67548b3a9bcd" providerId="ADAL" clId="{2BFD7D1B-0CDA-4C7D-80DB-72D43356BB4E}" dt="2024-10-13T22:14:46.569" v="2" actId="207"/>
          <ac:spMkLst>
            <pc:docMk/>
            <pc:sldMk cId="825503615" sldId="2147471730"/>
            <ac:spMk id="45" creationId="{47048286-AD81-DDD8-D2AA-100E287CDACB}"/>
          </ac:spMkLst>
        </pc:spChg>
      </pc:sldChg>
    </pc:docChg>
  </pc:docChgLst>
  <pc:docChgLst>
    <pc:chgData name="Travis Cunningham (DTF)" userId="a2431d88-02bc-480b-9ad1-66fe40f0e035" providerId="ADAL" clId="{B905C0E0-5A7E-4B1A-8D6B-22FB5F4F4B12}"/>
    <pc:docChg chg="modSld">
      <pc:chgData name="Travis Cunningham (DTF)" userId="a2431d88-02bc-480b-9ad1-66fe40f0e035" providerId="ADAL" clId="{B905C0E0-5A7E-4B1A-8D6B-22FB5F4F4B12}" dt="2024-10-15T23:40:45.066" v="0" actId="400"/>
      <pc:docMkLst>
        <pc:docMk/>
      </pc:docMkLst>
      <pc:sldChg chg="modSp mod">
        <pc:chgData name="Travis Cunningham (DTF)" userId="a2431d88-02bc-480b-9ad1-66fe40f0e035" providerId="ADAL" clId="{B905C0E0-5A7E-4B1A-8D6B-22FB5F4F4B12}" dt="2024-10-15T23:40:45.066" v="0" actId="400"/>
        <pc:sldMkLst>
          <pc:docMk/>
          <pc:sldMk cId="2717348167" sldId="2147471724"/>
        </pc:sldMkLst>
        <pc:graphicFrameChg chg="modGraphic">
          <ac:chgData name="Travis Cunningham (DTF)" userId="a2431d88-02bc-480b-9ad1-66fe40f0e035" providerId="ADAL" clId="{B905C0E0-5A7E-4B1A-8D6B-22FB5F4F4B12}" dt="2024-10-15T23:40:45.066" v="0" actId="400"/>
          <ac:graphicFrameMkLst>
            <pc:docMk/>
            <pc:sldMk cId="2717348167" sldId="2147471724"/>
            <ac:graphicFrameMk id="4" creationId="{BD48924B-0496-CA2C-8D73-A47E59DB3E4C}"/>
          </ac:graphicFrameMkLst>
        </pc:graphicFrameChg>
      </pc:sldChg>
    </pc:docChg>
  </pc:docChgLst>
  <pc:docChgLst>
    <pc:chgData name="Claire Noone" userId="S::claire.noone@nousgroup.com::4205f047-17a4-4705-b4ef-4fb8d686e543" providerId="AD" clId="Web-{47370187-4496-350F-B076-910F0D847620}"/>
    <pc:docChg chg="modSld">
      <pc:chgData name="Claire Noone" userId="S::claire.noone@nousgroup.com::4205f047-17a4-4705-b4ef-4fb8d686e543" providerId="AD" clId="Web-{47370187-4496-350F-B076-910F0D847620}" dt="2024-09-19T04:50:37.398" v="17" actId="20577"/>
      <pc:docMkLst>
        <pc:docMk/>
      </pc:docMkLst>
      <pc:sldChg chg="modSp">
        <pc:chgData name="Claire Noone" userId="S::claire.noone@nousgroup.com::4205f047-17a4-4705-b4ef-4fb8d686e543" providerId="AD" clId="Web-{47370187-4496-350F-B076-910F0D847620}" dt="2024-09-19T04:47:43.127" v="0" actId="20577"/>
        <pc:sldMkLst>
          <pc:docMk/>
          <pc:sldMk cId="3735286326" sldId="2147471729"/>
        </pc:sldMkLst>
        <pc:spChg chg="mod">
          <ac:chgData name="Claire Noone" userId="S::claire.noone@nousgroup.com::4205f047-17a4-4705-b4ef-4fb8d686e543" providerId="AD" clId="Web-{47370187-4496-350F-B076-910F0D847620}" dt="2024-09-19T04:47:43.127" v="0" actId="20577"/>
          <ac:spMkLst>
            <pc:docMk/>
            <pc:sldMk cId="3735286326" sldId="2147471729"/>
            <ac:spMk id="10" creationId="{943ECE6E-897E-B14C-3F86-EDF303FB621E}"/>
          </ac:spMkLst>
        </pc:spChg>
      </pc:sldChg>
      <pc:sldChg chg="modSp">
        <pc:chgData name="Claire Noone" userId="S::claire.noone@nousgroup.com::4205f047-17a4-4705-b4ef-4fb8d686e543" providerId="AD" clId="Web-{47370187-4496-350F-B076-910F0D847620}" dt="2024-09-19T04:50:37.398" v="17" actId="20577"/>
        <pc:sldMkLst>
          <pc:docMk/>
          <pc:sldMk cId="3355992997" sldId="2147471736"/>
        </pc:sldMkLst>
        <pc:spChg chg="mod">
          <ac:chgData name="Claire Noone" userId="S::claire.noone@nousgroup.com::4205f047-17a4-4705-b4ef-4fb8d686e543" providerId="AD" clId="Web-{47370187-4496-350F-B076-910F0D847620}" dt="2024-09-19T04:50:37.398" v="17" actId="20577"/>
          <ac:spMkLst>
            <pc:docMk/>
            <pc:sldMk cId="3355992997" sldId="2147471736"/>
            <ac:spMk id="3" creationId="{0B0E0EEE-AAF7-27D9-5453-D9B85663617E}"/>
          </ac:spMkLst>
        </pc:spChg>
      </pc:sldChg>
    </pc:docChg>
  </pc:docChgLst>
  <pc:docChgLst>
    <pc:chgData name="Connor Xu" userId="a2fa5610-7f85-41f8-9630-afc02cec4fa9" providerId="ADAL" clId="{EE18113F-3779-4A65-87D1-C584C28E733E}"/>
    <pc:docChg chg="addSld delSld modSld sldOrd delSection modSection">
      <pc:chgData name="Connor Xu" userId="a2fa5610-7f85-41f8-9630-afc02cec4fa9" providerId="ADAL" clId="{EE18113F-3779-4A65-87D1-C584C28E733E}" dt="2024-09-02T06:27:46.713" v="263" actId="47"/>
      <pc:docMkLst>
        <pc:docMk/>
      </pc:docMkLst>
      <pc:sldChg chg="add del">
        <pc:chgData name="Connor Xu" userId="a2fa5610-7f85-41f8-9630-afc02cec4fa9" providerId="ADAL" clId="{EE18113F-3779-4A65-87D1-C584C28E733E}" dt="2024-09-02T06:08:42.722" v="38" actId="47"/>
        <pc:sldMkLst>
          <pc:docMk/>
          <pc:sldMk cId="2160923306" sldId="256"/>
        </pc:sldMkLst>
      </pc:sldChg>
      <pc:sldChg chg="del">
        <pc:chgData name="Connor Xu" userId="a2fa5610-7f85-41f8-9630-afc02cec4fa9" providerId="ADAL" clId="{EE18113F-3779-4A65-87D1-C584C28E733E}" dt="2024-09-02T06:22:56.974" v="152" actId="47"/>
        <pc:sldMkLst>
          <pc:docMk/>
          <pc:sldMk cId="3262821177" sldId="270"/>
        </pc:sldMkLst>
      </pc:sldChg>
      <pc:sldChg chg="del">
        <pc:chgData name="Connor Xu" userId="a2fa5610-7f85-41f8-9630-afc02cec4fa9" providerId="ADAL" clId="{EE18113F-3779-4A65-87D1-C584C28E733E}" dt="2024-09-02T06:22:55.811" v="140" actId="47"/>
        <pc:sldMkLst>
          <pc:docMk/>
          <pc:sldMk cId="1031989482" sldId="2145706307"/>
        </pc:sldMkLst>
      </pc:sldChg>
      <pc:sldChg chg="del">
        <pc:chgData name="Connor Xu" userId="a2fa5610-7f85-41f8-9630-afc02cec4fa9" providerId="ADAL" clId="{EE18113F-3779-4A65-87D1-C584C28E733E}" dt="2024-09-02T06:22:55.710" v="139" actId="47"/>
        <pc:sldMkLst>
          <pc:docMk/>
          <pc:sldMk cId="4194741347" sldId="2145706536"/>
        </pc:sldMkLst>
      </pc:sldChg>
      <pc:sldChg chg="del">
        <pc:chgData name="Connor Xu" userId="a2fa5610-7f85-41f8-9630-afc02cec4fa9" providerId="ADAL" clId="{EE18113F-3779-4A65-87D1-C584C28E733E}" dt="2024-09-02T06:22:56.677" v="143" actId="47"/>
        <pc:sldMkLst>
          <pc:docMk/>
          <pc:sldMk cId="2176534885" sldId="2147471267"/>
        </pc:sldMkLst>
      </pc:sldChg>
      <pc:sldChg chg="del">
        <pc:chgData name="Connor Xu" userId="a2fa5610-7f85-41f8-9630-afc02cec4fa9" providerId="ADAL" clId="{EE18113F-3779-4A65-87D1-C584C28E733E}" dt="2024-09-02T06:22:56.713" v="144" actId="47"/>
        <pc:sldMkLst>
          <pc:docMk/>
          <pc:sldMk cId="1879541994" sldId="2147471296"/>
        </pc:sldMkLst>
      </pc:sldChg>
      <pc:sldChg chg="del">
        <pc:chgData name="Connor Xu" userId="a2fa5610-7f85-41f8-9630-afc02cec4fa9" providerId="ADAL" clId="{EE18113F-3779-4A65-87D1-C584C28E733E}" dt="2024-09-02T06:22:56.739" v="145" actId="47"/>
        <pc:sldMkLst>
          <pc:docMk/>
          <pc:sldMk cId="3454937915" sldId="2147471306"/>
        </pc:sldMkLst>
      </pc:sldChg>
      <pc:sldChg chg="add del">
        <pc:chgData name="Connor Xu" userId="a2fa5610-7f85-41f8-9630-afc02cec4fa9" providerId="ADAL" clId="{EE18113F-3779-4A65-87D1-C584C28E733E}" dt="2024-09-02T06:07:34.210" v="2"/>
        <pc:sldMkLst>
          <pc:docMk/>
          <pc:sldMk cId="3452808978" sldId="2147471352"/>
        </pc:sldMkLst>
      </pc:sldChg>
      <pc:sldChg chg="add del">
        <pc:chgData name="Connor Xu" userId="a2fa5610-7f85-41f8-9630-afc02cec4fa9" providerId="ADAL" clId="{EE18113F-3779-4A65-87D1-C584C28E733E}" dt="2024-09-02T06:07:34.210" v="2"/>
        <pc:sldMkLst>
          <pc:docMk/>
          <pc:sldMk cId="2783805322" sldId="2147471357"/>
        </pc:sldMkLst>
      </pc:sldChg>
      <pc:sldChg chg="add del">
        <pc:chgData name="Connor Xu" userId="a2fa5610-7f85-41f8-9630-afc02cec4fa9" providerId="ADAL" clId="{EE18113F-3779-4A65-87D1-C584C28E733E}" dt="2024-09-02T06:07:34.210" v="2"/>
        <pc:sldMkLst>
          <pc:docMk/>
          <pc:sldMk cId="270764744" sldId="2147471363"/>
        </pc:sldMkLst>
      </pc:sldChg>
      <pc:sldChg chg="add del">
        <pc:chgData name="Connor Xu" userId="a2fa5610-7f85-41f8-9630-afc02cec4fa9" providerId="ADAL" clId="{EE18113F-3779-4A65-87D1-C584C28E733E}" dt="2024-09-02T06:27:46.713" v="263" actId="47"/>
        <pc:sldMkLst>
          <pc:docMk/>
          <pc:sldMk cId="1158413046" sldId="2147471365"/>
        </pc:sldMkLst>
      </pc:sldChg>
      <pc:sldChg chg="addSp add del modNotes">
        <pc:chgData name="Connor Xu" userId="a2fa5610-7f85-41f8-9630-afc02cec4fa9" providerId="ADAL" clId="{EE18113F-3779-4A65-87D1-C584C28E733E}" dt="2024-09-02T06:23:18.977" v="254" actId="47"/>
        <pc:sldMkLst>
          <pc:docMk/>
          <pc:sldMk cId="1525853113" sldId="2147471372"/>
        </pc:sldMkLst>
        <pc:picChg chg="add">
          <ac:chgData name="Connor Xu" userId="a2fa5610-7f85-41f8-9630-afc02cec4fa9" providerId="ADAL" clId="{EE18113F-3779-4A65-87D1-C584C28E733E}" dt="2024-09-02T06:10:55.973" v="44"/>
          <ac:picMkLst>
            <pc:docMk/>
            <pc:sldMk cId="1525853113" sldId="2147471372"/>
            <ac:picMk id="4" creationId="{6DDCA042-FF02-9A96-4F89-0663696A7DA1}"/>
          </ac:picMkLst>
        </pc:picChg>
      </pc:sldChg>
      <pc:sldChg chg="add del">
        <pc:chgData name="Connor Xu" userId="a2fa5610-7f85-41f8-9630-afc02cec4fa9" providerId="ADAL" clId="{EE18113F-3779-4A65-87D1-C584C28E733E}" dt="2024-09-02T06:07:34.210" v="2"/>
        <pc:sldMkLst>
          <pc:docMk/>
          <pc:sldMk cId="3301852112" sldId="2147471376"/>
        </pc:sldMkLst>
      </pc:sldChg>
      <pc:sldChg chg="add del">
        <pc:chgData name="Connor Xu" userId="a2fa5610-7f85-41f8-9630-afc02cec4fa9" providerId="ADAL" clId="{EE18113F-3779-4A65-87D1-C584C28E733E}" dt="2024-09-02T06:07:34.210" v="2"/>
        <pc:sldMkLst>
          <pc:docMk/>
          <pc:sldMk cId="3475717260" sldId="2147471377"/>
        </pc:sldMkLst>
      </pc:sldChg>
      <pc:sldChg chg="add del">
        <pc:chgData name="Connor Xu" userId="a2fa5610-7f85-41f8-9630-afc02cec4fa9" providerId="ADAL" clId="{EE18113F-3779-4A65-87D1-C584C28E733E}" dt="2024-09-02T06:23:22.169" v="255" actId="47"/>
        <pc:sldMkLst>
          <pc:docMk/>
          <pc:sldMk cId="4069698799" sldId="2147471378"/>
        </pc:sldMkLst>
      </pc:sldChg>
      <pc:sldChg chg="del">
        <pc:chgData name="Connor Xu" userId="a2fa5610-7f85-41f8-9630-afc02cec4fa9" providerId="ADAL" clId="{EE18113F-3779-4A65-87D1-C584C28E733E}" dt="2024-09-02T06:22:59.477" v="207" actId="47"/>
        <pc:sldMkLst>
          <pc:docMk/>
          <pc:sldMk cId="2399116334" sldId="2147471379"/>
        </pc:sldMkLst>
      </pc:sldChg>
      <pc:sldChg chg="del">
        <pc:chgData name="Connor Xu" userId="a2fa5610-7f85-41f8-9630-afc02cec4fa9" providerId="ADAL" clId="{EE18113F-3779-4A65-87D1-C584C28E733E}" dt="2024-09-02T06:22:59.257" v="200" actId="47"/>
        <pc:sldMkLst>
          <pc:docMk/>
          <pc:sldMk cId="2478982406" sldId="2147471381"/>
        </pc:sldMkLst>
      </pc:sldChg>
      <pc:sldChg chg="del">
        <pc:chgData name="Connor Xu" userId="a2fa5610-7f85-41f8-9630-afc02cec4fa9" providerId="ADAL" clId="{EE18113F-3779-4A65-87D1-C584C28E733E}" dt="2024-09-02T06:22:59.037" v="193" actId="47"/>
        <pc:sldMkLst>
          <pc:docMk/>
          <pc:sldMk cId="2192921596" sldId="2147471383"/>
        </pc:sldMkLst>
      </pc:sldChg>
      <pc:sldChg chg="del">
        <pc:chgData name="Connor Xu" userId="a2fa5610-7f85-41f8-9630-afc02cec4fa9" providerId="ADAL" clId="{EE18113F-3779-4A65-87D1-C584C28E733E}" dt="2024-09-02T06:22:58.819" v="186" actId="47"/>
        <pc:sldMkLst>
          <pc:docMk/>
          <pc:sldMk cId="1990164830" sldId="2147471385"/>
        </pc:sldMkLst>
      </pc:sldChg>
      <pc:sldChg chg="del">
        <pc:chgData name="Connor Xu" userId="a2fa5610-7f85-41f8-9630-afc02cec4fa9" providerId="ADAL" clId="{EE18113F-3779-4A65-87D1-C584C28E733E}" dt="2024-09-02T06:22:56.841" v="148" actId="47"/>
        <pc:sldMkLst>
          <pc:docMk/>
          <pc:sldMk cId="1992941528" sldId="2147471416"/>
        </pc:sldMkLst>
      </pc:sldChg>
      <pc:sldChg chg="del">
        <pc:chgData name="Connor Xu" userId="a2fa5610-7f85-41f8-9630-afc02cec4fa9" providerId="ADAL" clId="{EE18113F-3779-4A65-87D1-C584C28E733E}" dt="2024-09-02T06:22:57.778" v="177" actId="47"/>
        <pc:sldMkLst>
          <pc:docMk/>
          <pc:sldMk cId="2835252447" sldId="2147471466"/>
        </pc:sldMkLst>
      </pc:sldChg>
      <pc:sldChg chg="del">
        <pc:chgData name="Connor Xu" userId="a2fa5610-7f85-41f8-9630-afc02cec4fa9" providerId="ADAL" clId="{EE18113F-3779-4A65-87D1-C584C28E733E}" dt="2024-09-02T06:22:56.916" v="151" actId="47"/>
        <pc:sldMkLst>
          <pc:docMk/>
          <pc:sldMk cId="1581307264" sldId="2147471505"/>
        </pc:sldMkLst>
      </pc:sldChg>
      <pc:sldChg chg="del">
        <pc:chgData name="Connor Xu" userId="a2fa5610-7f85-41f8-9630-afc02cec4fa9" providerId="ADAL" clId="{EE18113F-3779-4A65-87D1-C584C28E733E}" dt="2024-09-02T06:22:57.432" v="166" actId="47"/>
        <pc:sldMkLst>
          <pc:docMk/>
          <pc:sldMk cId="3732230859" sldId="2147471506"/>
        </pc:sldMkLst>
      </pc:sldChg>
      <pc:sldChg chg="del">
        <pc:chgData name="Connor Xu" userId="a2fa5610-7f85-41f8-9630-afc02cec4fa9" providerId="ADAL" clId="{EE18113F-3779-4A65-87D1-C584C28E733E}" dt="2024-09-02T06:22:55.643" v="136" actId="47"/>
        <pc:sldMkLst>
          <pc:docMk/>
          <pc:sldMk cId="213221418" sldId="2147471508"/>
        </pc:sldMkLst>
      </pc:sldChg>
      <pc:sldChg chg="del">
        <pc:chgData name="Connor Xu" userId="a2fa5610-7f85-41f8-9630-afc02cec4fa9" providerId="ADAL" clId="{EE18113F-3779-4A65-87D1-C584C28E733E}" dt="2024-09-02T06:23:00.762" v="221" actId="47"/>
        <pc:sldMkLst>
          <pc:docMk/>
          <pc:sldMk cId="2590382919" sldId="2147471510"/>
        </pc:sldMkLst>
      </pc:sldChg>
      <pc:sldChg chg="del">
        <pc:chgData name="Connor Xu" userId="a2fa5610-7f85-41f8-9630-afc02cec4fa9" providerId="ADAL" clId="{EE18113F-3779-4A65-87D1-C584C28E733E}" dt="2024-09-02T06:22:57.549" v="170" actId="47"/>
        <pc:sldMkLst>
          <pc:docMk/>
          <pc:sldMk cId="1525720501" sldId="2147471516"/>
        </pc:sldMkLst>
      </pc:sldChg>
      <pc:sldChg chg="del">
        <pc:chgData name="Connor Xu" userId="a2fa5610-7f85-41f8-9630-afc02cec4fa9" providerId="ADAL" clId="{EE18113F-3779-4A65-87D1-C584C28E733E}" dt="2024-09-02T06:23:00.643" v="217" actId="47"/>
        <pc:sldMkLst>
          <pc:docMk/>
          <pc:sldMk cId="3726805784" sldId="2147471526"/>
        </pc:sldMkLst>
      </pc:sldChg>
      <pc:sldChg chg="del">
        <pc:chgData name="Connor Xu" userId="a2fa5610-7f85-41f8-9630-afc02cec4fa9" providerId="ADAL" clId="{EE18113F-3779-4A65-87D1-C584C28E733E}" dt="2024-09-02T06:22:57.498" v="168" actId="47"/>
        <pc:sldMkLst>
          <pc:docMk/>
          <pc:sldMk cId="844563747" sldId="2147471529"/>
        </pc:sldMkLst>
      </pc:sldChg>
      <pc:sldChg chg="del">
        <pc:chgData name="Connor Xu" userId="a2fa5610-7f85-41f8-9630-afc02cec4fa9" providerId="ADAL" clId="{EE18113F-3779-4A65-87D1-C584C28E733E}" dt="2024-09-02T06:22:58.844" v="187" actId="47"/>
        <pc:sldMkLst>
          <pc:docMk/>
          <pc:sldMk cId="1704200544" sldId="2147471540"/>
        </pc:sldMkLst>
      </pc:sldChg>
      <pc:sldChg chg="del">
        <pc:chgData name="Connor Xu" userId="a2fa5610-7f85-41f8-9630-afc02cec4fa9" providerId="ADAL" clId="{EE18113F-3779-4A65-87D1-C584C28E733E}" dt="2024-09-02T06:22:59.505" v="208" actId="47"/>
        <pc:sldMkLst>
          <pc:docMk/>
          <pc:sldMk cId="3096354983" sldId="2147471542"/>
        </pc:sldMkLst>
      </pc:sldChg>
      <pc:sldChg chg="del">
        <pc:chgData name="Connor Xu" userId="a2fa5610-7f85-41f8-9630-afc02cec4fa9" providerId="ADAL" clId="{EE18113F-3779-4A65-87D1-C584C28E733E}" dt="2024-09-02T06:23:01.293" v="225" actId="47"/>
        <pc:sldMkLst>
          <pc:docMk/>
          <pc:sldMk cId="3191616871" sldId="2147471551"/>
        </pc:sldMkLst>
      </pc:sldChg>
      <pc:sldChg chg="del">
        <pc:chgData name="Connor Xu" userId="a2fa5610-7f85-41f8-9630-afc02cec4fa9" providerId="ADAL" clId="{EE18113F-3779-4A65-87D1-C584C28E733E}" dt="2024-09-02T06:22:57.530" v="169" actId="47"/>
        <pc:sldMkLst>
          <pc:docMk/>
          <pc:sldMk cId="722364161" sldId="2147471554"/>
        </pc:sldMkLst>
      </pc:sldChg>
      <pc:sldChg chg="del">
        <pc:chgData name="Connor Xu" userId="a2fa5610-7f85-41f8-9630-afc02cec4fa9" providerId="ADAL" clId="{EE18113F-3779-4A65-87D1-C584C28E733E}" dt="2024-09-02T06:22:56.891" v="150" actId="47"/>
        <pc:sldMkLst>
          <pc:docMk/>
          <pc:sldMk cId="2946389797" sldId="2147471563"/>
        </pc:sldMkLst>
      </pc:sldChg>
      <pc:sldChg chg="del">
        <pc:chgData name="Connor Xu" userId="a2fa5610-7f85-41f8-9630-afc02cec4fa9" providerId="ADAL" clId="{EE18113F-3779-4A65-87D1-C584C28E733E}" dt="2024-09-02T06:22:56.794" v="147" actId="47"/>
        <pc:sldMkLst>
          <pc:docMk/>
          <pc:sldMk cId="2389721078" sldId="2147471565"/>
        </pc:sldMkLst>
      </pc:sldChg>
      <pc:sldChg chg="del">
        <pc:chgData name="Connor Xu" userId="a2fa5610-7f85-41f8-9630-afc02cec4fa9" providerId="ADAL" clId="{EE18113F-3779-4A65-87D1-C584C28E733E}" dt="2024-09-02T06:22:55.195" v="135" actId="47"/>
        <pc:sldMkLst>
          <pc:docMk/>
          <pc:sldMk cId="3261567875" sldId="2147471566"/>
        </pc:sldMkLst>
      </pc:sldChg>
      <pc:sldChg chg="del">
        <pc:chgData name="Connor Xu" userId="a2fa5610-7f85-41f8-9630-afc02cec4fa9" providerId="ADAL" clId="{EE18113F-3779-4A65-87D1-C584C28E733E}" dt="2024-09-02T06:22:56.017" v="141" actId="47"/>
        <pc:sldMkLst>
          <pc:docMk/>
          <pc:sldMk cId="2019842779" sldId="2147471567"/>
        </pc:sldMkLst>
      </pc:sldChg>
      <pc:sldChg chg="del">
        <pc:chgData name="Connor Xu" userId="a2fa5610-7f85-41f8-9630-afc02cec4fa9" providerId="ADAL" clId="{EE18113F-3779-4A65-87D1-C584C28E733E}" dt="2024-09-02T06:22:56.162" v="142" actId="47"/>
        <pc:sldMkLst>
          <pc:docMk/>
          <pc:sldMk cId="3732255707" sldId="2147471571"/>
        </pc:sldMkLst>
      </pc:sldChg>
      <pc:sldChg chg="del">
        <pc:chgData name="Connor Xu" userId="a2fa5610-7f85-41f8-9630-afc02cec4fa9" providerId="ADAL" clId="{EE18113F-3779-4A65-87D1-C584C28E733E}" dt="2024-09-02T06:22:56.769" v="146" actId="47"/>
        <pc:sldMkLst>
          <pc:docMk/>
          <pc:sldMk cId="52193789" sldId="2147471572"/>
        </pc:sldMkLst>
      </pc:sldChg>
      <pc:sldChg chg="del">
        <pc:chgData name="Connor Xu" userId="a2fa5610-7f85-41f8-9630-afc02cec4fa9" providerId="ADAL" clId="{EE18113F-3779-4A65-87D1-C584C28E733E}" dt="2024-09-02T06:22:55.688" v="138" actId="47"/>
        <pc:sldMkLst>
          <pc:docMk/>
          <pc:sldMk cId="3819060953" sldId="2147471573"/>
        </pc:sldMkLst>
      </pc:sldChg>
      <pc:sldChg chg="del">
        <pc:chgData name="Connor Xu" userId="a2fa5610-7f85-41f8-9630-afc02cec4fa9" providerId="ADAL" clId="{EE18113F-3779-4A65-87D1-C584C28E733E}" dt="2024-09-02T06:22:55.667" v="137" actId="47"/>
        <pc:sldMkLst>
          <pc:docMk/>
          <pc:sldMk cId="495041050" sldId="2147471574"/>
        </pc:sldMkLst>
      </pc:sldChg>
      <pc:sldChg chg="del">
        <pc:chgData name="Connor Xu" userId="a2fa5610-7f85-41f8-9630-afc02cec4fa9" providerId="ADAL" clId="{EE18113F-3779-4A65-87D1-C584C28E733E}" dt="2024-09-02T06:22:56.867" v="149" actId="47"/>
        <pc:sldMkLst>
          <pc:docMk/>
          <pc:sldMk cId="3933963994" sldId="2147471578"/>
        </pc:sldMkLst>
      </pc:sldChg>
      <pc:sldChg chg="del">
        <pc:chgData name="Connor Xu" userId="a2fa5610-7f85-41f8-9630-afc02cec4fa9" providerId="ADAL" clId="{EE18113F-3779-4A65-87D1-C584C28E733E}" dt="2024-09-02T06:22:57.012" v="153" actId="47"/>
        <pc:sldMkLst>
          <pc:docMk/>
          <pc:sldMk cId="2454108412" sldId="2147471584"/>
        </pc:sldMkLst>
      </pc:sldChg>
      <pc:sldChg chg="del">
        <pc:chgData name="Connor Xu" userId="a2fa5610-7f85-41f8-9630-afc02cec4fa9" providerId="ADAL" clId="{EE18113F-3779-4A65-87D1-C584C28E733E}" dt="2024-09-02T06:22:57.390" v="165" actId="47"/>
        <pc:sldMkLst>
          <pc:docMk/>
          <pc:sldMk cId="2873387960" sldId="2147471586"/>
        </pc:sldMkLst>
      </pc:sldChg>
      <pc:sldChg chg="del">
        <pc:chgData name="Connor Xu" userId="a2fa5610-7f85-41f8-9630-afc02cec4fa9" providerId="ADAL" clId="{EE18113F-3779-4A65-87D1-C584C28E733E}" dt="2024-09-02T06:22:57.356" v="164" actId="47"/>
        <pc:sldMkLst>
          <pc:docMk/>
          <pc:sldMk cId="2264159868" sldId="2147471588"/>
        </pc:sldMkLst>
      </pc:sldChg>
      <pc:sldChg chg="del">
        <pc:chgData name="Connor Xu" userId="a2fa5610-7f85-41f8-9630-afc02cec4fa9" providerId="ADAL" clId="{EE18113F-3779-4A65-87D1-C584C28E733E}" dt="2024-09-02T06:22:57.325" v="163" actId="47"/>
        <pc:sldMkLst>
          <pc:docMk/>
          <pc:sldMk cId="1309646545" sldId="2147471589"/>
        </pc:sldMkLst>
      </pc:sldChg>
      <pc:sldChg chg="del">
        <pc:chgData name="Connor Xu" userId="a2fa5610-7f85-41f8-9630-afc02cec4fa9" providerId="ADAL" clId="{EE18113F-3779-4A65-87D1-C584C28E733E}" dt="2024-09-02T06:22:57.184" v="158" actId="47"/>
        <pc:sldMkLst>
          <pc:docMk/>
          <pc:sldMk cId="806101404" sldId="2147471590"/>
        </pc:sldMkLst>
      </pc:sldChg>
      <pc:sldChg chg="del">
        <pc:chgData name="Connor Xu" userId="a2fa5610-7f85-41f8-9630-afc02cec4fa9" providerId="ADAL" clId="{EE18113F-3779-4A65-87D1-C584C28E733E}" dt="2024-09-02T06:22:57.269" v="161" actId="47"/>
        <pc:sldMkLst>
          <pc:docMk/>
          <pc:sldMk cId="820237444" sldId="2147471591"/>
        </pc:sldMkLst>
      </pc:sldChg>
      <pc:sldChg chg="del">
        <pc:chgData name="Connor Xu" userId="a2fa5610-7f85-41f8-9630-afc02cec4fa9" providerId="ADAL" clId="{EE18113F-3779-4A65-87D1-C584C28E733E}" dt="2024-09-02T06:22:57.299" v="162" actId="47"/>
        <pc:sldMkLst>
          <pc:docMk/>
          <pc:sldMk cId="3433516797" sldId="2147471592"/>
        </pc:sldMkLst>
      </pc:sldChg>
      <pc:sldChg chg="del">
        <pc:chgData name="Connor Xu" userId="a2fa5610-7f85-41f8-9630-afc02cec4fa9" providerId="ADAL" clId="{EE18113F-3779-4A65-87D1-C584C28E733E}" dt="2024-09-02T06:22:57.155" v="157" actId="47"/>
        <pc:sldMkLst>
          <pc:docMk/>
          <pc:sldMk cId="1859614179" sldId="2147471593"/>
        </pc:sldMkLst>
      </pc:sldChg>
      <pc:sldChg chg="del">
        <pc:chgData name="Connor Xu" userId="a2fa5610-7f85-41f8-9630-afc02cec4fa9" providerId="ADAL" clId="{EE18113F-3779-4A65-87D1-C584C28E733E}" dt="2024-09-02T06:22:57.126" v="156" actId="47"/>
        <pc:sldMkLst>
          <pc:docMk/>
          <pc:sldMk cId="505182861" sldId="2147471594"/>
        </pc:sldMkLst>
      </pc:sldChg>
      <pc:sldChg chg="add del">
        <pc:chgData name="Connor Xu" userId="a2fa5610-7f85-41f8-9630-afc02cec4fa9" providerId="ADAL" clId="{EE18113F-3779-4A65-87D1-C584C28E733E}" dt="2024-09-02T06:24:55.739" v="257"/>
        <pc:sldMkLst>
          <pc:docMk/>
          <pc:sldMk cId="4208571328" sldId="2147471596"/>
        </pc:sldMkLst>
      </pc:sldChg>
      <pc:sldChg chg="del">
        <pc:chgData name="Connor Xu" userId="a2fa5610-7f85-41f8-9630-afc02cec4fa9" providerId="ADAL" clId="{EE18113F-3779-4A65-87D1-C584C28E733E}" dt="2024-09-02T06:22:57.209" v="159" actId="47"/>
        <pc:sldMkLst>
          <pc:docMk/>
          <pc:sldMk cId="4097914163" sldId="2147471598"/>
        </pc:sldMkLst>
      </pc:sldChg>
      <pc:sldChg chg="del">
        <pc:chgData name="Connor Xu" userId="a2fa5610-7f85-41f8-9630-afc02cec4fa9" providerId="ADAL" clId="{EE18113F-3779-4A65-87D1-C584C28E733E}" dt="2024-09-02T06:22:57.088" v="155" actId="47"/>
        <pc:sldMkLst>
          <pc:docMk/>
          <pc:sldMk cId="3971867607" sldId="2147471599"/>
        </pc:sldMkLst>
      </pc:sldChg>
      <pc:sldChg chg="del">
        <pc:chgData name="Connor Xu" userId="a2fa5610-7f85-41f8-9630-afc02cec4fa9" providerId="ADAL" clId="{EE18113F-3779-4A65-87D1-C584C28E733E}" dt="2024-09-02T06:22:57.049" v="154" actId="47"/>
        <pc:sldMkLst>
          <pc:docMk/>
          <pc:sldMk cId="2335858992" sldId="2147471600"/>
        </pc:sldMkLst>
      </pc:sldChg>
      <pc:sldChg chg="modSp mod">
        <pc:chgData name="Connor Xu" userId="a2fa5610-7f85-41f8-9630-afc02cec4fa9" providerId="ADAL" clId="{EE18113F-3779-4A65-87D1-C584C28E733E}" dt="2024-09-02T06:11:54.716" v="84" actId="20577"/>
        <pc:sldMkLst>
          <pc:docMk/>
          <pc:sldMk cId="2083619045" sldId="2147471602"/>
        </pc:sldMkLst>
        <pc:spChg chg="mod">
          <ac:chgData name="Connor Xu" userId="a2fa5610-7f85-41f8-9630-afc02cec4fa9" providerId="ADAL" clId="{EE18113F-3779-4A65-87D1-C584C28E733E}" dt="2024-09-02T06:11:54.716" v="84" actId="20577"/>
          <ac:spMkLst>
            <pc:docMk/>
            <pc:sldMk cId="2083619045" sldId="2147471602"/>
            <ac:spMk id="4" creationId="{74695963-93D3-CEED-3211-EA22860FE331}"/>
          </ac:spMkLst>
        </pc:spChg>
      </pc:sldChg>
      <pc:sldChg chg="del">
        <pc:chgData name="Connor Xu" userId="a2fa5610-7f85-41f8-9630-afc02cec4fa9" providerId="ADAL" clId="{EE18113F-3779-4A65-87D1-C584C28E733E}" dt="2024-09-02T06:23:03.783" v="246" actId="47"/>
        <pc:sldMkLst>
          <pc:docMk/>
          <pc:sldMk cId="1702971962" sldId="2147471603"/>
        </pc:sldMkLst>
      </pc:sldChg>
      <pc:sldChg chg="del">
        <pc:chgData name="Connor Xu" userId="a2fa5610-7f85-41f8-9630-afc02cec4fa9" providerId="ADAL" clId="{EE18113F-3779-4A65-87D1-C584C28E733E}" dt="2024-09-02T06:23:03.181" v="241" actId="47"/>
        <pc:sldMkLst>
          <pc:docMk/>
          <pc:sldMk cId="678840449" sldId="2147471609"/>
        </pc:sldMkLst>
      </pc:sldChg>
      <pc:sldChg chg="del">
        <pc:chgData name="Connor Xu" userId="a2fa5610-7f85-41f8-9630-afc02cec4fa9" providerId="ADAL" clId="{EE18113F-3779-4A65-87D1-C584C28E733E}" dt="2024-09-02T06:22:57.454" v="167" actId="47"/>
        <pc:sldMkLst>
          <pc:docMk/>
          <pc:sldMk cId="3418905580" sldId="2147471614"/>
        </pc:sldMkLst>
      </pc:sldChg>
      <pc:sldChg chg="add del">
        <pc:chgData name="Connor Xu" userId="a2fa5610-7f85-41f8-9630-afc02cec4fa9" providerId="ADAL" clId="{EE18113F-3779-4A65-87D1-C584C28E733E}" dt="2024-09-02T06:26:38.129" v="260"/>
        <pc:sldMkLst>
          <pc:docMk/>
          <pc:sldMk cId="2973198158" sldId="2147471621"/>
        </pc:sldMkLst>
      </pc:sldChg>
      <pc:sldChg chg="del">
        <pc:chgData name="Connor Xu" userId="a2fa5610-7f85-41f8-9630-afc02cec4fa9" providerId="ADAL" clId="{EE18113F-3779-4A65-87D1-C584C28E733E}" dt="2024-09-02T06:23:02.392" v="238" actId="47"/>
        <pc:sldMkLst>
          <pc:docMk/>
          <pc:sldMk cId="1284542380" sldId="2147471622"/>
        </pc:sldMkLst>
      </pc:sldChg>
      <pc:sldChg chg="del">
        <pc:chgData name="Connor Xu" userId="a2fa5610-7f85-41f8-9630-afc02cec4fa9" providerId="ADAL" clId="{EE18113F-3779-4A65-87D1-C584C28E733E}" dt="2024-09-02T06:23:01.521" v="233" actId="47"/>
        <pc:sldMkLst>
          <pc:docMk/>
          <pc:sldMk cId="2577352464" sldId="2147471627"/>
        </pc:sldMkLst>
      </pc:sldChg>
      <pc:sldChg chg="del">
        <pc:chgData name="Connor Xu" userId="a2fa5610-7f85-41f8-9630-afc02cec4fa9" providerId="ADAL" clId="{EE18113F-3779-4A65-87D1-C584C28E733E}" dt="2024-09-02T06:23:00.884" v="224" actId="47"/>
        <pc:sldMkLst>
          <pc:docMk/>
          <pc:sldMk cId="1900140867" sldId="2147471633"/>
        </pc:sldMkLst>
      </pc:sldChg>
      <pc:sldChg chg="del">
        <pc:chgData name="Connor Xu" userId="a2fa5610-7f85-41f8-9630-afc02cec4fa9" providerId="ADAL" clId="{EE18113F-3779-4A65-87D1-C584C28E733E}" dt="2024-09-02T06:23:00.822" v="223" actId="47"/>
        <pc:sldMkLst>
          <pc:docMk/>
          <pc:sldMk cId="2259921476" sldId="2147471634"/>
        </pc:sldMkLst>
      </pc:sldChg>
      <pc:sldChg chg="add del">
        <pc:chgData name="Connor Xu" userId="a2fa5610-7f85-41f8-9630-afc02cec4fa9" providerId="ADAL" clId="{EE18113F-3779-4A65-87D1-C584C28E733E}" dt="2024-09-02T06:26:36.478" v="259" actId="47"/>
        <pc:sldMkLst>
          <pc:docMk/>
          <pc:sldMk cId="4070250027" sldId="2147471635"/>
        </pc:sldMkLst>
      </pc:sldChg>
      <pc:sldChg chg="del">
        <pc:chgData name="Connor Xu" userId="a2fa5610-7f85-41f8-9630-afc02cec4fa9" providerId="ADAL" clId="{EE18113F-3779-4A65-87D1-C584C28E733E}" dt="2024-09-02T06:23:00.672" v="218" actId="47"/>
        <pc:sldMkLst>
          <pc:docMk/>
          <pc:sldMk cId="1773920152" sldId="2147471639"/>
        </pc:sldMkLst>
      </pc:sldChg>
      <pc:sldChg chg="del">
        <pc:chgData name="Connor Xu" userId="a2fa5610-7f85-41f8-9630-afc02cec4fa9" providerId="ADAL" clId="{EE18113F-3779-4A65-87D1-C584C28E733E}" dt="2024-09-02T06:23:00.616" v="216" actId="47"/>
        <pc:sldMkLst>
          <pc:docMk/>
          <pc:sldMk cId="573027377" sldId="2147471641"/>
        </pc:sldMkLst>
      </pc:sldChg>
      <pc:sldChg chg="del">
        <pc:chgData name="Connor Xu" userId="a2fa5610-7f85-41f8-9630-afc02cec4fa9" providerId="ADAL" clId="{EE18113F-3779-4A65-87D1-C584C28E733E}" dt="2024-09-02T06:23:03.368" v="245" actId="47"/>
        <pc:sldMkLst>
          <pc:docMk/>
          <pc:sldMk cId="988389258" sldId="2147471642"/>
        </pc:sldMkLst>
      </pc:sldChg>
      <pc:sldChg chg="del">
        <pc:chgData name="Connor Xu" userId="a2fa5610-7f85-41f8-9630-afc02cec4fa9" providerId="ADAL" clId="{EE18113F-3779-4A65-87D1-C584C28E733E}" dt="2024-09-02T06:22:59.628" v="211" actId="47"/>
        <pc:sldMkLst>
          <pc:docMk/>
          <pc:sldMk cId="2662242185" sldId="2147471643"/>
        </pc:sldMkLst>
      </pc:sldChg>
      <pc:sldChg chg="del">
        <pc:chgData name="Connor Xu" userId="a2fa5610-7f85-41f8-9630-afc02cec4fa9" providerId="ADAL" clId="{EE18113F-3779-4A65-87D1-C584C28E733E}" dt="2024-09-02T06:23:00.598" v="215" actId="47"/>
        <pc:sldMkLst>
          <pc:docMk/>
          <pc:sldMk cId="2648665534" sldId="2147471644"/>
        </pc:sldMkLst>
      </pc:sldChg>
      <pc:sldChg chg="del">
        <pc:chgData name="Connor Xu" userId="a2fa5610-7f85-41f8-9630-afc02cec4fa9" providerId="ADAL" clId="{EE18113F-3779-4A65-87D1-C584C28E733E}" dt="2024-09-02T06:23:02.266" v="237" actId="47"/>
        <pc:sldMkLst>
          <pc:docMk/>
          <pc:sldMk cId="232804461" sldId="2147471645"/>
        </pc:sldMkLst>
      </pc:sldChg>
      <pc:sldChg chg="del">
        <pc:chgData name="Connor Xu" userId="a2fa5610-7f85-41f8-9630-afc02cec4fa9" providerId="ADAL" clId="{EE18113F-3779-4A65-87D1-C584C28E733E}" dt="2024-09-02T06:23:02.148" v="236" actId="47"/>
        <pc:sldMkLst>
          <pc:docMk/>
          <pc:sldMk cId="2368218091" sldId="2147471646"/>
        </pc:sldMkLst>
      </pc:sldChg>
      <pc:sldChg chg="del">
        <pc:chgData name="Connor Xu" userId="a2fa5610-7f85-41f8-9630-afc02cec4fa9" providerId="ADAL" clId="{EE18113F-3779-4A65-87D1-C584C28E733E}" dt="2024-09-02T06:23:03.270" v="244" actId="47"/>
        <pc:sldMkLst>
          <pc:docMk/>
          <pc:sldMk cId="977439688" sldId="2147471647"/>
        </pc:sldMkLst>
      </pc:sldChg>
      <pc:sldChg chg="add del">
        <pc:chgData name="Connor Xu" userId="a2fa5610-7f85-41f8-9630-afc02cec4fa9" providerId="ADAL" clId="{EE18113F-3779-4A65-87D1-C584C28E733E}" dt="2024-09-02T06:23:12.686" v="253"/>
        <pc:sldMkLst>
          <pc:docMk/>
          <pc:sldMk cId="2887098628" sldId="2147471648"/>
        </pc:sldMkLst>
      </pc:sldChg>
      <pc:sldChg chg="del">
        <pc:chgData name="Connor Xu" userId="a2fa5610-7f85-41f8-9630-afc02cec4fa9" providerId="ADAL" clId="{EE18113F-3779-4A65-87D1-C584C28E733E}" dt="2024-09-02T06:23:03.209" v="242" actId="47"/>
        <pc:sldMkLst>
          <pc:docMk/>
          <pc:sldMk cId="1673498922" sldId="2147471649"/>
        </pc:sldMkLst>
      </pc:sldChg>
      <pc:sldChg chg="add del">
        <pc:chgData name="Connor Xu" userId="a2fa5610-7f85-41f8-9630-afc02cec4fa9" providerId="ADAL" clId="{EE18113F-3779-4A65-87D1-C584C28E733E}" dt="2024-09-02T06:27:24.695" v="261"/>
        <pc:sldMkLst>
          <pc:docMk/>
          <pc:sldMk cId="1234428817" sldId="2147471653"/>
        </pc:sldMkLst>
      </pc:sldChg>
      <pc:sldChg chg="del">
        <pc:chgData name="Connor Xu" userId="a2fa5610-7f85-41f8-9630-afc02cec4fa9" providerId="ADAL" clId="{EE18113F-3779-4A65-87D1-C584C28E733E}" dt="2024-09-02T06:22:57.738" v="176" actId="47"/>
        <pc:sldMkLst>
          <pc:docMk/>
          <pc:sldMk cId="451160484" sldId="2147471654"/>
        </pc:sldMkLst>
      </pc:sldChg>
      <pc:sldChg chg="del">
        <pc:chgData name="Connor Xu" userId="a2fa5610-7f85-41f8-9630-afc02cec4fa9" providerId="ADAL" clId="{EE18113F-3779-4A65-87D1-C584C28E733E}" dt="2024-09-02T06:23:02.016" v="235" actId="47"/>
        <pc:sldMkLst>
          <pc:docMk/>
          <pc:sldMk cId="861167672" sldId="2147471655"/>
        </pc:sldMkLst>
      </pc:sldChg>
      <pc:sldChg chg="add del">
        <pc:chgData name="Connor Xu" userId="a2fa5610-7f85-41f8-9630-afc02cec4fa9" providerId="ADAL" clId="{EE18113F-3779-4A65-87D1-C584C28E733E}" dt="2024-09-02T06:24:37.828" v="256"/>
        <pc:sldMkLst>
          <pc:docMk/>
          <pc:sldMk cId="3274022134" sldId="2147471656"/>
        </pc:sldMkLst>
      </pc:sldChg>
      <pc:sldChg chg="del">
        <pc:chgData name="Connor Xu" userId="a2fa5610-7f85-41f8-9630-afc02cec4fa9" providerId="ADAL" clId="{EE18113F-3779-4A65-87D1-C584C28E733E}" dt="2024-09-02T06:23:00.723" v="220" actId="47"/>
        <pc:sldMkLst>
          <pc:docMk/>
          <pc:sldMk cId="801766341" sldId="2147471657"/>
        </pc:sldMkLst>
      </pc:sldChg>
      <pc:sldChg chg="del">
        <pc:chgData name="Connor Xu" userId="a2fa5610-7f85-41f8-9630-afc02cec4fa9" providerId="ADAL" clId="{EE18113F-3779-4A65-87D1-C584C28E733E}" dt="2024-09-02T06:23:00.707" v="219" actId="47"/>
        <pc:sldMkLst>
          <pc:docMk/>
          <pc:sldMk cId="2696922410" sldId="2147471658"/>
        </pc:sldMkLst>
      </pc:sldChg>
      <pc:sldChg chg="del">
        <pc:chgData name="Connor Xu" userId="a2fa5610-7f85-41f8-9630-afc02cec4fa9" providerId="ADAL" clId="{EE18113F-3779-4A65-87D1-C584C28E733E}" dt="2024-09-02T06:22:59.285" v="201" actId="47"/>
        <pc:sldMkLst>
          <pc:docMk/>
          <pc:sldMk cId="169381353" sldId="2147471659"/>
        </pc:sldMkLst>
      </pc:sldChg>
      <pc:sldChg chg="del">
        <pc:chgData name="Connor Xu" userId="a2fa5610-7f85-41f8-9630-afc02cec4fa9" providerId="ADAL" clId="{EE18113F-3779-4A65-87D1-C584C28E733E}" dt="2024-09-02T06:22:59.069" v="194" actId="47"/>
        <pc:sldMkLst>
          <pc:docMk/>
          <pc:sldMk cId="607860495" sldId="2147471660"/>
        </pc:sldMkLst>
      </pc:sldChg>
      <pc:sldChg chg="del">
        <pc:chgData name="Connor Xu" userId="a2fa5610-7f85-41f8-9630-afc02cec4fa9" providerId="ADAL" clId="{EE18113F-3779-4A65-87D1-C584C28E733E}" dt="2024-09-02T06:22:57.849" v="179" actId="47"/>
        <pc:sldMkLst>
          <pc:docMk/>
          <pc:sldMk cId="3293772026" sldId="2147471661"/>
        </pc:sldMkLst>
      </pc:sldChg>
      <pc:sldChg chg="del">
        <pc:chgData name="Connor Xu" userId="a2fa5610-7f85-41f8-9630-afc02cec4fa9" providerId="ADAL" clId="{EE18113F-3779-4A65-87D1-C584C28E733E}" dt="2024-09-02T06:23:01.493" v="232" actId="47"/>
        <pc:sldMkLst>
          <pc:docMk/>
          <pc:sldMk cId="3717749617" sldId="2147471662"/>
        </pc:sldMkLst>
      </pc:sldChg>
      <pc:sldChg chg="del">
        <pc:chgData name="Connor Xu" userId="a2fa5610-7f85-41f8-9630-afc02cec4fa9" providerId="ADAL" clId="{EE18113F-3779-4A65-87D1-C584C28E733E}" dt="2024-09-02T06:23:01.430" v="230" actId="47"/>
        <pc:sldMkLst>
          <pc:docMk/>
          <pc:sldMk cId="1695633560" sldId="2147471663"/>
        </pc:sldMkLst>
      </pc:sldChg>
      <pc:sldChg chg="del">
        <pc:chgData name="Connor Xu" userId="a2fa5610-7f85-41f8-9630-afc02cec4fa9" providerId="ADAL" clId="{EE18113F-3779-4A65-87D1-C584C28E733E}" dt="2024-09-02T06:23:01.408" v="229" actId="47"/>
        <pc:sldMkLst>
          <pc:docMk/>
          <pc:sldMk cId="2803719802" sldId="2147471664"/>
        </pc:sldMkLst>
      </pc:sldChg>
      <pc:sldChg chg="del">
        <pc:chgData name="Connor Xu" userId="a2fa5610-7f85-41f8-9630-afc02cec4fa9" providerId="ADAL" clId="{EE18113F-3779-4A65-87D1-C584C28E733E}" dt="2024-09-02T06:23:01.361" v="228" actId="47"/>
        <pc:sldMkLst>
          <pc:docMk/>
          <pc:sldMk cId="782303698" sldId="2147471665"/>
        </pc:sldMkLst>
      </pc:sldChg>
      <pc:sldChg chg="del">
        <pc:chgData name="Connor Xu" userId="a2fa5610-7f85-41f8-9630-afc02cec4fa9" providerId="ADAL" clId="{EE18113F-3779-4A65-87D1-C584C28E733E}" dt="2024-09-02T06:23:01.340" v="227" actId="47"/>
        <pc:sldMkLst>
          <pc:docMk/>
          <pc:sldMk cId="1549991173" sldId="2147471666"/>
        </pc:sldMkLst>
      </pc:sldChg>
      <pc:sldChg chg="del">
        <pc:chgData name="Connor Xu" userId="a2fa5610-7f85-41f8-9630-afc02cec4fa9" providerId="ADAL" clId="{EE18113F-3779-4A65-87D1-C584C28E733E}" dt="2024-09-02T06:23:01.315" v="226" actId="47"/>
        <pc:sldMkLst>
          <pc:docMk/>
          <pc:sldMk cId="3607155003" sldId="2147471667"/>
        </pc:sldMkLst>
      </pc:sldChg>
      <pc:sldChg chg="del">
        <pc:chgData name="Connor Xu" userId="a2fa5610-7f85-41f8-9630-afc02cec4fa9" providerId="ADAL" clId="{EE18113F-3779-4A65-87D1-C584C28E733E}" dt="2024-09-02T06:23:01.450" v="231" actId="47"/>
        <pc:sldMkLst>
          <pc:docMk/>
          <pc:sldMk cId="1717147813" sldId="2147471668"/>
        </pc:sldMkLst>
      </pc:sldChg>
      <pc:sldChg chg="del">
        <pc:chgData name="Connor Xu" userId="a2fa5610-7f85-41f8-9630-afc02cec4fa9" providerId="ADAL" clId="{EE18113F-3779-4A65-87D1-C584C28E733E}" dt="2024-09-02T06:23:00.568" v="214" actId="47"/>
        <pc:sldMkLst>
          <pc:docMk/>
          <pc:sldMk cId="3454642778" sldId="2147471669"/>
        </pc:sldMkLst>
      </pc:sldChg>
      <pc:sldChg chg="del">
        <pc:chgData name="Connor Xu" userId="a2fa5610-7f85-41f8-9630-afc02cec4fa9" providerId="ADAL" clId="{EE18113F-3779-4A65-87D1-C584C28E733E}" dt="2024-09-02T06:22:59.939" v="213" actId="47"/>
        <pc:sldMkLst>
          <pc:docMk/>
          <pc:sldMk cId="1150638039" sldId="2147471670"/>
        </pc:sldMkLst>
      </pc:sldChg>
      <pc:sldChg chg="del">
        <pc:chgData name="Connor Xu" userId="a2fa5610-7f85-41f8-9630-afc02cec4fa9" providerId="ADAL" clId="{EE18113F-3779-4A65-87D1-C584C28E733E}" dt="2024-09-02T06:22:59.651" v="212" actId="47"/>
        <pc:sldMkLst>
          <pc:docMk/>
          <pc:sldMk cId="504199463" sldId="2147471671"/>
        </pc:sldMkLst>
      </pc:sldChg>
      <pc:sldChg chg="del">
        <pc:chgData name="Connor Xu" userId="a2fa5610-7f85-41f8-9630-afc02cec4fa9" providerId="ADAL" clId="{EE18113F-3779-4A65-87D1-C584C28E733E}" dt="2024-09-02T06:22:59.603" v="210" actId="47"/>
        <pc:sldMkLst>
          <pc:docMk/>
          <pc:sldMk cId="1045485904" sldId="2147471672"/>
        </pc:sldMkLst>
      </pc:sldChg>
      <pc:sldChg chg="del">
        <pc:chgData name="Connor Xu" userId="a2fa5610-7f85-41f8-9630-afc02cec4fa9" providerId="ADAL" clId="{EE18113F-3779-4A65-87D1-C584C28E733E}" dt="2024-09-02T06:22:59.531" v="209" actId="47"/>
        <pc:sldMkLst>
          <pc:docMk/>
          <pc:sldMk cId="2007700489" sldId="2147471673"/>
        </pc:sldMkLst>
      </pc:sldChg>
      <pc:sldChg chg="del">
        <pc:chgData name="Connor Xu" userId="a2fa5610-7f85-41f8-9630-afc02cec4fa9" providerId="ADAL" clId="{EE18113F-3779-4A65-87D1-C584C28E733E}" dt="2024-09-02T06:22:59.439" v="206" actId="47"/>
        <pc:sldMkLst>
          <pc:docMk/>
          <pc:sldMk cId="3999141443" sldId="2147471674"/>
        </pc:sldMkLst>
      </pc:sldChg>
      <pc:sldChg chg="del">
        <pc:chgData name="Connor Xu" userId="a2fa5610-7f85-41f8-9630-afc02cec4fa9" providerId="ADAL" clId="{EE18113F-3779-4A65-87D1-C584C28E733E}" dt="2024-09-02T06:22:59.410" v="205" actId="47"/>
        <pc:sldMkLst>
          <pc:docMk/>
          <pc:sldMk cId="2235059398" sldId="2147471675"/>
        </pc:sldMkLst>
      </pc:sldChg>
      <pc:sldChg chg="del">
        <pc:chgData name="Connor Xu" userId="a2fa5610-7f85-41f8-9630-afc02cec4fa9" providerId="ADAL" clId="{EE18113F-3779-4A65-87D1-C584C28E733E}" dt="2024-09-02T06:22:57.654" v="173" actId="47"/>
        <pc:sldMkLst>
          <pc:docMk/>
          <pc:sldMk cId="2248024280" sldId="2147471676"/>
        </pc:sldMkLst>
      </pc:sldChg>
      <pc:sldChg chg="del">
        <pc:chgData name="Connor Xu" userId="a2fa5610-7f85-41f8-9630-afc02cec4fa9" providerId="ADAL" clId="{EE18113F-3779-4A65-87D1-C584C28E733E}" dt="2024-09-02T06:22:57.716" v="175" actId="47"/>
        <pc:sldMkLst>
          <pc:docMk/>
          <pc:sldMk cId="117569877" sldId="2147471677"/>
        </pc:sldMkLst>
      </pc:sldChg>
      <pc:sldChg chg="del">
        <pc:chgData name="Connor Xu" userId="a2fa5610-7f85-41f8-9630-afc02cec4fa9" providerId="ADAL" clId="{EE18113F-3779-4A65-87D1-C584C28E733E}" dt="2024-09-02T06:22:57.618" v="172" actId="47"/>
        <pc:sldMkLst>
          <pc:docMk/>
          <pc:sldMk cId="3154054699" sldId="2147471678"/>
        </pc:sldMkLst>
      </pc:sldChg>
      <pc:sldChg chg="del">
        <pc:chgData name="Connor Xu" userId="a2fa5610-7f85-41f8-9630-afc02cec4fa9" providerId="ADAL" clId="{EE18113F-3779-4A65-87D1-C584C28E733E}" dt="2024-09-02T06:22:57.594" v="171" actId="47"/>
        <pc:sldMkLst>
          <pc:docMk/>
          <pc:sldMk cId="1859976950" sldId="2147471679"/>
        </pc:sldMkLst>
      </pc:sldChg>
      <pc:sldChg chg="del">
        <pc:chgData name="Connor Xu" userId="a2fa5610-7f85-41f8-9630-afc02cec4fa9" providerId="ADAL" clId="{EE18113F-3779-4A65-87D1-C584C28E733E}" dt="2024-09-02T06:22:57.687" v="174" actId="47"/>
        <pc:sldMkLst>
          <pc:docMk/>
          <pc:sldMk cId="1951381099" sldId="2147471680"/>
        </pc:sldMkLst>
      </pc:sldChg>
      <pc:sldChg chg="del">
        <pc:chgData name="Connor Xu" userId="a2fa5610-7f85-41f8-9630-afc02cec4fa9" providerId="ADAL" clId="{EE18113F-3779-4A65-87D1-C584C28E733E}" dt="2024-09-02T06:22:57.815" v="178" actId="47"/>
        <pc:sldMkLst>
          <pc:docMk/>
          <pc:sldMk cId="317380609" sldId="2147471681"/>
        </pc:sldMkLst>
      </pc:sldChg>
      <pc:sldChg chg="del">
        <pc:chgData name="Connor Xu" userId="a2fa5610-7f85-41f8-9630-afc02cec4fa9" providerId="ADAL" clId="{EE18113F-3779-4A65-87D1-C584C28E733E}" dt="2024-09-02T06:22:59.380" v="204" actId="47"/>
        <pc:sldMkLst>
          <pc:docMk/>
          <pc:sldMk cId="2642691466" sldId="2147471682"/>
        </pc:sldMkLst>
      </pc:sldChg>
      <pc:sldChg chg="del">
        <pc:chgData name="Connor Xu" userId="a2fa5610-7f85-41f8-9630-afc02cec4fa9" providerId="ADAL" clId="{EE18113F-3779-4A65-87D1-C584C28E733E}" dt="2024-09-02T06:22:59.353" v="203" actId="47"/>
        <pc:sldMkLst>
          <pc:docMk/>
          <pc:sldMk cId="3513574442" sldId="2147471683"/>
        </pc:sldMkLst>
      </pc:sldChg>
      <pc:sldChg chg="del">
        <pc:chgData name="Connor Xu" userId="a2fa5610-7f85-41f8-9630-afc02cec4fa9" providerId="ADAL" clId="{EE18113F-3779-4A65-87D1-C584C28E733E}" dt="2024-09-02T06:22:59.322" v="202" actId="47"/>
        <pc:sldMkLst>
          <pc:docMk/>
          <pc:sldMk cId="2085506671" sldId="2147471684"/>
        </pc:sldMkLst>
      </pc:sldChg>
      <pc:sldChg chg="del">
        <pc:chgData name="Connor Xu" userId="a2fa5610-7f85-41f8-9630-afc02cec4fa9" providerId="ADAL" clId="{EE18113F-3779-4A65-87D1-C584C28E733E}" dt="2024-09-02T06:22:59.218" v="199" actId="47"/>
        <pc:sldMkLst>
          <pc:docMk/>
          <pc:sldMk cId="1580791421" sldId="2147471685"/>
        </pc:sldMkLst>
      </pc:sldChg>
      <pc:sldChg chg="del">
        <pc:chgData name="Connor Xu" userId="a2fa5610-7f85-41f8-9630-afc02cec4fa9" providerId="ADAL" clId="{EE18113F-3779-4A65-87D1-C584C28E733E}" dt="2024-09-02T06:22:59.202" v="198" actId="47"/>
        <pc:sldMkLst>
          <pc:docMk/>
          <pc:sldMk cId="2810992890" sldId="2147471686"/>
        </pc:sldMkLst>
      </pc:sldChg>
      <pc:sldChg chg="del">
        <pc:chgData name="Connor Xu" userId="a2fa5610-7f85-41f8-9630-afc02cec4fa9" providerId="ADAL" clId="{EE18113F-3779-4A65-87D1-C584C28E733E}" dt="2024-09-02T06:22:59.178" v="197" actId="47"/>
        <pc:sldMkLst>
          <pc:docMk/>
          <pc:sldMk cId="1161934176" sldId="2147471687"/>
        </pc:sldMkLst>
      </pc:sldChg>
      <pc:sldChg chg="del">
        <pc:chgData name="Connor Xu" userId="a2fa5610-7f85-41f8-9630-afc02cec4fa9" providerId="ADAL" clId="{EE18113F-3779-4A65-87D1-C584C28E733E}" dt="2024-09-02T06:22:59.150" v="196" actId="47"/>
        <pc:sldMkLst>
          <pc:docMk/>
          <pc:sldMk cId="1442934920" sldId="2147471688"/>
        </pc:sldMkLst>
      </pc:sldChg>
      <pc:sldChg chg="del">
        <pc:chgData name="Connor Xu" userId="a2fa5610-7f85-41f8-9630-afc02cec4fa9" providerId="ADAL" clId="{EE18113F-3779-4A65-87D1-C584C28E733E}" dt="2024-09-02T06:22:58.902" v="188" actId="47"/>
        <pc:sldMkLst>
          <pc:docMk/>
          <pc:sldMk cId="529242565" sldId="2147471689"/>
        </pc:sldMkLst>
      </pc:sldChg>
      <pc:sldChg chg="del">
        <pc:chgData name="Connor Xu" userId="a2fa5610-7f85-41f8-9630-afc02cec4fa9" providerId="ADAL" clId="{EE18113F-3779-4A65-87D1-C584C28E733E}" dt="2024-09-02T06:22:57.975" v="182" actId="47"/>
        <pc:sldMkLst>
          <pc:docMk/>
          <pc:sldMk cId="1536752548" sldId="2147471690"/>
        </pc:sldMkLst>
      </pc:sldChg>
      <pc:sldChg chg="del">
        <pc:chgData name="Connor Xu" userId="a2fa5610-7f85-41f8-9630-afc02cec4fa9" providerId="ADAL" clId="{EE18113F-3779-4A65-87D1-C584C28E733E}" dt="2024-09-02T06:22:59.087" v="195" actId="47"/>
        <pc:sldMkLst>
          <pc:docMk/>
          <pc:sldMk cId="3876904478" sldId="2147471691"/>
        </pc:sldMkLst>
      </pc:sldChg>
      <pc:sldChg chg="del">
        <pc:chgData name="Connor Xu" userId="a2fa5610-7f85-41f8-9630-afc02cec4fa9" providerId="ADAL" clId="{EE18113F-3779-4A65-87D1-C584C28E733E}" dt="2024-09-02T06:22:58.999" v="192" actId="47"/>
        <pc:sldMkLst>
          <pc:docMk/>
          <pc:sldMk cId="2828822903" sldId="2147471692"/>
        </pc:sldMkLst>
      </pc:sldChg>
      <pc:sldChg chg="del">
        <pc:chgData name="Connor Xu" userId="a2fa5610-7f85-41f8-9630-afc02cec4fa9" providerId="ADAL" clId="{EE18113F-3779-4A65-87D1-C584C28E733E}" dt="2024-09-02T06:22:58.980" v="191" actId="47"/>
        <pc:sldMkLst>
          <pc:docMk/>
          <pc:sldMk cId="885697743" sldId="2147471693"/>
        </pc:sldMkLst>
      </pc:sldChg>
      <pc:sldChg chg="del">
        <pc:chgData name="Connor Xu" userId="a2fa5610-7f85-41f8-9630-afc02cec4fa9" providerId="ADAL" clId="{EE18113F-3779-4A65-87D1-C584C28E733E}" dt="2024-09-02T06:22:58.952" v="190" actId="47"/>
        <pc:sldMkLst>
          <pc:docMk/>
          <pc:sldMk cId="1336010786" sldId="2147471694"/>
        </pc:sldMkLst>
      </pc:sldChg>
      <pc:sldChg chg="del">
        <pc:chgData name="Connor Xu" userId="a2fa5610-7f85-41f8-9630-afc02cec4fa9" providerId="ADAL" clId="{EE18113F-3779-4A65-87D1-C584C28E733E}" dt="2024-09-02T06:22:58.927" v="189" actId="47"/>
        <pc:sldMkLst>
          <pc:docMk/>
          <pc:sldMk cId="3336939340" sldId="2147471695"/>
        </pc:sldMkLst>
      </pc:sldChg>
      <pc:sldChg chg="del">
        <pc:chgData name="Connor Xu" userId="a2fa5610-7f85-41f8-9630-afc02cec4fa9" providerId="ADAL" clId="{EE18113F-3779-4A65-87D1-C584C28E733E}" dt="2024-09-02T06:22:58.772" v="185" actId="47"/>
        <pc:sldMkLst>
          <pc:docMk/>
          <pc:sldMk cId="2464139924" sldId="2147471697"/>
        </pc:sldMkLst>
      </pc:sldChg>
      <pc:sldChg chg="del">
        <pc:chgData name="Connor Xu" userId="a2fa5610-7f85-41f8-9630-afc02cec4fa9" providerId="ADAL" clId="{EE18113F-3779-4A65-87D1-C584C28E733E}" dt="2024-09-02T06:22:58.274" v="184" actId="47"/>
        <pc:sldMkLst>
          <pc:docMk/>
          <pc:sldMk cId="1885421300" sldId="2147471698"/>
        </pc:sldMkLst>
      </pc:sldChg>
      <pc:sldChg chg="del">
        <pc:chgData name="Connor Xu" userId="a2fa5610-7f85-41f8-9630-afc02cec4fa9" providerId="ADAL" clId="{EE18113F-3779-4A65-87D1-C584C28E733E}" dt="2024-09-02T06:22:58.006" v="183" actId="47"/>
        <pc:sldMkLst>
          <pc:docMk/>
          <pc:sldMk cId="1543594696" sldId="2147471699"/>
        </pc:sldMkLst>
      </pc:sldChg>
      <pc:sldChg chg="del">
        <pc:chgData name="Connor Xu" userId="a2fa5610-7f85-41f8-9630-afc02cec4fa9" providerId="ADAL" clId="{EE18113F-3779-4A65-87D1-C584C28E733E}" dt="2024-09-02T06:22:57.897" v="181" actId="47"/>
        <pc:sldMkLst>
          <pc:docMk/>
          <pc:sldMk cId="3050277897" sldId="2147471700"/>
        </pc:sldMkLst>
      </pc:sldChg>
      <pc:sldChg chg="del">
        <pc:chgData name="Connor Xu" userId="a2fa5610-7f85-41f8-9630-afc02cec4fa9" providerId="ADAL" clId="{EE18113F-3779-4A65-87D1-C584C28E733E}" dt="2024-09-02T06:22:57.878" v="180" actId="47"/>
        <pc:sldMkLst>
          <pc:docMk/>
          <pc:sldMk cId="188128769" sldId="2147471701"/>
        </pc:sldMkLst>
      </pc:sldChg>
      <pc:sldChg chg="add del">
        <pc:chgData name="Connor Xu" userId="a2fa5610-7f85-41f8-9630-afc02cec4fa9" providerId="ADAL" clId="{EE18113F-3779-4A65-87D1-C584C28E733E}" dt="2024-09-02T06:11:15.868" v="49" actId="47"/>
        <pc:sldMkLst>
          <pc:docMk/>
          <pc:sldMk cId="1804463549" sldId="2147471702"/>
        </pc:sldMkLst>
      </pc:sldChg>
      <pc:sldChg chg="add del">
        <pc:chgData name="Connor Xu" userId="a2fa5610-7f85-41f8-9630-afc02cec4fa9" providerId="ADAL" clId="{EE18113F-3779-4A65-87D1-C584C28E733E}" dt="2024-09-02T06:11:15.868" v="49" actId="47"/>
        <pc:sldMkLst>
          <pc:docMk/>
          <pc:sldMk cId="2490397139" sldId="2147471703"/>
        </pc:sldMkLst>
      </pc:sldChg>
      <pc:sldChg chg="add del ord">
        <pc:chgData name="Connor Xu" userId="a2fa5610-7f85-41f8-9630-afc02cec4fa9" providerId="ADAL" clId="{EE18113F-3779-4A65-87D1-C584C28E733E}" dt="2024-09-02T06:22:54.543" v="134" actId="47"/>
        <pc:sldMkLst>
          <pc:docMk/>
          <pc:sldMk cId="605729638" sldId="2147471704"/>
        </pc:sldMkLst>
      </pc:sldChg>
      <pc:sldChg chg="add del">
        <pc:chgData name="Connor Xu" userId="a2fa5610-7f85-41f8-9630-afc02cec4fa9" providerId="ADAL" clId="{EE18113F-3779-4A65-87D1-C584C28E733E}" dt="2024-09-02T06:27:27.845" v="262" actId="47"/>
        <pc:sldMkLst>
          <pc:docMk/>
          <pc:sldMk cId="2417902668" sldId="2147471705"/>
        </pc:sldMkLst>
      </pc:sldChg>
      <pc:sldChg chg="add del">
        <pc:chgData name="Connor Xu" userId="a2fa5610-7f85-41f8-9630-afc02cec4fa9" providerId="ADAL" clId="{EE18113F-3779-4A65-87D1-C584C28E733E}" dt="2024-09-02T06:23:05.222" v="251" actId="47"/>
        <pc:sldMkLst>
          <pc:docMk/>
          <pc:sldMk cId="3816600072" sldId="2147471706"/>
        </pc:sldMkLst>
      </pc:sldChg>
      <pc:sldChg chg="add del">
        <pc:chgData name="Connor Xu" userId="a2fa5610-7f85-41f8-9630-afc02cec4fa9" providerId="ADAL" clId="{EE18113F-3779-4A65-87D1-C584C28E733E}" dt="2024-09-02T06:23:04.440" v="250" actId="47"/>
        <pc:sldMkLst>
          <pc:docMk/>
          <pc:sldMk cId="776219425" sldId="2147471707"/>
        </pc:sldMkLst>
      </pc:sldChg>
      <pc:sldChg chg="add del">
        <pc:chgData name="Connor Xu" userId="a2fa5610-7f85-41f8-9630-afc02cec4fa9" providerId="ADAL" clId="{EE18113F-3779-4A65-87D1-C584C28E733E}" dt="2024-09-02T06:23:04.317" v="249" actId="47"/>
        <pc:sldMkLst>
          <pc:docMk/>
          <pc:sldMk cId="2001695638" sldId="2147471708"/>
        </pc:sldMkLst>
      </pc:sldChg>
      <pc:sldChg chg="add del">
        <pc:chgData name="Connor Xu" userId="a2fa5610-7f85-41f8-9630-afc02cec4fa9" providerId="ADAL" clId="{EE18113F-3779-4A65-87D1-C584C28E733E}" dt="2024-09-02T06:23:04.293" v="248" actId="47"/>
        <pc:sldMkLst>
          <pc:docMk/>
          <pc:sldMk cId="1649361447" sldId="2147471709"/>
        </pc:sldMkLst>
      </pc:sldChg>
      <pc:sldChg chg="add del">
        <pc:chgData name="Connor Xu" userId="a2fa5610-7f85-41f8-9630-afc02cec4fa9" providerId="ADAL" clId="{EE18113F-3779-4A65-87D1-C584C28E733E}" dt="2024-09-02T06:23:03.886" v="247" actId="47"/>
        <pc:sldMkLst>
          <pc:docMk/>
          <pc:sldMk cId="2140167594" sldId="2147471710"/>
        </pc:sldMkLst>
      </pc:sldChg>
      <pc:sldChg chg="add del">
        <pc:chgData name="Connor Xu" userId="a2fa5610-7f85-41f8-9630-afc02cec4fa9" providerId="ADAL" clId="{EE18113F-3779-4A65-87D1-C584C28E733E}" dt="2024-09-02T06:12:29.828" v="125" actId="47"/>
        <pc:sldMkLst>
          <pc:docMk/>
          <pc:sldMk cId="60237424" sldId="2147471711"/>
        </pc:sldMkLst>
      </pc:sldChg>
      <pc:sldChg chg="add del">
        <pc:chgData name="Connor Xu" userId="a2fa5610-7f85-41f8-9630-afc02cec4fa9" providerId="ADAL" clId="{EE18113F-3779-4A65-87D1-C584C28E733E}" dt="2024-09-02T06:11:08.850" v="48" actId="47"/>
        <pc:sldMkLst>
          <pc:docMk/>
          <pc:sldMk cId="715204403" sldId="2147471711"/>
        </pc:sldMkLst>
      </pc:sldChg>
      <pc:sldChg chg="add del">
        <pc:chgData name="Connor Xu" userId="a2fa5610-7f85-41f8-9630-afc02cec4fa9" providerId="ADAL" clId="{EE18113F-3779-4A65-87D1-C584C28E733E}" dt="2024-09-02T06:10:58.398" v="46"/>
        <pc:sldMkLst>
          <pc:docMk/>
          <pc:sldMk cId="3762877494" sldId="2147471711"/>
        </pc:sldMkLst>
      </pc:sldChg>
      <pc:sldChg chg="add del">
        <pc:chgData name="Connor Xu" userId="a2fa5610-7f85-41f8-9630-afc02cec4fa9" providerId="ADAL" clId="{EE18113F-3779-4A65-87D1-C584C28E733E}" dt="2024-09-02T06:10:53.736" v="41"/>
        <pc:sldMkLst>
          <pc:docMk/>
          <pc:sldMk cId="753442791" sldId="2147471712"/>
        </pc:sldMkLst>
      </pc:sldChg>
      <pc:sldChg chg="modSp add mod">
        <pc:chgData name="Connor Xu" userId="a2fa5610-7f85-41f8-9630-afc02cec4fa9" providerId="ADAL" clId="{EE18113F-3779-4A65-87D1-C584C28E733E}" dt="2024-09-02T06:12:27.590" v="124" actId="20577"/>
        <pc:sldMkLst>
          <pc:docMk/>
          <pc:sldMk cId="2109793814" sldId="2147471712"/>
        </pc:sldMkLst>
        <pc:spChg chg="mod">
          <ac:chgData name="Connor Xu" userId="a2fa5610-7f85-41f8-9630-afc02cec4fa9" providerId="ADAL" clId="{EE18113F-3779-4A65-87D1-C584C28E733E}" dt="2024-09-02T06:12:27.590" v="124" actId="20577"/>
          <ac:spMkLst>
            <pc:docMk/>
            <pc:sldMk cId="2109793814" sldId="2147471712"/>
            <ac:spMk id="2" creationId="{3C42A615-E19E-F1ED-CA05-77A2773C1430}"/>
          </ac:spMkLst>
        </pc:spChg>
      </pc:sldChg>
      <pc:sldChg chg="add del">
        <pc:chgData name="Connor Xu" userId="a2fa5610-7f85-41f8-9630-afc02cec4fa9" providerId="ADAL" clId="{EE18113F-3779-4A65-87D1-C584C28E733E}" dt="2024-09-02T06:10:55.807" v="43"/>
        <pc:sldMkLst>
          <pc:docMk/>
          <pc:sldMk cId="3768546874" sldId="2147471712"/>
        </pc:sldMkLst>
      </pc:sldChg>
      <pc:sldChg chg="add del">
        <pc:chgData name="Connor Xu" userId="a2fa5610-7f85-41f8-9630-afc02cec4fa9" providerId="ADAL" clId="{EE18113F-3779-4A65-87D1-C584C28E733E}" dt="2024-09-02T06:14:03.160" v="130"/>
        <pc:sldMkLst>
          <pc:docMk/>
          <pc:sldMk cId="120604489" sldId="2147471713"/>
        </pc:sldMkLst>
      </pc:sldChg>
      <pc:sldChg chg="del">
        <pc:chgData name="Connor Xu" userId="a2fa5610-7f85-41f8-9630-afc02cec4fa9" providerId="ADAL" clId="{EE18113F-3779-4A65-87D1-C584C28E733E}" dt="2024-09-02T06:13:57.923" v="128"/>
        <pc:sldMkLst>
          <pc:docMk/>
          <pc:sldMk cId="635142494" sldId="2147471713"/>
        </pc:sldMkLst>
      </pc:sldChg>
      <pc:sldChg chg="modSp add mod">
        <pc:chgData name="Connor Xu" userId="a2fa5610-7f85-41f8-9630-afc02cec4fa9" providerId="ADAL" clId="{EE18113F-3779-4A65-87D1-C584C28E733E}" dt="2024-09-02T06:14:22.327" v="132" actId="1076"/>
        <pc:sldMkLst>
          <pc:docMk/>
          <pc:sldMk cId="1934279466" sldId="2147471713"/>
        </pc:sldMkLst>
        <pc:spChg chg="mod">
          <ac:chgData name="Connor Xu" userId="a2fa5610-7f85-41f8-9630-afc02cec4fa9" providerId="ADAL" clId="{EE18113F-3779-4A65-87D1-C584C28E733E}" dt="2024-09-02T06:14:22.327" v="132" actId="1076"/>
          <ac:spMkLst>
            <pc:docMk/>
            <pc:sldMk cId="1934279466" sldId="2147471713"/>
            <ac:spMk id="5" creationId="{F64A6E85-BECE-C17C-E08C-F9587F8DA8DD}"/>
          </ac:spMkLst>
        </pc:spChg>
      </pc:sldChg>
      <pc:sldChg chg="add del">
        <pc:chgData name="Connor Xu" userId="a2fa5610-7f85-41f8-9630-afc02cec4fa9" providerId="ADAL" clId="{EE18113F-3779-4A65-87D1-C584C28E733E}" dt="2024-09-02T06:13:49.934" v="127"/>
        <pc:sldMkLst>
          <pc:docMk/>
          <pc:sldMk cId="3846586942" sldId="2147471713"/>
        </pc:sldMkLst>
      </pc:sldChg>
      <pc:sldChg chg="add del">
        <pc:chgData name="Connor Xu" userId="a2fa5610-7f85-41f8-9630-afc02cec4fa9" providerId="ADAL" clId="{EE18113F-3779-4A65-87D1-C584C28E733E}" dt="2024-09-02T06:14:03.160" v="130"/>
        <pc:sldMkLst>
          <pc:docMk/>
          <pc:sldMk cId="12349631" sldId="2147471714"/>
        </pc:sldMkLst>
      </pc:sldChg>
      <pc:sldChg chg="del">
        <pc:chgData name="Connor Xu" userId="a2fa5610-7f85-41f8-9630-afc02cec4fa9" providerId="ADAL" clId="{EE18113F-3779-4A65-87D1-C584C28E733E}" dt="2024-09-02T06:13:57.923" v="128"/>
        <pc:sldMkLst>
          <pc:docMk/>
          <pc:sldMk cId="1294451456" sldId="2147471714"/>
        </pc:sldMkLst>
      </pc:sldChg>
      <pc:sldChg chg="add del">
        <pc:chgData name="Connor Xu" userId="a2fa5610-7f85-41f8-9630-afc02cec4fa9" providerId="ADAL" clId="{EE18113F-3779-4A65-87D1-C584C28E733E}" dt="2024-09-02T06:13:49.934" v="127"/>
        <pc:sldMkLst>
          <pc:docMk/>
          <pc:sldMk cId="2349457672" sldId="2147471714"/>
        </pc:sldMkLst>
      </pc:sldChg>
      <pc:sldChg chg="add del">
        <pc:chgData name="Connor Xu" userId="a2fa5610-7f85-41f8-9630-afc02cec4fa9" providerId="ADAL" clId="{EE18113F-3779-4A65-87D1-C584C28E733E}" dt="2024-09-02T06:14:03.160" v="130"/>
        <pc:sldMkLst>
          <pc:docMk/>
          <pc:sldMk cId="469060526" sldId="2147471715"/>
        </pc:sldMkLst>
      </pc:sldChg>
      <pc:sldChg chg="del">
        <pc:chgData name="Connor Xu" userId="a2fa5610-7f85-41f8-9630-afc02cec4fa9" providerId="ADAL" clId="{EE18113F-3779-4A65-87D1-C584C28E733E}" dt="2024-09-02T06:13:57.923" v="128"/>
        <pc:sldMkLst>
          <pc:docMk/>
          <pc:sldMk cId="578536408" sldId="2147471715"/>
        </pc:sldMkLst>
      </pc:sldChg>
      <pc:sldChg chg="add del">
        <pc:chgData name="Connor Xu" userId="a2fa5610-7f85-41f8-9630-afc02cec4fa9" providerId="ADAL" clId="{EE18113F-3779-4A65-87D1-C584C28E733E}" dt="2024-09-02T06:13:49.934" v="127"/>
        <pc:sldMkLst>
          <pc:docMk/>
          <pc:sldMk cId="3811135372" sldId="2147471715"/>
        </pc:sldMkLst>
      </pc:sldChg>
      <pc:sldMasterChg chg="delSldLayout">
        <pc:chgData name="Connor Xu" userId="a2fa5610-7f85-41f8-9630-afc02cec4fa9" providerId="ADAL" clId="{EE18113F-3779-4A65-87D1-C584C28E733E}" dt="2024-09-02T06:27:46.713" v="263" actId="47"/>
        <pc:sldMasterMkLst>
          <pc:docMk/>
          <pc:sldMasterMk cId="3713331802" sldId="2147483670"/>
        </pc:sldMasterMkLst>
        <pc:sldLayoutChg chg="del">
          <pc:chgData name="Connor Xu" userId="a2fa5610-7f85-41f8-9630-afc02cec4fa9" providerId="ADAL" clId="{EE18113F-3779-4A65-87D1-C584C28E733E}" dt="2024-09-02T06:11:15.868" v="49" actId="47"/>
          <pc:sldLayoutMkLst>
            <pc:docMk/>
            <pc:sldMasterMk cId="3713331802" sldId="2147483670"/>
            <pc:sldLayoutMk cId="2133319720" sldId="2147483802"/>
          </pc:sldLayoutMkLst>
        </pc:sldLayoutChg>
        <pc:sldLayoutChg chg="del">
          <pc:chgData name="Connor Xu" userId="a2fa5610-7f85-41f8-9630-afc02cec4fa9" providerId="ADAL" clId="{EE18113F-3779-4A65-87D1-C584C28E733E}" dt="2024-09-02T06:23:18.977" v="254" actId="47"/>
          <pc:sldLayoutMkLst>
            <pc:docMk/>
            <pc:sldMasterMk cId="3713331802" sldId="2147483670"/>
            <pc:sldLayoutMk cId="3181697041" sldId="2147483803"/>
          </pc:sldLayoutMkLst>
        </pc:sldLayoutChg>
        <pc:sldLayoutChg chg="del">
          <pc:chgData name="Connor Xu" userId="a2fa5610-7f85-41f8-9630-afc02cec4fa9" providerId="ADAL" clId="{EE18113F-3779-4A65-87D1-C584C28E733E}" dt="2024-09-02T06:27:46.713" v="263" actId="47"/>
          <pc:sldLayoutMkLst>
            <pc:docMk/>
            <pc:sldMasterMk cId="3713331802" sldId="2147483670"/>
            <pc:sldLayoutMk cId="4037672443" sldId="2147483807"/>
          </pc:sldLayoutMkLst>
        </pc:sldLayoutChg>
        <pc:sldLayoutChg chg="del">
          <pc:chgData name="Connor Xu" userId="a2fa5610-7f85-41f8-9630-afc02cec4fa9" providerId="ADAL" clId="{EE18113F-3779-4A65-87D1-C584C28E733E}" dt="2024-09-02T06:23:04.440" v="250" actId="47"/>
          <pc:sldLayoutMkLst>
            <pc:docMk/>
            <pc:sldMasterMk cId="3713331802" sldId="2147483670"/>
            <pc:sldLayoutMk cId="2922988896" sldId="2147483808"/>
          </pc:sldLayoutMkLst>
        </pc:sldLayoutChg>
      </pc:sldMasterChg>
    </pc:docChg>
  </pc:docChgLst>
  <pc:docChgLst>
    <pc:chgData name="Helena Worthington (DTF)" userId="872c2340-4a31-4883-b18d-67548b3a9bcd" providerId="ADAL" clId="{D11082E8-C8CB-428A-9149-7684E0BF046B}"/>
    <pc:docChg chg="custSel modSld">
      <pc:chgData name="Helena Worthington (DTF)" userId="872c2340-4a31-4883-b18d-67548b3a9bcd" providerId="ADAL" clId="{D11082E8-C8CB-428A-9149-7684E0BF046B}" dt="2024-10-27T23:50:07.259" v="39" actId="6549"/>
      <pc:docMkLst>
        <pc:docMk/>
      </pc:docMkLst>
      <pc:sldChg chg="modSp mod modCm">
        <pc:chgData name="Helena Worthington (DTF)" userId="872c2340-4a31-4883-b18d-67548b3a9bcd" providerId="ADAL" clId="{D11082E8-C8CB-428A-9149-7684E0BF046B}" dt="2024-10-27T23:50:07.259" v="39" actId="6549"/>
        <pc:sldMkLst>
          <pc:docMk/>
          <pc:sldMk cId="3575811757" sldId="2147471719"/>
        </pc:sldMkLst>
        <pc:spChg chg="mod">
          <ac:chgData name="Helena Worthington (DTF)" userId="872c2340-4a31-4883-b18d-67548b3a9bcd" providerId="ADAL" clId="{D11082E8-C8CB-428A-9149-7684E0BF046B}" dt="2024-10-27T23:50:07.259" v="39" actId="6549"/>
          <ac:spMkLst>
            <pc:docMk/>
            <pc:sldMk cId="3575811757" sldId="2147471719"/>
            <ac:spMk id="21" creationId="{FB2D641F-7EE6-BED9-C5FC-DF6B9F5C3E5D}"/>
          </ac:spMkLst>
        </pc:spChg>
        <pc:extLst>
          <p:ext xmlns:p="http://schemas.openxmlformats.org/presentationml/2006/main" uri="{D6D511B9-2390-475A-947B-AFAB55BFBCF1}">
            <pc226:cmChg xmlns:pc226="http://schemas.microsoft.com/office/powerpoint/2022/06/main/command" chg="mod">
              <pc226:chgData name="Helena Worthington (DTF)" userId="872c2340-4a31-4883-b18d-67548b3a9bcd" providerId="ADAL" clId="{D11082E8-C8CB-428A-9149-7684E0BF046B}" dt="2024-10-27T23:50:07.259" v="39" actId="6549"/>
              <pc2:cmMkLst xmlns:pc2="http://schemas.microsoft.com/office/powerpoint/2019/9/main/command">
                <pc:docMk/>
                <pc:sldMk cId="3575811757" sldId="2147471719"/>
                <pc2:cmMk id="{F56DF338-F5EB-4C89-A4C9-3C9F81284E80}"/>
              </pc2:cmMkLst>
            </pc226:cmChg>
          </p:ext>
        </pc:extLst>
      </pc:sldChg>
    </pc:docChg>
  </pc:docChgLst>
  <pc:docChgLst>
    <pc:chgData name="Jackson Quinn" userId="f4787004-1b70-4f1d-97ed-cc65f8b67785" providerId="ADAL" clId="{6EEDA9EF-FC18-419A-9FD7-AAA3E5DC7D51}"/>
    <pc:docChg chg="undo custSel addSld delSld modSld sldOrd modSection">
      <pc:chgData name="Jackson Quinn" userId="f4787004-1b70-4f1d-97ed-cc65f8b67785" providerId="ADAL" clId="{6EEDA9EF-FC18-419A-9FD7-AAA3E5DC7D51}" dt="2024-09-12T02:30:48.266" v="1674" actId="1076"/>
      <pc:docMkLst>
        <pc:docMk/>
      </pc:docMkLst>
      <pc:sldChg chg="addSp modSp add del mod">
        <pc:chgData name="Jackson Quinn" userId="f4787004-1b70-4f1d-97ed-cc65f8b67785" providerId="ADAL" clId="{6EEDA9EF-FC18-419A-9FD7-AAA3E5DC7D51}" dt="2024-09-10T02:50:21.513" v="227" actId="2696"/>
        <pc:sldMkLst>
          <pc:docMk/>
          <pc:sldMk cId="484976104" sldId="2145706311"/>
        </pc:sldMkLst>
        <pc:spChg chg="mod">
          <ac:chgData name="Jackson Quinn" userId="f4787004-1b70-4f1d-97ed-cc65f8b67785" providerId="ADAL" clId="{6EEDA9EF-FC18-419A-9FD7-AAA3E5DC7D51}" dt="2024-09-10T02:49:20.638" v="223" actId="1076"/>
          <ac:spMkLst>
            <pc:docMk/>
            <pc:sldMk cId="484976104" sldId="2145706311"/>
            <ac:spMk id="2" creationId="{C9BE8670-6D23-469F-467A-78776A0BE96C}"/>
          </ac:spMkLst>
        </pc:spChg>
        <pc:spChg chg="mod">
          <ac:chgData name="Jackson Quinn" userId="f4787004-1b70-4f1d-97ed-cc65f8b67785" providerId="ADAL" clId="{6EEDA9EF-FC18-419A-9FD7-AAA3E5DC7D51}" dt="2024-09-10T02:46:59.472" v="68"/>
          <ac:spMkLst>
            <pc:docMk/>
            <pc:sldMk cId="484976104" sldId="2145706311"/>
            <ac:spMk id="4" creationId="{325E8A98-3189-FFD4-000F-C7CA8A549FBE}"/>
          </ac:spMkLst>
        </pc:spChg>
        <pc:spChg chg="mod">
          <ac:chgData name="Jackson Quinn" userId="f4787004-1b70-4f1d-97ed-cc65f8b67785" providerId="ADAL" clId="{6EEDA9EF-FC18-419A-9FD7-AAA3E5DC7D51}" dt="2024-09-10T02:47:58.130" v="213" actId="20577"/>
          <ac:spMkLst>
            <pc:docMk/>
            <pc:sldMk cId="484976104" sldId="2145706311"/>
            <ac:spMk id="5" creationId="{6559C4F7-B48B-50E1-EA12-CCCF8E23727E}"/>
          </ac:spMkLst>
        </pc:spChg>
        <pc:picChg chg="add mod">
          <ac:chgData name="Jackson Quinn" userId="f4787004-1b70-4f1d-97ed-cc65f8b67785" providerId="ADAL" clId="{6EEDA9EF-FC18-419A-9FD7-AAA3E5DC7D51}" dt="2024-09-10T02:49:19.813" v="222" actId="1076"/>
          <ac:picMkLst>
            <pc:docMk/>
            <pc:sldMk cId="484976104" sldId="2145706311"/>
            <ac:picMk id="6" creationId="{C0E66619-4233-654E-E40D-35DEF72F6095}"/>
          </ac:picMkLst>
        </pc:picChg>
      </pc:sldChg>
      <pc:sldChg chg="addSp delSp modSp mod modShow">
        <pc:chgData name="Jackson Quinn" userId="f4787004-1b70-4f1d-97ed-cc65f8b67785" providerId="ADAL" clId="{6EEDA9EF-FC18-419A-9FD7-AAA3E5DC7D51}" dt="2024-09-12T02:10:51.067" v="1672" actId="20577"/>
        <pc:sldMkLst>
          <pc:docMk/>
          <pc:sldMk cId="2083619045" sldId="2147471602"/>
        </pc:sldMkLst>
        <pc:spChg chg="del">
          <ac:chgData name="Jackson Quinn" userId="f4787004-1b70-4f1d-97ed-cc65f8b67785" providerId="ADAL" clId="{6EEDA9EF-FC18-419A-9FD7-AAA3E5DC7D51}" dt="2024-09-10T02:48:18.513" v="218" actId="478"/>
          <ac:spMkLst>
            <pc:docMk/>
            <pc:sldMk cId="2083619045" sldId="2147471602"/>
            <ac:spMk id="3" creationId="{00000000-0000-0000-0000-000000000000}"/>
          </ac:spMkLst>
        </pc:spChg>
        <pc:spChg chg="mod">
          <ac:chgData name="Jackson Quinn" userId="f4787004-1b70-4f1d-97ed-cc65f8b67785" providerId="ADAL" clId="{6EEDA9EF-FC18-419A-9FD7-AAA3E5DC7D51}" dt="2024-09-12T02:10:51.067" v="1672" actId="20577"/>
          <ac:spMkLst>
            <pc:docMk/>
            <pc:sldMk cId="2083619045" sldId="2147471602"/>
            <ac:spMk id="4" creationId="{74695963-93D3-CEED-3211-EA22860FE331}"/>
          </ac:spMkLst>
        </pc:spChg>
        <pc:spChg chg="mod">
          <ac:chgData name="Jackson Quinn" userId="f4787004-1b70-4f1d-97ed-cc65f8b67785" providerId="ADAL" clId="{6EEDA9EF-FC18-419A-9FD7-AAA3E5DC7D51}" dt="2024-09-10T02:53:09.596" v="264" actId="20577"/>
          <ac:spMkLst>
            <pc:docMk/>
            <pc:sldMk cId="2083619045" sldId="2147471602"/>
            <ac:spMk id="5" creationId="{00000000-0000-0000-0000-000000000000}"/>
          </ac:spMkLst>
        </pc:spChg>
        <pc:spChg chg="del mod">
          <ac:chgData name="Jackson Quinn" userId="f4787004-1b70-4f1d-97ed-cc65f8b67785" providerId="ADAL" clId="{6EEDA9EF-FC18-419A-9FD7-AAA3E5DC7D51}" dt="2024-09-10T02:48:17.680" v="217" actId="478"/>
          <ac:spMkLst>
            <pc:docMk/>
            <pc:sldMk cId="2083619045" sldId="2147471602"/>
            <ac:spMk id="6" creationId="{AB77CB5F-9209-E844-51DA-51C1A476C81F}"/>
          </ac:spMkLst>
        </pc:spChg>
        <pc:spChg chg="add del mod">
          <ac:chgData name="Jackson Quinn" userId="f4787004-1b70-4f1d-97ed-cc65f8b67785" providerId="ADAL" clId="{6EEDA9EF-FC18-419A-9FD7-AAA3E5DC7D51}" dt="2024-09-10T02:48:20.430" v="219" actId="478"/>
          <ac:spMkLst>
            <pc:docMk/>
            <pc:sldMk cId="2083619045" sldId="2147471602"/>
            <ac:spMk id="9" creationId="{B8AC21D6-0794-3E4A-B844-F1EBE2F816AC}"/>
          </ac:spMkLst>
        </pc:spChg>
        <pc:picChg chg="add del mod">
          <ac:chgData name="Jackson Quinn" userId="f4787004-1b70-4f1d-97ed-cc65f8b67785" providerId="ADAL" clId="{6EEDA9EF-FC18-419A-9FD7-AAA3E5DC7D51}" dt="2024-09-10T02:51:12.246" v="239" actId="21"/>
          <ac:picMkLst>
            <pc:docMk/>
            <pc:sldMk cId="2083619045" sldId="2147471602"/>
            <ac:picMk id="10" creationId="{F9561050-3362-4438-16AB-CFAEBA37F032}"/>
          </ac:picMkLst>
        </pc:picChg>
        <pc:picChg chg="add del mod">
          <ac:chgData name="Jackson Quinn" userId="f4787004-1b70-4f1d-97ed-cc65f8b67785" providerId="ADAL" clId="{6EEDA9EF-FC18-419A-9FD7-AAA3E5DC7D51}" dt="2024-09-10T02:50:59.947" v="233" actId="21"/>
          <ac:picMkLst>
            <pc:docMk/>
            <pc:sldMk cId="2083619045" sldId="2147471602"/>
            <ac:picMk id="11" creationId="{F9561050-3362-4438-16AB-CFAEBA37F032}"/>
          </ac:picMkLst>
        </pc:picChg>
        <pc:picChg chg="add del mod">
          <ac:chgData name="Jackson Quinn" userId="f4787004-1b70-4f1d-97ed-cc65f8b67785" providerId="ADAL" clId="{6EEDA9EF-FC18-419A-9FD7-AAA3E5DC7D51}" dt="2024-09-10T02:51:58.863" v="249" actId="21"/>
          <ac:picMkLst>
            <pc:docMk/>
            <pc:sldMk cId="2083619045" sldId="2147471602"/>
            <ac:picMk id="13" creationId="{C0B9FF5C-3914-D030-907D-6FFB77FAB83A}"/>
          </ac:picMkLst>
        </pc:picChg>
      </pc:sldChg>
      <pc:sldChg chg="modSp mod modShow">
        <pc:chgData name="Jackson Quinn" userId="f4787004-1b70-4f1d-97ed-cc65f8b67785" providerId="ADAL" clId="{6EEDA9EF-FC18-419A-9FD7-AAA3E5DC7D51}" dt="2024-09-10T03:17:56.752" v="371" actId="729"/>
        <pc:sldMkLst>
          <pc:docMk/>
          <pc:sldMk cId="861167672" sldId="2147471655"/>
        </pc:sldMkLst>
        <pc:spChg chg="mod">
          <ac:chgData name="Jackson Quinn" userId="f4787004-1b70-4f1d-97ed-cc65f8b67785" providerId="ADAL" clId="{6EEDA9EF-FC18-419A-9FD7-AAA3E5DC7D51}" dt="2024-09-10T02:43:24.813" v="0" actId="2711"/>
          <ac:spMkLst>
            <pc:docMk/>
            <pc:sldMk cId="861167672" sldId="2147471655"/>
            <ac:spMk id="3" creationId="{825DB7DA-FBF7-D936-5ECE-9EDFB91E9FD3}"/>
          </ac:spMkLst>
        </pc:spChg>
      </pc:sldChg>
      <pc:sldChg chg="mod modShow">
        <pc:chgData name="Jackson Quinn" userId="f4787004-1b70-4f1d-97ed-cc65f8b67785" providerId="ADAL" clId="{6EEDA9EF-FC18-419A-9FD7-AAA3E5DC7D51}" dt="2024-09-10T03:19:32.652" v="373" actId="729"/>
        <pc:sldMkLst>
          <pc:docMk/>
          <pc:sldMk cId="3274022134" sldId="2147471656"/>
        </pc:sldMkLst>
      </pc:sldChg>
      <pc:sldChg chg="del">
        <pc:chgData name="Jackson Quinn" userId="f4787004-1b70-4f1d-97ed-cc65f8b67785" providerId="ADAL" clId="{6EEDA9EF-FC18-419A-9FD7-AAA3E5DC7D51}" dt="2024-09-10T02:48:05.663" v="214" actId="2696"/>
        <pc:sldMkLst>
          <pc:docMk/>
          <pc:sldMk cId="2109793814" sldId="2147471712"/>
        </pc:sldMkLst>
      </pc:sldChg>
      <pc:sldChg chg="modSp mod">
        <pc:chgData name="Jackson Quinn" userId="f4787004-1b70-4f1d-97ed-cc65f8b67785" providerId="ADAL" clId="{6EEDA9EF-FC18-419A-9FD7-AAA3E5DC7D51}" dt="2024-09-10T03:48:01.489" v="1504" actId="13926"/>
        <pc:sldMkLst>
          <pc:docMk/>
          <pc:sldMk cId="3575811757" sldId="2147471719"/>
        </pc:sldMkLst>
        <pc:spChg chg="mod">
          <ac:chgData name="Jackson Quinn" userId="f4787004-1b70-4f1d-97ed-cc65f8b67785" providerId="ADAL" clId="{6EEDA9EF-FC18-419A-9FD7-AAA3E5DC7D51}" dt="2024-09-10T02:54:51.329" v="270" actId="20577"/>
          <ac:spMkLst>
            <pc:docMk/>
            <pc:sldMk cId="3575811757" sldId="2147471719"/>
            <ac:spMk id="3" creationId="{80CE8119-45A9-B497-B743-3798888405B8}"/>
          </ac:spMkLst>
        </pc:spChg>
        <pc:spChg chg="mod">
          <ac:chgData name="Jackson Quinn" userId="f4787004-1b70-4f1d-97ed-cc65f8b67785" providerId="ADAL" clId="{6EEDA9EF-FC18-419A-9FD7-AAA3E5DC7D51}" dt="2024-09-10T03:47:58.787" v="1503" actId="13926"/>
          <ac:spMkLst>
            <pc:docMk/>
            <pc:sldMk cId="3575811757" sldId="2147471719"/>
            <ac:spMk id="5" creationId="{414FB662-191A-6AE4-B396-41A4E291EEB6}"/>
          </ac:spMkLst>
        </pc:spChg>
        <pc:spChg chg="mod">
          <ac:chgData name="Jackson Quinn" userId="f4787004-1b70-4f1d-97ed-cc65f8b67785" providerId="ADAL" clId="{6EEDA9EF-FC18-419A-9FD7-AAA3E5DC7D51}" dt="2024-09-10T03:07:10.247" v="351"/>
          <ac:spMkLst>
            <pc:docMk/>
            <pc:sldMk cId="3575811757" sldId="2147471719"/>
            <ac:spMk id="21" creationId="{FB2D641F-7EE6-BED9-C5FC-DF6B9F5C3E5D}"/>
          </ac:spMkLst>
        </pc:spChg>
        <pc:spChg chg="mod">
          <ac:chgData name="Jackson Quinn" userId="f4787004-1b70-4f1d-97ed-cc65f8b67785" providerId="ADAL" clId="{6EEDA9EF-FC18-419A-9FD7-AAA3E5DC7D51}" dt="2024-09-10T03:48:01.489" v="1504" actId="13926"/>
          <ac:spMkLst>
            <pc:docMk/>
            <pc:sldMk cId="3575811757" sldId="2147471719"/>
            <ac:spMk id="24" creationId="{A68786C5-0F08-67B4-EF2E-B2FD83DED675}"/>
          </ac:spMkLst>
        </pc:spChg>
      </pc:sldChg>
      <pc:sldChg chg="addSp modSp mod">
        <pc:chgData name="Jackson Quinn" userId="f4787004-1b70-4f1d-97ed-cc65f8b67785" providerId="ADAL" clId="{6EEDA9EF-FC18-419A-9FD7-AAA3E5DC7D51}" dt="2024-09-11T00:06:24.515" v="1654" actId="21"/>
        <pc:sldMkLst>
          <pc:docMk/>
          <pc:sldMk cId="2127873239" sldId="2147471720"/>
        </pc:sldMkLst>
        <pc:spChg chg="mod">
          <ac:chgData name="Jackson Quinn" userId="f4787004-1b70-4f1d-97ed-cc65f8b67785" providerId="ADAL" clId="{6EEDA9EF-FC18-419A-9FD7-AAA3E5DC7D51}" dt="2024-09-10T03:39:21.820" v="992" actId="1076"/>
          <ac:spMkLst>
            <pc:docMk/>
            <pc:sldMk cId="2127873239" sldId="2147471720"/>
            <ac:spMk id="2" creationId="{B068FAC4-4E35-4912-1E95-4C38FB047EE7}"/>
          </ac:spMkLst>
        </pc:spChg>
        <pc:spChg chg="mod">
          <ac:chgData name="Jackson Quinn" userId="f4787004-1b70-4f1d-97ed-cc65f8b67785" providerId="ADAL" clId="{6EEDA9EF-FC18-419A-9FD7-AAA3E5DC7D51}" dt="2024-09-10T03:22:29.269" v="484"/>
          <ac:spMkLst>
            <pc:docMk/>
            <pc:sldMk cId="2127873239" sldId="2147471720"/>
            <ac:spMk id="3" creationId="{0B0E0EEE-AAF7-27D9-5453-D9B85663617E}"/>
          </ac:spMkLst>
        </pc:spChg>
        <pc:spChg chg="mod">
          <ac:chgData name="Jackson Quinn" userId="f4787004-1b70-4f1d-97ed-cc65f8b67785" providerId="ADAL" clId="{6EEDA9EF-FC18-419A-9FD7-AAA3E5DC7D51}" dt="2024-09-10T03:40:03.586" v="1020" actId="20577"/>
          <ac:spMkLst>
            <pc:docMk/>
            <pc:sldMk cId="2127873239" sldId="2147471720"/>
            <ac:spMk id="4" creationId="{A34AFD25-F073-2AA9-1F8C-5B643660620C}"/>
          </ac:spMkLst>
        </pc:spChg>
        <pc:spChg chg="mod">
          <ac:chgData name="Jackson Quinn" userId="f4787004-1b70-4f1d-97ed-cc65f8b67785" providerId="ADAL" clId="{6EEDA9EF-FC18-419A-9FD7-AAA3E5DC7D51}" dt="2024-09-10T03:40:42.853" v="1036" actId="208"/>
          <ac:spMkLst>
            <pc:docMk/>
            <pc:sldMk cId="2127873239" sldId="2147471720"/>
            <ac:spMk id="5" creationId="{1A4245EE-7550-1348-42BA-0597B7B28C02}"/>
          </ac:spMkLst>
        </pc:spChg>
        <pc:spChg chg="mod">
          <ac:chgData name="Jackson Quinn" userId="f4787004-1b70-4f1d-97ed-cc65f8b67785" providerId="ADAL" clId="{6EEDA9EF-FC18-419A-9FD7-AAA3E5DC7D51}" dt="2024-09-11T00:06:24.515" v="1654" actId="21"/>
          <ac:spMkLst>
            <pc:docMk/>
            <pc:sldMk cId="2127873239" sldId="2147471720"/>
            <ac:spMk id="6" creationId="{A60A48B0-B84D-2E6C-9AB3-1E55A4EDF48B}"/>
          </ac:spMkLst>
        </pc:spChg>
        <pc:spChg chg="mod">
          <ac:chgData name="Jackson Quinn" userId="f4787004-1b70-4f1d-97ed-cc65f8b67785" providerId="ADAL" clId="{6EEDA9EF-FC18-419A-9FD7-AAA3E5DC7D51}" dt="2024-09-10T03:39:44.603" v="1000" actId="14100"/>
          <ac:spMkLst>
            <pc:docMk/>
            <pc:sldMk cId="2127873239" sldId="2147471720"/>
            <ac:spMk id="7" creationId="{289B9D4B-E52F-879F-C7BE-8B528A604AFB}"/>
          </ac:spMkLst>
        </pc:spChg>
        <pc:spChg chg="mod">
          <ac:chgData name="Jackson Quinn" userId="f4787004-1b70-4f1d-97ed-cc65f8b67785" providerId="ADAL" clId="{6EEDA9EF-FC18-419A-9FD7-AAA3E5DC7D51}" dt="2024-09-10T03:39:27.253" v="998" actId="1035"/>
          <ac:spMkLst>
            <pc:docMk/>
            <pc:sldMk cId="2127873239" sldId="2147471720"/>
            <ac:spMk id="8" creationId="{891E3423-7407-A5EA-5B55-2E088945E082}"/>
          </ac:spMkLst>
        </pc:spChg>
        <pc:spChg chg="add mod">
          <ac:chgData name="Jackson Quinn" userId="f4787004-1b70-4f1d-97ed-cc65f8b67785" providerId="ADAL" clId="{6EEDA9EF-FC18-419A-9FD7-AAA3E5DC7D51}" dt="2024-09-10T03:40:11.080" v="1031" actId="20577"/>
          <ac:spMkLst>
            <pc:docMk/>
            <pc:sldMk cId="2127873239" sldId="2147471720"/>
            <ac:spMk id="9" creationId="{C4D222FD-2967-61EC-71C5-E6A762D5FAF5}"/>
          </ac:spMkLst>
        </pc:spChg>
        <pc:spChg chg="mod">
          <ac:chgData name="Jackson Quinn" userId="f4787004-1b70-4f1d-97ed-cc65f8b67785" providerId="ADAL" clId="{6EEDA9EF-FC18-419A-9FD7-AAA3E5DC7D51}" dt="2024-09-10T03:39:27.253" v="998" actId="1035"/>
          <ac:spMkLst>
            <pc:docMk/>
            <pc:sldMk cId="2127873239" sldId="2147471720"/>
            <ac:spMk id="10" creationId="{1A404026-FCEB-0624-38F6-66FC81624D7D}"/>
          </ac:spMkLst>
        </pc:spChg>
        <pc:spChg chg="mod">
          <ac:chgData name="Jackson Quinn" userId="f4787004-1b70-4f1d-97ed-cc65f8b67785" providerId="ADAL" clId="{6EEDA9EF-FC18-419A-9FD7-AAA3E5DC7D51}" dt="2024-09-10T03:39:27.253" v="998" actId="1035"/>
          <ac:spMkLst>
            <pc:docMk/>
            <pc:sldMk cId="2127873239" sldId="2147471720"/>
            <ac:spMk id="11" creationId="{4F1FA879-9777-8899-FA42-1216326B54E2}"/>
          </ac:spMkLst>
        </pc:spChg>
        <pc:spChg chg="mod">
          <ac:chgData name="Jackson Quinn" userId="f4787004-1b70-4f1d-97ed-cc65f8b67785" providerId="ADAL" clId="{6EEDA9EF-FC18-419A-9FD7-AAA3E5DC7D51}" dt="2024-09-10T03:41:48.437" v="1039" actId="255"/>
          <ac:spMkLst>
            <pc:docMk/>
            <pc:sldMk cId="2127873239" sldId="2147471720"/>
            <ac:spMk id="12" creationId="{1C34904A-6761-C9C6-BE0C-22F07C4C023E}"/>
          </ac:spMkLst>
        </pc:spChg>
        <pc:spChg chg="mod">
          <ac:chgData name="Jackson Quinn" userId="f4787004-1b70-4f1d-97ed-cc65f8b67785" providerId="ADAL" clId="{6EEDA9EF-FC18-419A-9FD7-AAA3E5DC7D51}" dt="2024-09-10T03:41:48.437" v="1039" actId="255"/>
          <ac:spMkLst>
            <pc:docMk/>
            <pc:sldMk cId="2127873239" sldId="2147471720"/>
            <ac:spMk id="13" creationId="{543E921C-3B05-4BBC-62DA-45552963EB92}"/>
          </ac:spMkLst>
        </pc:spChg>
        <pc:spChg chg="mod">
          <ac:chgData name="Jackson Quinn" userId="f4787004-1b70-4f1d-97ed-cc65f8b67785" providerId="ADAL" clId="{6EEDA9EF-FC18-419A-9FD7-AAA3E5DC7D51}" dt="2024-09-10T03:39:27.253" v="998" actId="1035"/>
          <ac:spMkLst>
            <pc:docMk/>
            <pc:sldMk cId="2127873239" sldId="2147471720"/>
            <ac:spMk id="14" creationId="{9DCFF890-C3A5-7D9A-A4B7-BB2600EB0843}"/>
          </ac:spMkLst>
        </pc:spChg>
        <pc:spChg chg="mod">
          <ac:chgData name="Jackson Quinn" userId="f4787004-1b70-4f1d-97ed-cc65f8b67785" providerId="ADAL" clId="{6EEDA9EF-FC18-419A-9FD7-AAA3E5DC7D51}" dt="2024-09-10T03:39:27.253" v="998" actId="1035"/>
          <ac:spMkLst>
            <pc:docMk/>
            <pc:sldMk cId="2127873239" sldId="2147471720"/>
            <ac:spMk id="15" creationId="{EBD34830-E905-2652-84D9-F5EFAF47C04C}"/>
          </ac:spMkLst>
        </pc:spChg>
        <pc:spChg chg="mod">
          <ac:chgData name="Jackson Quinn" userId="f4787004-1b70-4f1d-97ed-cc65f8b67785" providerId="ADAL" clId="{6EEDA9EF-FC18-419A-9FD7-AAA3E5DC7D51}" dt="2024-09-10T03:39:27.253" v="998" actId="1035"/>
          <ac:spMkLst>
            <pc:docMk/>
            <pc:sldMk cId="2127873239" sldId="2147471720"/>
            <ac:spMk id="16" creationId="{637A535A-7192-076B-EE41-F4808579E6D8}"/>
          </ac:spMkLst>
        </pc:spChg>
        <pc:spChg chg="mod">
          <ac:chgData name="Jackson Quinn" userId="f4787004-1b70-4f1d-97ed-cc65f8b67785" providerId="ADAL" clId="{6EEDA9EF-FC18-419A-9FD7-AAA3E5DC7D51}" dt="2024-09-10T03:39:27.253" v="998" actId="1035"/>
          <ac:spMkLst>
            <pc:docMk/>
            <pc:sldMk cId="2127873239" sldId="2147471720"/>
            <ac:spMk id="17" creationId="{8DA5D552-A05B-0AF9-5565-0B7BE585C74F}"/>
          </ac:spMkLst>
        </pc:spChg>
        <pc:spChg chg="mod">
          <ac:chgData name="Jackson Quinn" userId="f4787004-1b70-4f1d-97ed-cc65f8b67785" providerId="ADAL" clId="{6EEDA9EF-FC18-419A-9FD7-AAA3E5DC7D51}" dt="2024-09-10T03:39:27.253" v="998" actId="1035"/>
          <ac:spMkLst>
            <pc:docMk/>
            <pc:sldMk cId="2127873239" sldId="2147471720"/>
            <ac:spMk id="18" creationId="{11BB8887-83BC-D997-919A-53AA1AA1CF11}"/>
          </ac:spMkLst>
        </pc:spChg>
        <pc:spChg chg="mod">
          <ac:chgData name="Jackson Quinn" userId="f4787004-1b70-4f1d-97ed-cc65f8b67785" providerId="ADAL" clId="{6EEDA9EF-FC18-419A-9FD7-AAA3E5DC7D51}" dt="2024-09-10T03:39:27.253" v="998" actId="1035"/>
          <ac:spMkLst>
            <pc:docMk/>
            <pc:sldMk cId="2127873239" sldId="2147471720"/>
            <ac:spMk id="19" creationId="{A245BF91-9D80-7224-BE10-7E9FB570A379}"/>
          </ac:spMkLst>
        </pc:spChg>
        <pc:spChg chg="mod">
          <ac:chgData name="Jackson Quinn" userId="f4787004-1b70-4f1d-97ed-cc65f8b67785" providerId="ADAL" clId="{6EEDA9EF-FC18-419A-9FD7-AAA3E5DC7D51}" dt="2024-09-10T03:39:27.253" v="998" actId="1035"/>
          <ac:spMkLst>
            <pc:docMk/>
            <pc:sldMk cId="2127873239" sldId="2147471720"/>
            <ac:spMk id="20" creationId="{D9142674-0911-6D92-9C50-856720D778E3}"/>
          </ac:spMkLst>
        </pc:spChg>
        <pc:spChg chg="add mod">
          <ac:chgData name="Jackson Quinn" userId="f4787004-1b70-4f1d-97ed-cc65f8b67785" providerId="ADAL" clId="{6EEDA9EF-FC18-419A-9FD7-AAA3E5DC7D51}" dt="2024-09-10T03:48:10.085" v="1505" actId="13926"/>
          <ac:spMkLst>
            <pc:docMk/>
            <pc:sldMk cId="2127873239" sldId="2147471720"/>
            <ac:spMk id="21" creationId="{421411A5-AA64-1444-3AB1-0BADE1D57110}"/>
          </ac:spMkLst>
        </pc:spChg>
      </pc:sldChg>
      <pc:sldChg chg="modSp mod">
        <pc:chgData name="Jackson Quinn" userId="f4787004-1b70-4f1d-97ed-cc65f8b67785" providerId="ADAL" clId="{6EEDA9EF-FC18-419A-9FD7-AAA3E5DC7D51}" dt="2024-09-11T00:06:34.629" v="1657" actId="1076"/>
        <pc:sldMkLst>
          <pc:docMk/>
          <pc:sldMk cId="4165101680" sldId="2147471721"/>
        </pc:sldMkLst>
        <pc:spChg chg="mod">
          <ac:chgData name="Jackson Quinn" userId="f4787004-1b70-4f1d-97ed-cc65f8b67785" providerId="ADAL" clId="{6EEDA9EF-FC18-419A-9FD7-AAA3E5DC7D51}" dt="2024-09-11T00:06:29.413" v="1656" actId="20577"/>
          <ac:spMkLst>
            <pc:docMk/>
            <pc:sldMk cId="4165101680" sldId="2147471721"/>
            <ac:spMk id="2" creationId="{B068FAC4-4E35-4912-1E95-4C38FB047EE7}"/>
          </ac:spMkLst>
        </pc:spChg>
        <pc:spChg chg="mod">
          <ac:chgData name="Jackson Quinn" userId="f4787004-1b70-4f1d-97ed-cc65f8b67785" providerId="ADAL" clId="{6EEDA9EF-FC18-419A-9FD7-AAA3E5DC7D51}" dt="2024-09-10T03:48:15.120" v="1506" actId="13926"/>
          <ac:spMkLst>
            <pc:docMk/>
            <pc:sldMk cId="4165101680" sldId="2147471721"/>
            <ac:spMk id="3" creationId="{0B0E0EEE-AAF7-27D9-5453-D9B85663617E}"/>
          </ac:spMkLst>
        </pc:spChg>
        <pc:spChg chg="mod">
          <ac:chgData name="Jackson Quinn" userId="f4787004-1b70-4f1d-97ed-cc65f8b67785" providerId="ADAL" clId="{6EEDA9EF-FC18-419A-9FD7-AAA3E5DC7D51}" dt="2024-09-11T00:06:34.629" v="1657" actId="1076"/>
          <ac:spMkLst>
            <pc:docMk/>
            <pc:sldMk cId="4165101680" sldId="2147471721"/>
            <ac:spMk id="20" creationId="{7A42A8AD-BABD-EADA-56B7-64014EA8431A}"/>
          </ac:spMkLst>
        </pc:spChg>
        <pc:spChg chg="mod">
          <ac:chgData name="Jackson Quinn" userId="f4787004-1b70-4f1d-97ed-cc65f8b67785" providerId="ADAL" clId="{6EEDA9EF-FC18-419A-9FD7-AAA3E5DC7D51}" dt="2024-09-11T00:06:34.629" v="1657" actId="1076"/>
          <ac:spMkLst>
            <pc:docMk/>
            <pc:sldMk cId="4165101680" sldId="2147471721"/>
            <ac:spMk id="21" creationId="{FF1CA3F1-1E73-53A1-5364-F1887281FBEF}"/>
          </ac:spMkLst>
        </pc:spChg>
        <pc:spChg chg="mod">
          <ac:chgData name="Jackson Quinn" userId="f4787004-1b70-4f1d-97ed-cc65f8b67785" providerId="ADAL" clId="{6EEDA9EF-FC18-419A-9FD7-AAA3E5DC7D51}" dt="2024-09-11T00:06:34.629" v="1657" actId="1076"/>
          <ac:spMkLst>
            <pc:docMk/>
            <pc:sldMk cId="4165101680" sldId="2147471721"/>
            <ac:spMk id="22" creationId="{0F761120-0C3E-0CAF-5B64-EEAE9DEF49DF}"/>
          </ac:spMkLst>
        </pc:spChg>
        <pc:spChg chg="mod">
          <ac:chgData name="Jackson Quinn" userId="f4787004-1b70-4f1d-97ed-cc65f8b67785" providerId="ADAL" clId="{6EEDA9EF-FC18-419A-9FD7-AAA3E5DC7D51}" dt="2024-09-11T00:06:34.629" v="1657" actId="1076"/>
          <ac:spMkLst>
            <pc:docMk/>
            <pc:sldMk cId="4165101680" sldId="2147471721"/>
            <ac:spMk id="23" creationId="{C85CCD03-0A42-4C21-7F33-67213B43D22C}"/>
          </ac:spMkLst>
        </pc:spChg>
        <pc:spChg chg="mod">
          <ac:chgData name="Jackson Quinn" userId="f4787004-1b70-4f1d-97ed-cc65f8b67785" providerId="ADAL" clId="{6EEDA9EF-FC18-419A-9FD7-AAA3E5DC7D51}" dt="2024-09-11T00:06:34.629" v="1657" actId="1076"/>
          <ac:spMkLst>
            <pc:docMk/>
            <pc:sldMk cId="4165101680" sldId="2147471721"/>
            <ac:spMk id="26" creationId="{F92EAE17-E93F-168F-5F18-6737BA0E6426}"/>
          </ac:spMkLst>
        </pc:spChg>
        <pc:spChg chg="mod">
          <ac:chgData name="Jackson Quinn" userId="f4787004-1b70-4f1d-97ed-cc65f8b67785" providerId="ADAL" clId="{6EEDA9EF-FC18-419A-9FD7-AAA3E5DC7D51}" dt="2024-09-11T00:06:34.629" v="1657" actId="1076"/>
          <ac:spMkLst>
            <pc:docMk/>
            <pc:sldMk cId="4165101680" sldId="2147471721"/>
            <ac:spMk id="27" creationId="{06CC77FD-9B14-E8A8-B043-F85BC60E08EF}"/>
          </ac:spMkLst>
        </pc:spChg>
        <pc:spChg chg="mod">
          <ac:chgData name="Jackson Quinn" userId="f4787004-1b70-4f1d-97ed-cc65f8b67785" providerId="ADAL" clId="{6EEDA9EF-FC18-419A-9FD7-AAA3E5DC7D51}" dt="2024-09-11T00:06:34.629" v="1657" actId="1076"/>
          <ac:spMkLst>
            <pc:docMk/>
            <pc:sldMk cId="4165101680" sldId="2147471721"/>
            <ac:spMk id="28" creationId="{EA8C5319-6D7B-95E7-2ADD-14DCD6FEEA33}"/>
          </ac:spMkLst>
        </pc:spChg>
        <pc:spChg chg="mod">
          <ac:chgData name="Jackson Quinn" userId="f4787004-1b70-4f1d-97ed-cc65f8b67785" providerId="ADAL" clId="{6EEDA9EF-FC18-419A-9FD7-AAA3E5DC7D51}" dt="2024-09-11T00:06:34.629" v="1657" actId="1076"/>
          <ac:spMkLst>
            <pc:docMk/>
            <pc:sldMk cId="4165101680" sldId="2147471721"/>
            <ac:spMk id="29" creationId="{4903101E-3304-247B-E1C6-A7314A19039D}"/>
          </ac:spMkLst>
        </pc:spChg>
        <pc:spChg chg="mod">
          <ac:chgData name="Jackson Quinn" userId="f4787004-1b70-4f1d-97ed-cc65f8b67785" providerId="ADAL" clId="{6EEDA9EF-FC18-419A-9FD7-AAA3E5DC7D51}" dt="2024-09-11T00:06:34.629" v="1657" actId="1076"/>
          <ac:spMkLst>
            <pc:docMk/>
            <pc:sldMk cId="4165101680" sldId="2147471721"/>
            <ac:spMk id="30" creationId="{F29F341E-D3B8-DA0E-52D2-4F7D25F0EA05}"/>
          </ac:spMkLst>
        </pc:spChg>
        <pc:spChg chg="mod">
          <ac:chgData name="Jackson Quinn" userId="f4787004-1b70-4f1d-97ed-cc65f8b67785" providerId="ADAL" clId="{6EEDA9EF-FC18-419A-9FD7-AAA3E5DC7D51}" dt="2024-09-11T00:06:34.629" v="1657" actId="1076"/>
          <ac:spMkLst>
            <pc:docMk/>
            <pc:sldMk cId="4165101680" sldId="2147471721"/>
            <ac:spMk id="31" creationId="{12C7F34A-2CEE-2CB4-1467-D6DDAEAADC62}"/>
          </ac:spMkLst>
        </pc:spChg>
        <pc:spChg chg="mod">
          <ac:chgData name="Jackson Quinn" userId="f4787004-1b70-4f1d-97ed-cc65f8b67785" providerId="ADAL" clId="{6EEDA9EF-FC18-419A-9FD7-AAA3E5DC7D51}" dt="2024-09-11T00:06:34.629" v="1657" actId="1076"/>
          <ac:spMkLst>
            <pc:docMk/>
            <pc:sldMk cId="4165101680" sldId="2147471721"/>
            <ac:spMk id="35" creationId="{49EFDCBF-F896-D450-0922-9DC8E023EFFE}"/>
          </ac:spMkLst>
        </pc:spChg>
        <pc:spChg chg="mod">
          <ac:chgData name="Jackson Quinn" userId="f4787004-1b70-4f1d-97ed-cc65f8b67785" providerId="ADAL" clId="{6EEDA9EF-FC18-419A-9FD7-AAA3E5DC7D51}" dt="2024-09-11T00:06:34.629" v="1657" actId="1076"/>
          <ac:spMkLst>
            <pc:docMk/>
            <pc:sldMk cId="4165101680" sldId="2147471721"/>
            <ac:spMk id="36" creationId="{B287CEA6-5D96-252C-556F-C74BD80366A0}"/>
          </ac:spMkLst>
        </pc:spChg>
        <pc:spChg chg="mod">
          <ac:chgData name="Jackson Quinn" userId="f4787004-1b70-4f1d-97ed-cc65f8b67785" providerId="ADAL" clId="{6EEDA9EF-FC18-419A-9FD7-AAA3E5DC7D51}" dt="2024-09-11T00:06:34.629" v="1657" actId="1076"/>
          <ac:spMkLst>
            <pc:docMk/>
            <pc:sldMk cId="4165101680" sldId="2147471721"/>
            <ac:spMk id="37" creationId="{08410179-4094-4F2A-4EDF-93F593D12716}"/>
          </ac:spMkLst>
        </pc:spChg>
        <pc:spChg chg="mod">
          <ac:chgData name="Jackson Quinn" userId="f4787004-1b70-4f1d-97ed-cc65f8b67785" providerId="ADAL" clId="{6EEDA9EF-FC18-419A-9FD7-AAA3E5DC7D51}" dt="2024-09-11T00:06:34.629" v="1657" actId="1076"/>
          <ac:spMkLst>
            <pc:docMk/>
            <pc:sldMk cId="4165101680" sldId="2147471721"/>
            <ac:spMk id="38" creationId="{A04C4ACB-0E8C-076B-0D02-10F8E210107C}"/>
          </ac:spMkLst>
        </pc:spChg>
        <pc:spChg chg="mod">
          <ac:chgData name="Jackson Quinn" userId="f4787004-1b70-4f1d-97ed-cc65f8b67785" providerId="ADAL" clId="{6EEDA9EF-FC18-419A-9FD7-AAA3E5DC7D51}" dt="2024-09-11T00:06:34.629" v="1657" actId="1076"/>
          <ac:spMkLst>
            <pc:docMk/>
            <pc:sldMk cId="4165101680" sldId="2147471721"/>
            <ac:spMk id="39" creationId="{6688DEF4-7BDC-5E2F-04D6-A288B99CD8A2}"/>
          </ac:spMkLst>
        </pc:spChg>
        <pc:spChg chg="mod">
          <ac:chgData name="Jackson Quinn" userId="f4787004-1b70-4f1d-97ed-cc65f8b67785" providerId="ADAL" clId="{6EEDA9EF-FC18-419A-9FD7-AAA3E5DC7D51}" dt="2024-09-11T00:06:34.629" v="1657" actId="1076"/>
          <ac:spMkLst>
            <pc:docMk/>
            <pc:sldMk cId="4165101680" sldId="2147471721"/>
            <ac:spMk id="40" creationId="{99CA6905-A82F-1CC7-5FC5-9FA8949B3D8D}"/>
          </ac:spMkLst>
        </pc:spChg>
        <pc:grpChg chg="mod">
          <ac:chgData name="Jackson Quinn" userId="f4787004-1b70-4f1d-97ed-cc65f8b67785" providerId="ADAL" clId="{6EEDA9EF-FC18-419A-9FD7-AAA3E5DC7D51}" dt="2024-09-11T00:06:34.629" v="1657" actId="1076"/>
          <ac:grpSpMkLst>
            <pc:docMk/>
            <pc:sldMk cId="4165101680" sldId="2147471721"/>
            <ac:grpSpMk id="17" creationId="{C4E22C48-2903-27A6-4DEF-7A85B16C8C4E}"/>
          </ac:grpSpMkLst>
        </pc:grpChg>
        <pc:grpChg chg="mod">
          <ac:chgData name="Jackson Quinn" userId="f4787004-1b70-4f1d-97ed-cc65f8b67785" providerId="ADAL" clId="{6EEDA9EF-FC18-419A-9FD7-AAA3E5DC7D51}" dt="2024-09-11T00:06:34.629" v="1657" actId="1076"/>
          <ac:grpSpMkLst>
            <pc:docMk/>
            <pc:sldMk cId="4165101680" sldId="2147471721"/>
            <ac:grpSpMk id="18" creationId="{E0AD1541-E285-94C7-23A0-EC474AFAD8A9}"/>
          </ac:grpSpMkLst>
        </pc:grpChg>
        <pc:grpChg chg="mod">
          <ac:chgData name="Jackson Quinn" userId="f4787004-1b70-4f1d-97ed-cc65f8b67785" providerId="ADAL" clId="{6EEDA9EF-FC18-419A-9FD7-AAA3E5DC7D51}" dt="2024-09-11T00:06:34.629" v="1657" actId="1076"/>
          <ac:grpSpMkLst>
            <pc:docMk/>
            <pc:sldMk cId="4165101680" sldId="2147471721"/>
            <ac:grpSpMk id="19" creationId="{3DA3FCFD-E535-312A-DFA8-FD79F7A29E34}"/>
          </ac:grpSpMkLst>
        </pc:grpChg>
        <pc:grpChg chg="mod">
          <ac:chgData name="Jackson Quinn" userId="f4787004-1b70-4f1d-97ed-cc65f8b67785" providerId="ADAL" clId="{6EEDA9EF-FC18-419A-9FD7-AAA3E5DC7D51}" dt="2024-09-11T00:06:34.629" v="1657" actId="1076"/>
          <ac:grpSpMkLst>
            <pc:docMk/>
            <pc:sldMk cId="4165101680" sldId="2147471721"/>
            <ac:grpSpMk id="24" creationId="{30BDE3D0-F1DB-82E1-0186-9B22AC4B7C37}"/>
          </ac:grpSpMkLst>
        </pc:grpChg>
        <pc:grpChg chg="mod">
          <ac:chgData name="Jackson Quinn" userId="f4787004-1b70-4f1d-97ed-cc65f8b67785" providerId="ADAL" clId="{6EEDA9EF-FC18-419A-9FD7-AAA3E5DC7D51}" dt="2024-09-11T00:06:34.629" v="1657" actId="1076"/>
          <ac:grpSpMkLst>
            <pc:docMk/>
            <pc:sldMk cId="4165101680" sldId="2147471721"/>
            <ac:grpSpMk id="25" creationId="{AA74DF65-8B87-DF1A-EA05-ECFF5C79475C}"/>
          </ac:grpSpMkLst>
        </pc:grpChg>
        <pc:cxnChg chg="mod">
          <ac:chgData name="Jackson Quinn" userId="f4787004-1b70-4f1d-97ed-cc65f8b67785" providerId="ADAL" clId="{6EEDA9EF-FC18-419A-9FD7-AAA3E5DC7D51}" dt="2024-09-11T00:06:34.629" v="1657" actId="1076"/>
          <ac:cxnSpMkLst>
            <pc:docMk/>
            <pc:sldMk cId="4165101680" sldId="2147471721"/>
            <ac:cxnSpMk id="32" creationId="{A94E9A21-BF39-9BA3-7332-8DE776328A9B}"/>
          </ac:cxnSpMkLst>
        </pc:cxnChg>
        <pc:cxnChg chg="mod">
          <ac:chgData name="Jackson Quinn" userId="f4787004-1b70-4f1d-97ed-cc65f8b67785" providerId="ADAL" clId="{6EEDA9EF-FC18-419A-9FD7-AAA3E5DC7D51}" dt="2024-09-11T00:06:34.629" v="1657" actId="1076"/>
          <ac:cxnSpMkLst>
            <pc:docMk/>
            <pc:sldMk cId="4165101680" sldId="2147471721"/>
            <ac:cxnSpMk id="33" creationId="{EBB9C1C2-9DAF-EC4B-2F84-82379F7436B4}"/>
          </ac:cxnSpMkLst>
        </pc:cxnChg>
        <pc:cxnChg chg="mod">
          <ac:chgData name="Jackson Quinn" userId="f4787004-1b70-4f1d-97ed-cc65f8b67785" providerId="ADAL" clId="{6EEDA9EF-FC18-419A-9FD7-AAA3E5DC7D51}" dt="2024-09-11T00:06:34.629" v="1657" actId="1076"/>
          <ac:cxnSpMkLst>
            <pc:docMk/>
            <pc:sldMk cId="4165101680" sldId="2147471721"/>
            <ac:cxnSpMk id="34" creationId="{8B9521F7-35C8-2EFA-6E38-B16DEFAD1DC5}"/>
          </ac:cxnSpMkLst>
        </pc:cxnChg>
      </pc:sldChg>
      <pc:sldChg chg="modSp mod ord">
        <pc:chgData name="Jackson Quinn" userId="f4787004-1b70-4f1d-97ed-cc65f8b67785" providerId="ADAL" clId="{6EEDA9EF-FC18-419A-9FD7-AAA3E5DC7D51}" dt="2024-09-11T00:10:17.538" v="1659" actId="2711"/>
        <pc:sldMkLst>
          <pc:docMk/>
          <pc:sldMk cId="1668175224" sldId="2147471723"/>
        </pc:sldMkLst>
        <pc:spChg chg="mod">
          <ac:chgData name="Jackson Quinn" userId="f4787004-1b70-4f1d-97ed-cc65f8b67785" providerId="ADAL" clId="{6EEDA9EF-FC18-419A-9FD7-AAA3E5DC7D51}" dt="2024-09-10T03:28:34.469" v="891" actId="20577"/>
          <ac:spMkLst>
            <pc:docMk/>
            <pc:sldMk cId="1668175224" sldId="2147471723"/>
            <ac:spMk id="2" creationId="{B068FAC4-4E35-4912-1E95-4C38FB047EE7}"/>
          </ac:spMkLst>
        </pc:spChg>
        <pc:spChg chg="mod">
          <ac:chgData name="Jackson Quinn" userId="f4787004-1b70-4f1d-97ed-cc65f8b67785" providerId="ADAL" clId="{6EEDA9EF-FC18-419A-9FD7-AAA3E5DC7D51}" dt="2024-09-10T03:24:51.852" v="576" actId="20577"/>
          <ac:spMkLst>
            <pc:docMk/>
            <pc:sldMk cId="1668175224" sldId="2147471723"/>
            <ac:spMk id="3" creationId="{0B0E0EEE-AAF7-27D9-5453-D9B85663617E}"/>
          </ac:spMkLst>
        </pc:spChg>
        <pc:spChg chg="mod">
          <ac:chgData name="Jackson Quinn" userId="f4787004-1b70-4f1d-97ed-cc65f8b67785" providerId="ADAL" clId="{6EEDA9EF-FC18-419A-9FD7-AAA3E5DC7D51}" dt="2024-09-10T03:25:21.185" v="636" actId="20577"/>
          <ac:spMkLst>
            <pc:docMk/>
            <pc:sldMk cId="1668175224" sldId="2147471723"/>
            <ac:spMk id="13" creationId="{61BE3C32-8034-4687-1D00-57EAF0B18DB3}"/>
          </ac:spMkLst>
        </pc:spChg>
        <pc:spChg chg="mod">
          <ac:chgData name="Jackson Quinn" userId="f4787004-1b70-4f1d-97ed-cc65f8b67785" providerId="ADAL" clId="{6EEDA9EF-FC18-419A-9FD7-AAA3E5DC7D51}" dt="2024-09-10T03:25:06.835" v="584" actId="20577"/>
          <ac:spMkLst>
            <pc:docMk/>
            <pc:sldMk cId="1668175224" sldId="2147471723"/>
            <ac:spMk id="14" creationId="{4DC697DD-5A73-11C9-5FBE-43260260DF2E}"/>
          </ac:spMkLst>
        </pc:spChg>
        <pc:spChg chg="mod">
          <ac:chgData name="Jackson Quinn" userId="f4787004-1b70-4f1d-97ed-cc65f8b67785" providerId="ADAL" clId="{6EEDA9EF-FC18-419A-9FD7-AAA3E5DC7D51}" dt="2024-09-11T00:10:17.538" v="1659" actId="2711"/>
          <ac:spMkLst>
            <pc:docMk/>
            <pc:sldMk cId="1668175224" sldId="2147471723"/>
            <ac:spMk id="15" creationId="{83EA9ACB-7341-15D6-868A-7784DCD7AF48}"/>
          </ac:spMkLst>
        </pc:spChg>
      </pc:sldChg>
      <pc:sldChg chg="modSp mod">
        <pc:chgData name="Jackson Quinn" userId="f4787004-1b70-4f1d-97ed-cc65f8b67785" providerId="ADAL" clId="{6EEDA9EF-FC18-419A-9FD7-AAA3E5DC7D51}" dt="2024-09-11T00:11:40.935" v="1664" actId="14734"/>
        <pc:sldMkLst>
          <pc:docMk/>
          <pc:sldMk cId="2717348167" sldId="2147471724"/>
        </pc:sldMkLst>
        <pc:spChg chg="mod">
          <ac:chgData name="Jackson Quinn" userId="f4787004-1b70-4f1d-97ed-cc65f8b67785" providerId="ADAL" clId="{6EEDA9EF-FC18-419A-9FD7-AAA3E5DC7D51}" dt="2024-09-10T04:30:44.283" v="1616" actId="20577"/>
          <ac:spMkLst>
            <pc:docMk/>
            <pc:sldMk cId="2717348167" sldId="2147471724"/>
            <ac:spMk id="2" creationId="{B068FAC4-4E35-4912-1E95-4C38FB047EE7}"/>
          </ac:spMkLst>
        </pc:spChg>
        <pc:spChg chg="mod">
          <ac:chgData name="Jackson Quinn" userId="f4787004-1b70-4f1d-97ed-cc65f8b67785" providerId="ADAL" clId="{6EEDA9EF-FC18-419A-9FD7-AAA3E5DC7D51}" dt="2024-09-10T04:57:33.553" v="1617" actId="20577"/>
          <ac:spMkLst>
            <pc:docMk/>
            <pc:sldMk cId="2717348167" sldId="2147471724"/>
            <ac:spMk id="3" creationId="{0B0E0EEE-AAF7-27D9-5453-D9B85663617E}"/>
          </ac:spMkLst>
        </pc:spChg>
        <pc:graphicFrameChg chg="modGraphic">
          <ac:chgData name="Jackson Quinn" userId="f4787004-1b70-4f1d-97ed-cc65f8b67785" providerId="ADAL" clId="{6EEDA9EF-FC18-419A-9FD7-AAA3E5DC7D51}" dt="2024-09-11T00:11:40.935" v="1664" actId="14734"/>
          <ac:graphicFrameMkLst>
            <pc:docMk/>
            <pc:sldMk cId="2717348167" sldId="2147471724"/>
            <ac:graphicFrameMk id="4" creationId="{BD48924B-0496-CA2C-8D73-A47E59DB3E4C}"/>
          </ac:graphicFrameMkLst>
        </pc:graphicFrameChg>
      </pc:sldChg>
      <pc:sldChg chg="modSp mod">
        <pc:chgData name="Jackson Quinn" userId="f4787004-1b70-4f1d-97ed-cc65f8b67785" providerId="ADAL" clId="{6EEDA9EF-FC18-419A-9FD7-AAA3E5DC7D51}" dt="2024-09-10T05:04:25.069" v="1651" actId="20577"/>
        <pc:sldMkLst>
          <pc:docMk/>
          <pc:sldMk cId="30117967" sldId="2147471725"/>
        </pc:sldMkLst>
        <pc:spChg chg="mod">
          <ac:chgData name="Jackson Quinn" userId="f4787004-1b70-4f1d-97ed-cc65f8b67785" providerId="ADAL" clId="{6EEDA9EF-FC18-419A-9FD7-AAA3E5DC7D51}" dt="2024-09-10T05:04:25.069" v="1651" actId="20577"/>
          <ac:spMkLst>
            <pc:docMk/>
            <pc:sldMk cId="30117967" sldId="2147471725"/>
            <ac:spMk id="3" creationId="{140EC108-D5C9-3E4E-4D9B-4F09A8C4F2B4}"/>
          </ac:spMkLst>
        </pc:spChg>
      </pc:sldChg>
      <pc:sldChg chg="modSp mod ord">
        <pc:chgData name="Jackson Quinn" userId="f4787004-1b70-4f1d-97ed-cc65f8b67785" providerId="ADAL" clId="{6EEDA9EF-FC18-419A-9FD7-AAA3E5DC7D51}" dt="2024-09-11T00:10:28.885" v="1660" actId="2711"/>
        <pc:sldMkLst>
          <pc:docMk/>
          <pc:sldMk cId="1563573229" sldId="2147471726"/>
        </pc:sldMkLst>
        <pc:spChg chg="mod">
          <ac:chgData name="Jackson Quinn" userId="f4787004-1b70-4f1d-97ed-cc65f8b67785" providerId="ADAL" clId="{6EEDA9EF-FC18-419A-9FD7-AAA3E5DC7D51}" dt="2024-09-11T00:10:28.885" v="1660" actId="2711"/>
          <ac:spMkLst>
            <pc:docMk/>
            <pc:sldMk cId="1563573229" sldId="2147471726"/>
            <ac:spMk id="2" creationId="{B068FAC4-4E35-4912-1E95-4C38FB047EE7}"/>
          </ac:spMkLst>
        </pc:spChg>
        <pc:spChg chg="mod">
          <ac:chgData name="Jackson Quinn" userId="f4787004-1b70-4f1d-97ed-cc65f8b67785" providerId="ADAL" clId="{6EEDA9EF-FC18-419A-9FD7-AAA3E5DC7D51}" dt="2024-09-10T05:03:25.737" v="1647" actId="20577"/>
          <ac:spMkLst>
            <pc:docMk/>
            <pc:sldMk cId="1563573229" sldId="2147471726"/>
            <ac:spMk id="3" creationId="{0B0E0EEE-AAF7-27D9-5453-D9B85663617E}"/>
          </ac:spMkLst>
        </pc:spChg>
      </pc:sldChg>
      <pc:sldChg chg="addSp delSp modSp mod">
        <pc:chgData name="Jackson Quinn" userId="f4787004-1b70-4f1d-97ed-cc65f8b67785" providerId="ADAL" clId="{6EEDA9EF-FC18-419A-9FD7-AAA3E5DC7D51}" dt="2024-09-12T02:30:48.266" v="1674" actId="1076"/>
        <pc:sldMkLst>
          <pc:docMk/>
          <pc:sldMk cId="1299380938" sldId="2147471727"/>
        </pc:sldMkLst>
        <pc:spChg chg="mod">
          <ac:chgData name="Jackson Quinn" userId="f4787004-1b70-4f1d-97ed-cc65f8b67785" providerId="ADAL" clId="{6EEDA9EF-FC18-419A-9FD7-AAA3E5DC7D51}" dt="2024-09-10T04:57:38.736" v="1621" actId="20577"/>
          <ac:spMkLst>
            <pc:docMk/>
            <pc:sldMk cId="1299380938" sldId="2147471727"/>
            <ac:spMk id="3" creationId="{0B0E0EEE-AAF7-27D9-5453-D9B85663617E}"/>
          </ac:spMkLst>
        </pc:spChg>
        <pc:graphicFrameChg chg="add del mod modGraphic">
          <ac:chgData name="Jackson Quinn" userId="f4787004-1b70-4f1d-97ed-cc65f8b67785" providerId="ADAL" clId="{6EEDA9EF-FC18-419A-9FD7-AAA3E5DC7D51}" dt="2024-09-10T03:33:06.796" v="916" actId="478"/>
          <ac:graphicFrameMkLst>
            <pc:docMk/>
            <pc:sldMk cId="1299380938" sldId="2147471727"/>
            <ac:graphicFrameMk id="2" creationId="{D258C98C-F89C-268D-3762-6C4554C66C74}"/>
          </ac:graphicFrameMkLst>
        </pc:graphicFrameChg>
        <pc:graphicFrameChg chg="mod modGraphic">
          <ac:chgData name="Jackson Quinn" userId="f4787004-1b70-4f1d-97ed-cc65f8b67785" providerId="ADAL" clId="{6EEDA9EF-FC18-419A-9FD7-AAA3E5DC7D51}" dt="2024-09-12T02:30:48.266" v="1674" actId="1076"/>
          <ac:graphicFrameMkLst>
            <pc:docMk/>
            <pc:sldMk cId="1299380938" sldId="2147471727"/>
            <ac:graphicFrameMk id="4" creationId="{BD48924B-0496-CA2C-8D73-A47E59DB3E4C}"/>
          </ac:graphicFrameMkLst>
        </pc:graphicFrameChg>
      </pc:sldChg>
      <pc:sldChg chg="modSp mod">
        <pc:chgData name="Jackson Quinn" userId="f4787004-1b70-4f1d-97ed-cc65f8b67785" providerId="ADAL" clId="{6EEDA9EF-FC18-419A-9FD7-AAA3E5DC7D51}" dt="2024-09-11T00:11:23.782" v="1662" actId="13926"/>
        <pc:sldMkLst>
          <pc:docMk/>
          <pc:sldMk cId="4217258338" sldId="2147471728"/>
        </pc:sldMkLst>
        <pc:spChg chg="mod">
          <ac:chgData name="Jackson Quinn" userId="f4787004-1b70-4f1d-97ed-cc65f8b67785" providerId="ADAL" clId="{6EEDA9EF-FC18-419A-9FD7-AAA3E5DC7D51}" dt="2024-09-10T04:57:36.270" v="1619" actId="20577"/>
          <ac:spMkLst>
            <pc:docMk/>
            <pc:sldMk cId="4217258338" sldId="2147471728"/>
            <ac:spMk id="3" creationId="{0B0E0EEE-AAF7-27D9-5453-D9B85663617E}"/>
          </ac:spMkLst>
        </pc:spChg>
        <pc:graphicFrameChg chg="modGraphic">
          <ac:chgData name="Jackson Quinn" userId="f4787004-1b70-4f1d-97ed-cc65f8b67785" providerId="ADAL" clId="{6EEDA9EF-FC18-419A-9FD7-AAA3E5DC7D51}" dt="2024-09-11T00:11:23.782" v="1662" actId="13926"/>
          <ac:graphicFrameMkLst>
            <pc:docMk/>
            <pc:sldMk cId="4217258338" sldId="2147471728"/>
            <ac:graphicFrameMk id="6" creationId="{129DB33C-6526-9061-799C-1BAE977CA781}"/>
          </ac:graphicFrameMkLst>
        </pc:graphicFrameChg>
      </pc:sldChg>
      <pc:sldChg chg="addSp delSp modSp new mod">
        <pc:chgData name="Jackson Quinn" userId="f4787004-1b70-4f1d-97ed-cc65f8b67785" providerId="ADAL" clId="{6EEDA9EF-FC18-419A-9FD7-AAA3E5DC7D51}" dt="2024-09-11T00:01:51.238" v="1653" actId="1035"/>
        <pc:sldMkLst>
          <pc:docMk/>
          <pc:sldMk cId="3735286326" sldId="2147471729"/>
        </pc:sldMkLst>
        <pc:spChg chg="del">
          <ac:chgData name="Jackson Quinn" userId="f4787004-1b70-4f1d-97ed-cc65f8b67785" providerId="ADAL" clId="{6EEDA9EF-FC18-419A-9FD7-AAA3E5DC7D51}" dt="2024-09-10T02:50:07.596" v="225" actId="478"/>
          <ac:spMkLst>
            <pc:docMk/>
            <pc:sldMk cId="3735286326" sldId="2147471729"/>
            <ac:spMk id="2" creationId="{BBD96337-1D60-FE47-7FDB-52B76743F60D}"/>
          </ac:spMkLst>
        </pc:spChg>
        <pc:spChg chg="add mod">
          <ac:chgData name="Jackson Quinn" userId="f4787004-1b70-4f1d-97ed-cc65f8b67785" providerId="ADAL" clId="{6EEDA9EF-FC18-419A-9FD7-AAA3E5DC7D51}" dt="2024-09-10T02:50:09.213" v="226"/>
          <ac:spMkLst>
            <pc:docMk/>
            <pc:sldMk cId="3735286326" sldId="2147471729"/>
            <ac:spMk id="3" creationId="{03557D91-2EBE-9A9B-7BA0-F901A912382B}"/>
          </ac:spMkLst>
        </pc:spChg>
        <pc:spChg chg="mod">
          <ac:chgData name="Jackson Quinn" userId="f4787004-1b70-4f1d-97ed-cc65f8b67785" providerId="ADAL" clId="{6EEDA9EF-FC18-419A-9FD7-AAA3E5DC7D51}" dt="2024-09-11T00:01:51.238" v="1653" actId="1035"/>
          <ac:spMkLst>
            <pc:docMk/>
            <pc:sldMk cId="3735286326" sldId="2147471729"/>
            <ac:spMk id="5" creationId="{AEDCDA9C-AA5C-0EE9-2A19-B768B22EA235}"/>
          </ac:spMkLst>
        </pc:spChg>
        <pc:spChg chg="mod">
          <ac:chgData name="Jackson Quinn" userId="f4787004-1b70-4f1d-97ed-cc65f8b67785" providerId="ADAL" clId="{6EEDA9EF-FC18-419A-9FD7-AAA3E5DC7D51}" dt="2024-09-10T02:50:09.213" v="226"/>
          <ac:spMkLst>
            <pc:docMk/>
            <pc:sldMk cId="3735286326" sldId="2147471729"/>
            <ac:spMk id="6" creationId="{5E14F3BE-4A97-FA72-D36D-CCAD9E58D0AC}"/>
          </ac:spMkLst>
        </pc:spChg>
        <pc:spChg chg="mod">
          <ac:chgData name="Jackson Quinn" userId="f4787004-1b70-4f1d-97ed-cc65f8b67785" providerId="ADAL" clId="{6EEDA9EF-FC18-419A-9FD7-AAA3E5DC7D51}" dt="2024-09-10T02:50:09.213" v="226"/>
          <ac:spMkLst>
            <pc:docMk/>
            <pc:sldMk cId="3735286326" sldId="2147471729"/>
            <ac:spMk id="7" creationId="{EB05E67D-D648-B250-6232-79A27F44642D}"/>
          </ac:spMkLst>
        </pc:spChg>
        <pc:spChg chg="mod">
          <ac:chgData name="Jackson Quinn" userId="f4787004-1b70-4f1d-97ed-cc65f8b67785" providerId="ADAL" clId="{6EEDA9EF-FC18-419A-9FD7-AAA3E5DC7D51}" dt="2024-09-11T00:01:47.539" v="1652" actId="1035"/>
          <ac:spMkLst>
            <pc:docMk/>
            <pc:sldMk cId="3735286326" sldId="2147471729"/>
            <ac:spMk id="8" creationId="{956E2996-6D75-5F3D-06B8-703B3C6D69EA}"/>
          </ac:spMkLst>
        </pc:spChg>
        <pc:spChg chg="add mod">
          <ac:chgData name="Jackson Quinn" userId="f4787004-1b70-4f1d-97ed-cc65f8b67785" providerId="ADAL" clId="{6EEDA9EF-FC18-419A-9FD7-AAA3E5DC7D51}" dt="2024-09-10T02:50:09.213" v="226"/>
          <ac:spMkLst>
            <pc:docMk/>
            <pc:sldMk cId="3735286326" sldId="2147471729"/>
            <ac:spMk id="9" creationId="{EC7C2BED-2407-5028-C4AF-EF23897CE63F}"/>
          </ac:spMkLst>
        </pc:spChg>
        <pc:spChg chg="add mod">
          <ac:chgData name="Jackson Quinn" userId="f4787004-1b70-4f1d-97ed-cc65f8b67785" providerId="ADAL" clId="{6EEDA9EF-FC18-419A-9FD7-AAA3E5DC7D51}" dt="2024-09-10T02:50:09.213" v="226"/>
          <ac:spMkLst>
            <pc:docMk/>
            <pc:sldMk cId="3735286326" sldId="2147471729"/>
            <ac:spMk id="10" creationId="{943ECE6E-897E-B14C-3F86-EDF303FB621E}"/>
          </ac:spMkLst>
        </pc:spChg>
        <pc:grpChg chg="add mod">
          <ac:chgData name="Jackson Quinn" userId="f4787004-1b70-4f1d-97ed-cc65f8b67785" providerId="ADAL" clId="{6EEDA9EF-FC18-419A-9FD7-AAA3E5DC7D51}" dt="2024-09-10T02:50:09.213" v="226"/>
          <ac:grpSpMkLst>
            <pc:docMk/>
            <pc:sldMk cId="3735286326" sldId="2147471729"/>
            <ac:grpSpMk id="4" creationId="{FBF82247-58A5-7D2B-7F48-249373145B80}"/>
          </ac:grpSpMkLst>
        </pc:grpChg>
        <pc:picChg chg="add del mod">
          <ac:chgData name="Jackson Quinn" userId="f4787004-1b70-4f1d-97ed-cc65f8b67785" providerId="ADAL" clId="{6EEDA9EF-FC18-419A-9FD7-AAA3E5DC7D51}" dt="2024-09-10T02:50:42.906" v="228" actId="21"/>
          <ac:picMkLst>
            <pc:docMk/>
            <pc:sldMk cId="3735286326" sldId="2147471729"/>
            <ac:picMk id="11" creationId="{F9561050-3362-4438-16AB-CFAEBA37F032}"/>
          </ac:picMkLst>
        </pc:picChg>
        <pc:picChg chg="add mod">
          <ac:chgData name="Jackson Quinn" userId="f4787004-1b70-4f1d-97ed-cc65f8b67785" providerId="ADAL" clId="{6EEDA9EF-FC18-419A-9FD7-AAA3E5DC7D51}" dt="2024-09-10T02:52:24.363" v="253" actId="1076"/>
          <ac:picMkLst>
            <pc:docMk/>
            <pc:sldMk cId="3735286326" sldId="2147471729"/>
            <ac:picMk id="12" creationId="{F9561050-3362-4438-16AB-CFAEBA37F032}"/>
          </ac:picMkLst>
        </pc:picChg>
        <pc:picChg chg="add mod">
          <ac:chgData name="Jackson Quinn" userId="f4787004-1b70-4f1d-97ed-cc65f8b67785" providerId="ADAL" clId="{6EEDA9EF-FC18-419A-9FD7-AAA3E5DC7D51}" dt="2024-09-10T02:52:24.363" v="253" actId="1076"/>
          <ac:picMkLst>
            <pc:docMk/>
            <pc:sldMk cId="3735286326" sldId="2147471729"/>
            <ac:picMk id="13" creationId="{C0B9FF5C-3914-D030-907D-6FFB77FAB83A}"/>
          </ac:picMkLst>
        </pc:picChg>
      </pc:sldChg>
      <pc:sldChg chg="modSp add mod">
        <pc:chgData name="Jackson Quinn" userId="f4787004-1b70-4f1d-97ed-cc65f8b67785" providerId="ADAL" clId="{6EEDA9EF-FC18-419A-9FD7-AAA3E5DC7D51}" dt="2024-09-10T03:47:03.637" v="1502" actId="1035"/>
        <pc:sldMkLst>
          <pc:docMk/>
          <pc:sldMk cId="825503615" sldId="2147471730"/>
        </pc:sldMkLst>
        <pc:spChg chg="mod">
          <ac:chgData name="Jackson Quinn" userId="f4787004-1b70-4f1d-97ed-cc65f8b67785" providerId="ADAL" clId="{6EEDA9EF-FC18-419A-9FD7-AAA3E5DC7D51}" dt="2024-09-10T03:22:24.619" v="483" actId="20577"/>
          <ac:spMkLst>
            <pc:docMk/>
            <pc:sldMk cId="825503615" sldId="2147471730"/>
            <ac:spMk id="3" creationId="{70A675F7-CAF4-83EC-53BD-56B259073B05}"/>
          </ac:spMkLst>
        </pc:spChg>
        <pc:spChg chg="mod">
          <ac:chgData name="Jackson Quinn" userId="f4787004-1b70-4f1d-97ed-cc65f8b67785" providerId="ADAL" clId="{6EEDA9EF-FC18-419A-9FD7-AAA3E5DC7D51}" dt="2024-09-10T03:44:16.703" v="1267" actId="1036"/>
          <ac:spMkLst>
            <pc:docMk/>
            <pc:sldMk cId="825503615" sldId="2147471730"/>
            <ac:spMk id="4" creationId="{E3FDAD9A-A06A-5452-AC9C-A76FA8FA354D}"/>
          </ac:spMkLst>
        </pc:spChg>
        <pc:spChg chg="mod">
          <ac:chgData name="Jackson Quinn" userId="f4787004-1b70-4f1d-97ed-cc65f8b67785" providerId="ADAL" clId="{6EEDA9EF-FC18-419A-9FD7-AAA3E5DC7D51}" dt="2024-09-10T03:44:03.236" v="1246" actId="14100"/>
          <ac:spMkLst>
            <pc:docMk/>
            <pc:sldMk cId="825503615" sldId="2147471730"/>
            <ac:spMk id="6" creationId="{E1296918-AD6D-C9E2-9E46-991182C85F7C}"/>
          </ac:spMkLst>
        </pc:spChg>
        <pc:spChg chg="mod">
          <ac:chgData name="Jackson Quinn" userId="f4787004-1b70-4f1d-97ed-cc65f8b67785" providerId="ADAL" clId="{6EEDA9EF-FC18-419A-9FD7-AAA3E5DC7D51}" dt="2024-09-10T03:44:16.703" v="1267" actId="1036"/>
          <ac:spMkLst>
            <pc:docMk/>
            <pc:sldMk cId="825503615" sldId="2147471730"/>
            <ac:spMk id="7" creationId="{39E79785-8D7E-56E8-B788-31D66BDCF50F}"/>
          </ac:spMkLst>
        </pc:spChg>
        <pc:spChg chg="mod">
          <ac:chgData name="Jackson Quinn" userId="f4787004-1b70-4f1d-97ed-cc65f8b67785" providerId="ADAL" clId="{6EEDA9EF-FC18-419A-9FD7-AAA3E5DC7D51}" dt="2024-09-10T03:44:16.703" v="1267" actId="1036"/>
          <ac:spMkLst>
            <pc:docMk/>
            <pc:sldMk cId="825503615" sldId="2147471730"/>
            <ac:spMk id="8" creationId="{AFB56AB2-0243-6285-E066-0CF0698CE95F}"/>
          </ac:spMkLst>
        </pc:spChg>
        <pc:spChg chg="mod">
          <ac:chgData name="Jackson Quinn" userId="f4787004-1b70-4f1d-97ed-cc65f8b67785" providerId="ADAL" clId="{6EEDA9EF-FC18-419A-9FD7-AAA3E5DC7D51}" dt="2024-09-10T03:44:16.703" v="1267" actId="1036"/>
          <ac:spMkLst>
            <pc:docMk/>
            <pc:sldMk cId="825503615" sldId="2147471730"/>
            <ac:spMk id="9" creationId="{914A0820-BC18-B429-164F-182B24F51599}"/>
          </ac:spMkLst>
        </pc:spChg>
        <pc:spChg chg="mod">
          <ac:chgData name="Jackson Quinn" userId="f4787004-1b70-4f1d-97ed-cc65f8b67785" providerId="ADAL" clId="{6EEDA9EF-FC18-419A-9FD7-AAA3E5DC7D51}" dt="2024-09-10T03:44:16.703" v="1267" actId="1036"/>
          <ac:spMkLst>
            <pc:docMk/>
            <pc:sldMk cId="825503615" sldId="2147471730"/>
            <ac:spMk id="23" creationId="{0704EE71-6AC4-5712-F617-9465813A6CE1}"/>
          </ac:spMkLst>
        </pc:spChg>
        <pc:spChg chg="mod">
          <ac:chgData name="Jackson Quinn" userId="f4787004-1b70-4f1d-97ed-cc65f8b67785" providerId="ADAL" clId="{6EEDA9EF-FC18-419A-9FD7-AAA3E5DC7D51}" dt="2024-09-10T03:44:16.703" v="1267" actId="1036"/>
          <ac:spMkLst>
            <pc:docMk/>
            <pc:sldMk cId="825503615" sldId="2147471730"/>
            <ac:spMk id="24" creationId="{D6F70A59-5C08-2F9D-E93D-24C617E1D6E7}"/>
          </ac:spMkLst>
        </pc:spChg>
        <pc:spChg chg="mod">
          <ac:chgData name="Jackson Quinn" userId="f4787004-1b70-4f1d-97ed-cc65f8b67785" providerId="ADAL" clId="{6EEDA9EF-FC18-419A-9FD7-AAA3E5DC7D51}" dt="2024-09-10T03:44:16.703" v="1267" actId="1036"/>
          <ac:spMkLst>
            <pc:docMk/>
            <pc:sldMk cId="825503615" sldId="2147471730"/>
            <ac:spMk id="25" creationId="{A00A3C24-ACEB-4D04-3E0C-BC591089DF6D}"/>
          </ac:spMkLst>
        </pc:spChg>
        <pc:spChg chg="mod">
          <ac:chgData name="Jackson Quinn" userId="f4787004-1b70-4f1d-97ed-cc65f8b67785" providerId="ADAL" clId="{6EEDA9EF-FC18-419A-9FD7-AAA3E5DC7D51}" dt="2024-09-10T03:47:03.637" v="1502" actId="1035"/>
          <ac:spMkLst>
            <pc:docMk/>
            <pc:sldMk cId="825503615" sldId="2147471730"/>
            <ac:spMk id="27" creationId="{F6F1DC71-5700-BE1F-240E-8AD3A4B17FDB}"/>
          </ac:spMkLst>
        </pc:spChg>
        <pc:spChg chg="mod">
          <ac:chgData name="Jackson Quinn" userId="f4787004-1b70-4f1d-97ed-cc65f8b67785" providerId="ADAL" clId="{6EEDA9EF-FC18-419A-9FD7-AAA3E5DC7D51}" dt="2024-09-10T03:44:16.703" v="1267" actId="1036"/>
          <ac:spMkLst>
            <pc:docMk/>
            <pc:sldMk cId="825503615" sldId="2147471730"/>
            <ac:spMk id="29" creationId="{EEA34068-0CB3-783B-D34D-748ABB6A4DC0}"/>
          </ac:spMkLst>
        </pc:spChg>
        <pc:spChg chg="mod">
          <ac:chgData name="Jackson Quinn" userId="f4787004-1b70-4f1d-97ed-cc65f8b67785" providerId="ADAL" clId="{6EEDA9EF-FC18-419A-9FD7-AAA3E5DC7D51}" dt="2024-09-10T03:44:16.703" v="1267" actId="1036"/>
          <ac:spMkLst>
            <pc:docMk/>
            <pc:sldMk cId="825503615" sldId="2147471730"/>
            <ac:spMk id="37" creationId="{BFEE6266-3ADD-34FF-4E15-EF2B5379CF0E}"/>
          </ac:spMkLst>
        </pc:spChg>
        <pc:spChg chg="mod">
          <ac:chgData name="Jackson Quinn" userId="f4787004-1b70-4f1d-97ed-cc65f8b67785" providerId="ADAL" clId="{6EEDA9EF-FC18-419A-9FD7-AAA3E5DC7D51}" dt="2024-09-10T03:44:16.703" v="1267" actId="1036"/>
          <ac:spMkLst>
            <pc:docMk/>
            <pc:sldMk cId="825503615" sldId="2147471730"/>
            <ac:spMk id="38" creationId="{ED894B50-C744-8323-8AB2-8C1FDEAF7894}"/>
          </ac:spMkLst>
        </pc:spChg>
        <pc:spChg chg="mod">
          <ac:chgData name="Jackson Quinn" userId="f4787004-1b70-4f1d-97ed-cc65f8b67785" providerId="ADAL" clId="{6EEDA9EF-FC18-419A-9FD7-AAA3E5DC7D51}" dt="2024-09-10T03:46:50.371" v="1500" actId="20577"/>
          <ac:spMkLst>
            <pc:docMk/>
            <pc:sldMk cId="825503615" sldId="2147471730"/>
            <ac:spMk id="43" creationId="{E4BBEB7A-B70E-C2FB-D323-11ECD914BD2B}"/>
          </ac:spMkLst>
        </pc:spChg>
        <pc:spChg chg="mod">
          <ac:chgData name="Jackson Quinn" userId="f4787004-1b70-4f1d-97ed-cc65f8b67785" providerId="ADAL" clId="{6EEDA9EF-FC18-419A-9FD7-AAA3E5DC7D51}" dt="2024-09-10T03:46:41.436" v="1498"/>
          <ac:spMkLst>
            <pc:docMk/>
            <pc:sldMk cId="825503615" sldId="2147471730"/>
            <ac:spMk id="44" creationId="{9C43858B-5A97-3C3D-B6F8-AC63228C66E1}"/>
          </ac:spMkLst>
        </pc:spChg>
        <pc:spChg chg="mod">
          <ac:chgData name="Jackson Quinn" userId="f4787004-1b70-4f1d-97ed-cc65f8b67785" providerId="ADAL" clId="{6EEDA9EF-FC18-419A-9FD7-AAA3E5DC7D51}" dt="2024-09-10T03:46:55.370" v="1501" actId="20577"/>
          <ac:spMkLst>
            <pc:docMk/>
            <pc:sldMk cId="825503615" sldId="2147471730"/>
            <ac:spMk id="45" creationId="{47048286-AD81-DDD8-D2AA-100E287CDACB}"/>
          </ac:spMkLst>
        </pc:spChg>
        <pc:spChg chg="mod">
          <ac:chgData name="Jackson Quinn" userId="f4787004-1b70-4f1d-97ed-cc65f8b67785" providerId="ADAL" clId="{6EEDA9EF-FC18-419A-9FD7-AAA3E5DC7D51}" dt="2024-09-10T03:44:16.703" v="1267" actId="1036"/>
          <ac:spMkLst>
            <pc:docMk/>
            <pc:sldMk cId="825503615" sldId="2147471730"/>
            <ac:spMk id="46" creationId="{F35C4228-DD9B-96EE-0B02-E15C982AA04B}"/>
          </ac:spMkLst>
        </pc:spChg>
        <pc:spChg chg="mod">
          <ac:chgData name="Jackson Quinn" userId="f4787004-1b70-4f1d-97ed-cc65f8b67785" providerId="ADAL" clId="{6EEDA9EF-FC18-419A-9FD7-AAA3E5DC7D51}" dt="2024-09-10T03:44:16.703" v="1267" actId="1036"/>
          <ac:spMkLst>
            <pc:docMk/>
            <pc:sldMk cId="825503615" sldId="2147471730"/>
            <ac:spMk id="47" creationId="{3C3FD4E8-DA51-BDCC-9597-037FA2A24F08}"/>
          </ac:spMkLst>
        </pc:spChg>
        <pc:spChg chg="mod">
          <ac:chgData name="Jackson Quinn" userId="f4787004-1b70-4f1d-97ed-cc65f8b67785" providerId="ADAL" clId="{6EEDA9EF-FC18-419A-9FD7-AAA3E5DC7D51}" dt="2024-09-10T03:44:16.703" v="1267" actId="1036"/>
          <ac:spMkLst>
            <pc:docMk/>
            <pc:sldMk cId="825503615" sldId="2147471730"/>
            <ac:spMk id="48" creationId="{9C23D14E-F3B0-90AA-AE27-394933390466}"/>
          </ac:spMkLst>
        </pc:spChg>
        <pc:grpChg chg="mod">
          <ac:chgData name="Jackson Quinn" userId="f4787004-1b70-4f1d-97ed-cc65f8b67785" providerId="ADAL" clId="{6EEDA9EF-FC18-419A-9FD7-AAA3E5DC7D51}" dt="2024-09-10T03:44:16.703" v="1267" actId="1036"/>
          <ac:grpSpMkLst>
            <pc:docMk/>
            <pc:sldMk cId="825503615" sldId="2147471730"/>
            <ac:grpSpMk id="2" creationId="{1AAF0710-D2E7-C6C8-1445-17E572AA04F6}"/>
          </ac:grpSpMkLst>
        </pc:grpChg>
        <pc:grpChg chg="mod">
          <ac:chgData name="Jackson Quinn" userId="f4787004-1b70-4f1d-97ed-cc65f8b67785" providerId="ADAL" clId="{6EEDA9EF-FC18-419A-9FD7-AAA3E5DC7D51}" dt="2024-09-10T03:44:16.703" v="1267" actId="1036"/>
          <ac:grpSpMkLst>
            <pc:docMk/>
            <pc:sldMk cId="825503615" sldId="2147471730"/>
            <ac:grpSpMk id="10" creationId="{57440994-C176-5B18-EEFF-603A90DF48CC}"/>
          </ac:grpSpMkLst>
        </pc:grpChg>
        <pc:grpChg chg="mod">
          <ac:chgData name="Jackson Quinn" userId="f4787004-1b70-4f1d-97ed-cc65f8b67785" providerId="ADAL" clId="{6EEDA9EF-FC18-419A-9FD7-AAA3E5DC7D51}" dt="2024-09-10T03:44:16.703" v="1267" actId="1036"/>
          <ac:grpSpMkLst>
            <pc:docMk/>
            <pc:sldMk cId="825503615" sldId="2147471730"/>
            <ac:grpSpMk id="22" creationId="{9434D0D8-A858-B36E-9E45-E54EFF9914AF}"/>
          </ac:grpSpMkLst>
        </pc:grpChg>
        <pc:grpChg chg="mod">
          <ac:chgData name="Jackson Quinn" userId="f4787004-1b70-4f1d-97ed-cc65f8b67785" providerId="ADAL" clId="{6EEDA9EF-FC18-419A-9FD7-AAA3E5DC7D51}" dt="2024-09-10T03:44:16.703" v="1267" actId="1036"/>
          <ac:grpSpMkLst>
            <pc:docMk/>
            <pc:sldMk cId="825503615" sldId="2147471730"/>
            <ac:grpSpMk id="33" creationId="{49B164B3-1D0F-F092-974E-A4E1614E3E7B}"/>
          </ac:grpSpMkLst>
        </pc:grpChg>
        <pc:grpChg chg="mod">
          <ac:chgData name="Jackson Quinn" userId="f4787004-1b70-4f1d-97ed-cc65f8b67785" providerId="ADAL" clId="{6EEDA9EF-FC18-419A-9FD7-AAA3E5DC7D51}" dt="2024-09-10T03:44:16.703" v="1267" actId="1036"/>
          <ac:grpSpMkLst>
            <pc:docMk/>
            <pc:sldMk cId="825503615" sldId="2147471730"/>
            <ac:grpSpMk id="60" creationId="{2982EC5E-6597-1D97-3258-37B26C357946}"/>
          </ac:grpSpMkLst>
        </pc:grpChg>
        <pc:cxnChg chg="mod">
          <ac:chgData name="Jackson Quinn" userId="f4787004-1b70-4f1d-97ed-cc65f8b67785" providerId="ADAL" clId="{6EEDA9EF-FC18-419A-9FD7-AAA3E5DC7D51}" dt="2024-09-10T03:44:16.703" v="1267" actId="1036"/>
          <ac:cxnSpMkLst>
            <pc:docMk/>
            <pc:sldMk cId="825503615" sldId="2147471730"/>
            <ac:cxnSpMk id="54" creationId="{0CEAF42F-2C5C-D3FB-1984-565252F2AF23}"/>
          </ac:cxnSpMkLst>
        </pc:cxnChg>
        <pc:cxnChg chg="mod">
          <ac:chgData name="Jackson Quinn" userId="f4787004-1b70-4f1d-97ed-cc65f8b67785" providerId="ADAL" clId="{6EEDA9EF-FC18-419A-9FD7-AAA3E5DC7D51}" dt="2024-09-10T03:44:16.703" v="1267" actId="1036"/>
          <ac:cxnSpMkLst>
            <pc:docMk/>
            <pc:sldMk cId="825503615" sldId="2147471730"/>
            <ac:cxnSpMk id="55" creationId="{67388F11-638C-E9F7-03C0-CD9EF14BF0C1}"/>
          </ac:cxnSpMkLst>
        </pc:cxnChg>
        <pc:cxnChg chg="mod">
          <ac:chgData name="Jackson Quinn" userId="f4787004-1b70-4f1d-97ed-cc65f8b67785" providerId="ADAL" clId="{6EEDA9EF-FC18-419A-9FD7-AAA3E5DC7D51}" dt="2024-09-10T03:44:16.703" v="1267" actId="1036"/>
          <ac:cxnSpMkLst>
            <pc:docMk/>
            <pc:sldMk cId="825503615" sldId="2147471730"/>
            <ac:cxnSpMk id="56" creationId="{ECCE297F-DB78-B2A2-3AD0-ADF43083D6B1}"/>
          </ac:cxnSpMkLst>
        </pc:cxnChg>
      </pc:sldChg>
      <pc:sldChg chg="modSp new mod">
        <pc:chgData name="Jackson Quinn" userId="f4787004-1b70-4f1d-97ed-cc65f8b67785" providerId="ADAL" clId="{6EEDA9EF-FC18-419A-9FD7-AAA3E5DC7D51}" dt="2024-09-11T00:12:36.631" v="1670" actId="20577"/>
        <pc:sldMkLst>
          <pc:docMk/>
          <pc:sldMk cId="3245671790" sldId="2147471731"/>
        </pc:sldMkLst>
        <pc:spChg chg="mod">
          <ac:chgData name="Jackson Quinn" userId="f4787004-1b70-4f1d-97ed-cc65f8b67785" providerId="ADAL" clId="{6EEDA9EF-FC18-419A-9FD7-AAA3E5DC7D51}" dt="2024-09-11T00:12:36.631" v="1670" actId="20577"/>
          <ac:spMkLst>
            <pc:docMk/>
            <pc:sldMk cId="3245671790" sldId="2147471731"/>
            <ac:spMk id="2" creationId="{38277AC7-AA43-2B81-2D01-7EB17E127EB4}"/>
          </ac:spMkLst>
        </pc:spChg>
        <pc:spChg chg="mod">
          <ac:chgData name="Jackson Quinn" userId="f4787004-1b70-4f1d-97ed-cc65f8b67785" providerId="ADAL" clId="{6EEDA9EF-FC18-419A-9FD7-AAA3E5DC7D51}" dt="2024-09-10T04:58:28.003" v="1641" actId="13926"/>
          <ac:spMkLst>
            <pc:docMk/>
            <pc:sldMk cId="3245671790" sldId="2147471731"/>
            <ac:spMk id="3" creationId="{4E77C82B-A30D-BF76-21ED-64C8FB2A72C0}"/>
          </ac:spMkLst>
        </pc:spChg>
      </pc:sldChg>
      <pc:sldChg chg="new">
        <pc:chgData name="Jackson Quinn" userId="f4787004-1b70-4f1d-97ed-cc65f8b67785" providerId="ADAL" clId="{6EEDA9EF-FC18-419A-9FD7-AAA3E5DC7D51}" dt="2024-09-11T00:13:59.591" v="1671" actId="680"/>
        <pc:sldMkLst>
          <pc:docMk/>
          <pc:sldMk cId="1027081225" sldId="214747173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7047" cy="718423"/>
          </a:xfrm>
          <a:prstGeom prst="rect">
            <a:avLst/>
          </a:prstGeom>
        </p:spPr>
        <p:txBody>
          <a:bodyPr vert="horz" lIns="132725" tIns="66363" rIns="132725" bIns="66363" rtlCol="0"/>
          <a:lstStyle>
            <a:lvl1pPr algn="l">
              <a:defRPr sz="1700"/>
            </a:lvl1pPr>
          </a:lstStyle>
          <a:p>
            <a:endParaRPr lang="en-AU"/>
          </a:p>
        </p:txBody>
      </p:sp>
      <p:sp>
        <p:nvSpPr>
          <p:cNvPr id="3" name="Date Placeholder 2"/>
          <p:cNvSpPr>
            <a:spLocks noGrp="1"/>
          </p:cNvSpPr>
          <p:nvPr>
            <p:ph type="dt" sz="quarter" idx="1"/>
          </p:nvPr>
        </p:nvSpPr>
        <p:spPr>
          <a:xfrm>
            <a:off x="5629992" y="1"/>
            <a:ext cx="4307047" cy="718423"/>
          </a:xfrm>
          <a:prstGeom prst="rect">
            <a:avLst/>
          </a:prstGeom>
        </p:spPr>
        <p:txBody>
          <a:bodyPr vert="horz" lIns="132725" tIns="66363" rIns="132725" bIns="66363" rtlCol="0"/>
          <a:lstStyle>
            <a:lvl1pPr algn="r">
              <a:defRPr sz="1700"/>
            </a:lvl1pPr>
          </a:lstStyle>
          <a:p>
            <a:fld id="{49A2865F-B372-43D2-8255-7FA4007EBB59}" type="datetimeFigureOut">
              <a:rPr lang="en-AU" smtClean="0"/>
              <a:t>16/04/2025</a:t>
            </a:fld>
            <a:endParaRPr lang="en-AU"/>
          </a:p>
        </p:txBody>
      </p:sp>
      <p:sp>
        <p:nvSpPr>
          <p:cNvPr id="4" name="Footer Placeholder 3"/>
          <p:cNvSpPr>
            <a:spLocks noGrp="1"/>
          </p:cNvSpPr>
          <p:nvPr>
            <p:ph type="ftr" sz="quarter" idx="2"/>
          </p:nvPr>
        </p:nvSpPr>
        <p:spPr>
          <a:xfrm>
            <a:off x="1" y="13647547"/>
            <a:ext cx="4307047" cy="718423"/>
          </a:xfrm>
          <a:prstGeom prst="rect">
            <a:avLst/>
          </a:prstGeom>
        </p:spPr>
        <p:txBody>
          <a:bodyPr vert="horz" lIns="132725" tIns="66363" rIns="132725" bIns="66363" rtlCol="0" anchor="b"/>
          <a:lstStyle>
            <a:lvl1pPr algn="l">
              <a:defRPr sz="1700"/>
            </a:lvl1pPr>
          </a:lstStyle>
          <a:p>
            <a:endParaRPr lang="en-AU"/>
          </a:p>
        </p:txBody>
      </p:sp>
      <p:sp>
        <p:nvSpPr>
          <p:cNvPr id="5" name="Slide Number Placeholder 4"/>
          <p:cNvSpPr>
            <a:spLocks noGrp="1"/>
          </p:cNvSpPr>
          <p:nvPr>
            <p:ph type="sldNum" sz="quarter" idx="3"/>
          </p:nvPr>
        </p:nvSpPr>
        <p:spPr>
          <a:xfrm>
            <a:off x="5629992" y="13647547"/>
            <a:ext cx="4307047" cy="718423"/>
          </a:xfrm>
          <a:prstGeom prst="rect">
            <a:avLst/>
          </a:prstGeom>
        </p:spPr>
        <p:txBody>
          <a:bodyPr vert="horz" lIns="132725" tIns="66363" rIns="132725" bIns="66363" rtlCol="0" anchor="b"/>
          <a:lstStyle>
            <a:lvl1pPr algn="r">
              <a:defRPr sz="17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4526" userDrawn="1">
          <p15:clr>
            <a:srgbClr val="F26B43"/>
          </p15:clr>
        </p15:guide>
        <p15:guide id="2" pos="313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7047" cy="718423"/>
          </a:xfrm>
          <a:prstGeom prst="rect">
            <a:avLst/>
          </a:prstGeom>
        </p:spPr>
        <p:txBody>
          <a:bodyPr vert="horz" lIns="132725" tIns="66363" rIns="132725" bIns="66363" rtlCol="0"/>
          <a:lstStyle>
            <a:lvl1pPr algn="l" rtl="0">
              <a:defRPr sz="1700"/>
            </a:lvl1pPr>
          </a:lstStyle>
          <a:p>
            <a:endParaRPr lang="en-AU"/>
          </a:p>
        </p:txBody>
      </p:sp>
      <p:sp>
        <p:nvSpPr>
          <p:cNvPr id="3" name="Date Placeholder 2"/>
          <p:cNvSpPr>
            <a:spLocks noGrp="1"/>
          </p:cNvSpPr>
          <p:nvPr>
            <p:ph type="dt" idx="1"/>
          </p:nvPr>
        </p:nvSpPr>
        <p:spPr>
          <a:xfrm>
            <a:off x="5629992" y="1"/>
            <a:ext cx="4307047" cy="718423"/>
          </a:xfrm>
          <a:prstGeom prst="rect">
            <a:avLst/>
          </a:prstGeom>
        </p:spPr>
        <p:txBody>
          <a:bodyPr vert="horz" lIns="132725" tIns="66363" rIns="132725" bIns="66363" rtlCol="0"/>
          <a:lstStyle>
            <a:lvl1pPr algn="r" rtl="0">
              <a:defRPr sz="1700"/>
            </a:lvl1pPr>
          </a:lstStyle>
          <a:p>
            <a:fld id="{0834D938-244D-4739-949C-2C3FCC68DC46}" type="datetimeFigureOut">
              <a:rPr lang="en-AU" smtClean="0"/>
              <a:pPr/>
              <a:t>16/04/2025</a:t>
            </a:fld>
            <a:endParaRPr lang="en-AU"/>
          </a:p>
        </p:txBody>
      </p:sp>
      <p:sp>
        <p:nvSpPr>
          <p:cNvPr id="4" name="Slide Image Placeholder 3"/>
          <p:cNvSpPr>
            <a:spLocks noGrp="1" noRot="1" noChangeAspect="1"/>
          </p:cNvSpPr>
          <p:nvPr>
            <p:ph type="sldImg" idx="2"/>
          </p:nvPr>
        </p:nvSpPr>
        <p:spPr>
          <a:xfrm>
            <a:off x="1079500" y="1077913"/>
            <a:ext cx="7780338" cy="5386387"/>
          </a:xfrm>
          <a:prstGeom prst="rect">
            <a:avLst/>
          </a:prstGeom>
          <a:noFill/>
          <a:ln w="12700">
            <a:solidFill>
              <a:prstClr val="black"/>
            </a:solidFill>
          </a:ln>
        </p:spPr>
        <p:txBody>
          <a:bodyPr vert="horz" lIns="132725" tIns="66363" rIns="132725" bIns="66363" rtlCol="0" anchor="ctr"/>
          <a:lstStyle/>
          <a:p>
            <a:endParaRPr lang="en-AU"/>
          </a:p>
        </p:txBody>
      </p:sp>
      <p:sp>
        <p:nvSpPr>
          <p:cNvPr id="5" name="Notes Placeholder 4"/>
          <p:cNvSpPr>
            <a:spLocks noGrp="1"/>
          </p:cNvSpPr>
          <p:nvPr>
            <p:ph type="body" sz="quarter" idx="3"/>
          </p:nvPr>
        </p:nvSpPr>
        <p:spPr>
          <a:xfrm>
            <a:off x="993934" y="6825021"/>
            <a:ext cx="7951470" cy="6465808"/>
          </a:xfrm>
          <a:prstGeom prst="rect">
            <a:avLst/>
          </a:prstGeom>
        </p:spPr>
        <p:txBody>
          <a:bodyPr vert="horz" lIns="132725" tIns="66363" rIns="132725" bIns="66363"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13647547"/>
            <a:ext cx="4307047" cy="718423"/>
          </a:xfrm>
          <a:prstGeom prst="rect">
            <a:avLst/>
          </a:prstGeom>
        </p:spPr>
        <p:txBody>
          <a:bodyPr vert="horz" lIns="132725" tIns="66363" rIns="132725" bIns="66363" rtlCol="0" anchor="b"/>
          <a:lstStyle>
            <a:lvl1pPr algn="l" rtl="0">
              <a:defRPr sz="1700"/>
            </a:lvl1pPr>
          </a:lstStyle>
          <a:p>
            <a:endParaRPr lang="en-AU"/>
          </a:p>
        </p:txBody>
      </p:sp>
      <p:sp>
        <p:nvSpPr>
          <p:cNvPr id="7" name="Slide Number Placeholder 6"/>
          <p:cNvSpPr>
            <a:spLocks noGrp="1"/>
          </p:cNvSpPr>
          <p:nvPr>
            <p:ph type="sldNum" sz="quarter" idx="5"/>
          </p:nvPr>
        </p:nvSpPr>
        <p:spPr>
          <a:xfrm>
            <a:off x="5629992" y="13647547"/>
            <a:ext cx="4307047" cy="718423"/>
          </a:xfrm>
          <a:prstGeom prst="rect">
            <a:avLst/>
          </a:prstGeom>
        </p:spPr>
        <p:txBody>
          <a:bodyPr vert="horz" lIns="132725" tIns="66363" rIns="132725" bIns="66363" rtlCol="0" anchor="b"/>
          <a:lstStyle>
            <a:lvl1pPr algn="r" rtl="0">
              <a:defRPr sz="17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81850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764403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924140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406303191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8.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9.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30.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31.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32.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33.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34.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35.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5" name="TextBox 4">
            <a:extLst>
              <a:ext uri="{FF2B5EF4-FFF2-40B4-BE49-F238E27FC236}">
                <a16:creationId xmlns:a16="http://schemas.microsoft.com/office/drawing/2014/main" id="{EC4C8ABF-22BF-94D3-FDDA-A9282A770A78}"/>
              </a:ext>
            </a:extLst>
          </p:cNvPr>
          <p:cNvSpPr txBox="1"/>
          <p:nvPr userDrawn="1"/>
        </p:nvSpPr>
        <p:spPr>
          <a:xfrm>
            <a:off x="540000" y="6315374"/>
            <a:ext cx="4226872" cy="413764"/>
          </a:xfrm>
          <a:prstGeom prst="rect">
            <a:avLst/>
          </a:prstGeom>
          <a:noFill/>
        </p:spPr>
        <p:txBody>
          <a:bodyPr wrap="square" lIns="36000" tIns="36000" rIns="36000" bIns="36000" rtlCol="0">
            <a:noAutofit/>
          </a:bodyPr>
          <a:lstStyle/>
          <a:p>
            <a:pPr algn="l"/>
            <a:r>
              <a:rPr lang="en-AU" sz="950" b="0" i="1">
                <a:solidFill>
                  <a:schemeClr val="tx2"/>
                </a:solidFill>
              </a:rPr>
              <a:t>This document has been developed based on content tailored for a specific regulator. Refer to this document as guidance and consider how it may apply to your context.</a:t>
            </a:r>
          </a:p>
        </p:txBody>
      </p:sp>
      <p:sp>
        <p:nvSpPr>
          <p:cNvPr id="7" name="TextBox 6">
            <a:extLst>
              <a:ext uri="{FF2B5EF4-FFF2-40B4-BE49-F238E27FC236}">
                <a16:creationId xmlns:a16="http://schemas.microsoft.com/office/drawing/2014/main" id="{5BD4979F-578C-6DCD-D721-C2DEE0A936F0}"/>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37.xml"/><Relationship Id="rId5" Type="http://schemas.openxmlformats.org/officeDocument/2006/relationships/image" Target="../media/image10.emf"/><Relationship Id="rId4" Type="http://schemas.openxmlformats.org/officeDocument/2006/relationships/oleObject" Target="../embeddings/oleObject36.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11.emf"/><Relationship Id="rId4" Type="http://schemas.openxmlformats.org/officeDocument/2006/relationships/oleObject" Target="../embeddings/oleObject37.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9.xml"/><Relationship Id="rId5" Type="http://schemas.openxmlformats.org/officeDocument/2006/relationships/image" Target="../media/image11.emf"/><Relationship Id="rId4" Type="http://schemas.openxmlformats.org/officeDocument/2006/relationships/oleObject" Target="../embeddings/oleObject37.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4.xml"/><Relationship Id="rId1" Type="http://schemas.openxmlformats.org/officeDocument/2006/relationships/tags" Target="../tags/tag40.xml"/><Relationship Id="rId4" Type="http://schemas.openxmlformats.org/officeDocument/2006/relationships/image" Target="../media/image12.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41.xml"/><Relationship Id="rId5" Type="http://schemas.openxmlformats.org/officeDocument/2006/relationships/image" Target="../media/image12.emf"/><Relationship Id="rId4" Type="http://schemas.openxmlformats.org/officeDocument/2006/relationships/oleObject" Target="../embeddings/oleObject39.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4.xml"/><Relationship Id="rId1" Type="http://schemas.openxmlformats.org/officeDocument/2006/relationships/tags" Target="../tags/tag42.xml"/><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4.xml"/><Relationship Id="rId1" Type="http://schemas.openxmlformats.org/officeDocument/2006/relationships/tags" Target="../tags/tag43.xml"/><Relationship Id="rId4" Type="http://schemas.openxmlformats.org/officeDocument/2006/relationships/image" Target="../media/image1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557D91-2EBE-9A9B-7BA0-F901A912382B}"/>
              </a:ext>
            </a:extLst>
          </p:cNvPr>
          <p:cNvSpPr/>
          <p:nvPr/>
        </p:nvSpPr>
        <p:spPr>
          <a:xfrm>
            <a:off x="-1149" y="-24252"/>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4" name="Graphic elements">
            <a:extLst>
              <a:ext uri="{FF2B5EF4-FFF2-40B4-BE49-F238E27FC236}">
                <a16:creationId xmlns:a16="http://schemas.microsoft.com/office/drawing/2014/main" id="{FBF82247-58A5-7D2B-7F48-249373145B80}"/>
              </a:ext>
            </a:extLst>
          </p:cNvPr>
          <p:cNvGrpSpPr/>
          <p:nvPr/>
        </p:nvGrpSpPr>
        <p:grpSpPr>
          <a:xfrm flipH="1">
            <a:off x="0" y="5091544"/>
            <a:ext cx="2139886" cy="1072331"/>
            <a:chOff x="3535488" y="2524125"/>
            <a:chExt cx="8643185" cy="4331239"/>
          </a:xfrm>
        </p:grpSpPr>
        <p:sp>
          <p:nvSpPr>
            <p:cNvPr id="5" name="Freeform: Shape 4">
              <a:extLst>
                <a:ext uri="{FF2B5EF4-FFF2-40B4-BE49-F238E27FC236}">
                  <a16:creationId xmlns:a16="http://schemas.microsoft.com/office/drawing/2014/main" id="{AEDCDA9C-AA5C-0EE9-2A19-B768B22EA235}"/>
                </a:ext>
              </a:extLst>
            </p:cNvPr>
            <p:cNvSpPr/>
            <p:nvPr/>
          </p:nvSpPr>
          <p:spPr>
            <a:xfrm rot="18900000">
              <a:off x="6330084" y="3128498"/>
              <a:ext cx="3060347" cy="3060344"/>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5E14F3BE-4A97-FA72-D36D-CCAD9E58D0AC}"/>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EB05E67D-D648-B250-6232-79A27F44642D}"/>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endParaRPr lang="en-AU"/>
            </a:p>
          </p:txBody>
        </p:sp>
        <p:sp>
          <p:nvSpPr>
            <p:cNvPr id="8" name="Freeform: Shape 7">
              <a:extLst>
                <a:ext uri="{FF2B5EF4-FFF2-40B4-BE49-F238E27FC236}">
                  <a16:creationId xmlns:a16="http://schemas.microsoft.com/office/drawing/2014/main" id="{956E2996-6D75-5F3D-06B8-703B3C6D69EA}"/>
                </a:ext>
              </a:extLst>
            </p:cNvPr>
            <p:cNvSpPr/>
            <p:nvPr/>
          </p:nvSpPr>
          <p:spPr>
            <a:xfrm>
              <a:off x="7850731" y="4649683"/>
              <a:ext cx="4327942" cy="2164030"/>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endParaRPr lang="en-AU"/>
            </a:p>
          </p:txBody>
        </p:sp>
      </p:grpSp>
      <p:sp>
        <p:nvSpPr>
          <p:cNvPr id="9" name="Text Placeholder 3">
            <a:extLst>
              <a:ext uri="{FF2B5EF4-FFF2-40B4-BE49-F238E27FC236}">
                <a16:creationId xmlns:a16="http://schemas.microsoft.com/office/drawing/2014/main" id="{EC7C2BED-2407-5028-C4AF-EF23897CE63F}"/>
              </a:ext>
            </a:extLst>
          </p:cNvPr>
          <p:cNvSpPr>
            <a:spLocks noGrp="1"/>
          </p:cNvSpPr>
          <p:nvPr>
            <p:ph type="body" sz="quarter" idx="10"/>
          </p:nvPr>
        </p:nvSpPr>
        <p:spPr>
          <a:xfrm>
            <a:off x="533394" y="3328986"/>
            <a:ext cx="8517300" cy="806181"/>
          </a:xfrm>
        </p:spPr>
        <p:txBody>
          <a:bodyPr/>
          <a:lstStyle/>
          <a:p>
            <a:r>
              <a:rPr lang="en-AU" b="1" dirty="0"/>
              <a:t>GUIDANCE ON TRIGGERING INSPECTIONS FROM COMPLAINTS AND REFERRALS</a:t>
            </a:r>
          </a:p>
        </p:txBody>
      </p:sp>
      <p:sp>
        <p:nvSpPr>
          <p:cNvPr id="10" name="Text Placeholder 4">
            <a:extLst>
              <a:ext uri="{FF2B5EF4-FFF2-40B4-BE49-F238E27FC236}">
                <a16:creationId xmlns:a16="http://schemas.microsoft.com/office/drawing/2014/main" id="{943ECE6E-897E-B14C-3F86-EDF303FB621E}"/>
              </a:ext>
            </a:extLst>
          </p:cNvPr>
          <p:cNvSpPr txBox="1">
            <a:spLocks/>
          </p:cNvSpPr>
          <p:nvPr/>
        </p:nvSpPr>
        <p:spPr>
          <a:xfrm>
            <a:off x="533394" y="4090753"/>
            <a:ext cx="5674573" cy="535773"/>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dirty="0">
                <a:cs typeface="Segoe UI"/>
              </a:rPr>
              <a:t>A tool to support regulators establish a consistent process for considering inspection triggers. </a:t>
            </a:r>
          </a:p>
        </p:txBody>
      </p:sp>
      <p:pic>
        <p:nvPicPr>
          <p:cNvPr id="12" name="Picture 11">
            <a:extLst>
              <a:ext uri="{FF2B5EF4-FFF2-40B4-BE49-F238E27FC236}">
                <a16:creationId xmlns:a16="http://schemas.microsoft.com/office/drawing/2014/main" id="{F9561050-3362-4438-16AB-CFAEBA37F032}"/>
              </a:ext>
            </a:extLst>
          </p:cNvPr>
          <p:cNvPicPr>
            <a:picLocks noChangeAspect="1"/>
          </p:cNvPicPr>
          <p:nvPr/>
        </p:nvPicPr>
        <p:blipFill>
          <a:blip r:embed="rId2"/>
          <a:stretch>
            <a:fillRect/>
          </a:stretch>
        </p:blipFill>
        <p:spPr>
          <a:xfrm>
            <a:off x="7533455" y="409688"/>
            <a:ext cx="2199580" cy="566016"/>
          </a:xfrm>
          <a:prstGeom prst="rect">
            <a:avLst/>
          </a:prstGeom>
        </p:spPr>
      </p:pic>
      <p:pic>
        <p:nvPicPr>
          <p:cNvPr id="13" name="Picture 12">
            <a:extLst>
              <a:ext uri="{FF2B5EF4-FFF2-40B4-BE49-F238E27FC236}">
                <a16:creationId xmlns:a16="http://schemas.microsoft.com/office/drawing/2014/main" id="{C0B9FF5C-3914-D030-907D-6FFB77FAB83A}"/>
              </a:ext>
            </a:extLst>
          </p:cNvPr>
          <p:cNvPicPr>
            <a:picLocks noChangeAspect="1"/>
          </p:cNvPicPr>
          <p:nvPr/>
        </p:nvPicPr>
        <p:blipFill>
          <a:blip r:embed="rId3"/>
          <a:stretch>
            <a:fillRect/>
          </a:stretch>
        </p:blipFill>
        <p:spPr>
          <a:xfrm>
            <a:off x="6066514" y="170804"/>
            <a:ext cx="1466941" cy="1043784"/>
          </a:xfrm>
          <a:prstGeom prst="rect">
            <a:avLst/>
          </a:prstGeom>
        </p:spPr>
      </p:pic>
    </p:spTree>
    <p:extLst>
      <p:ext uri="{BB962C8B-B14F-4D97-AF65-F5344CB8AC3E}">
        <p14:creationId xmlns:p14="http://schemas.microsoft.com/office/powerpoint/2010/main" val="373528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5E778895-E15C-06DA-F496-F0BF9273764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39" imgH="639" progId="TCLayout.ActiveDocument.1">
                  <p:embed/>
                </p:oleObj>
              </mc:Choice>
              <mc:Fallback>
                <p:oleObj name="think-cell Slide" r:id="rId4" imgW="639" imgH="639" progId="TCLayout.ActiveDocument.1">
                  <p:embed/>
                  <p:pic>
                    <p:nvPicPr>
                      <p:cNvPr id="8" name="think-cell data - do not delete" hidden="1">
                        <a:extLst>
                          <a:ext uri="{FF2B5EF4-FFF2-40B4-BE49-F238E27FC236}">
                            <a16:creationId xmlns:a16="http://schemas.microsoft.com/office/drawing/2014/main" id="{5E778895-E15C-06DA-F496-F0BF927376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1" name="Content Placeholder 20">
            <a:extLst>
              <a:ext uri="{FF2B5EF4-FFF2-40B4-BE49-F238E27FC236}">
                <a16:creationId xmlns:a16="http://schemas.microsoft.com/office/drawing/2014/main" id="{FB2D641F-7EE6-BED9-C5FC-DF6B9F5C3E5D}"/>
              </a:ext>
            </a:extLst>
          </p:cNvPr>
          <p:cNvSpPr>
            <a:spLocks noGrp="1"/>
          </p:cNvSpPr>
          <p:nvPr>
            <p:ph sz="quarter" idx="15"/>
          </p:nvPr>
        </p:nvSpPr>
        <p:spPr>
          <a:xfrm>
            <a:off x="540001" y="1220343"/>
            <a:ext cx="5896518" cy="2314793"/>
          </a:xfrm>
        </p:spPr>
        <p:txBody>
          <a:bodyPr vert="horz" lIns="0" tIns="45713" rIns="0" bIns="45713" rtlCol="0" anchor="t">
            <a:noAutofit/>
          </a:bodyPr>
          <a:lstStyle/>
          <a:p>
            <a:pPr>
              <a:spcBef>
                <a:spcPts val="500"/>
              </a:spcBef>
            </a:pPr>
            <a:r>
              <a:rPr lang="en-AU" sz="1200" dirty="0">
                <a:cs typeface="Segoe UI"/>
              </a:rPr>
              <a:t>For most inspections, there will be a piece of information, a decision or an indicator that commences the inspection process. This is referred to as the ‘trigger’. The </a:t>
            </a:r>
            <a:r>
              <a:rPr lang="en-AU" sz="1200" dirty="0">
                <a:latin typeface="VIC SemiBold" panose="00000700000000000000" pitchFamily="50" charset="0"/>
                <a:cs typeface="Segoe UI"/>
              </a:rPr>
              <a:t>trigger </a:t>
            </a:r>
            <a:r>
              <a:rPr lang="en-AU" sz="1200" dirty="0">
                <a:cs typeface="Segoe UI"/>
              </a:rPr>
              <a:t>will inform the focus of inspections and begin the inspection workflow in digital systems. </a:t>
            </a:r>
          </a:p>
          <a:p>
            <a:pPr>
              <a:spcBef>
                <a:spcPts val="500"/>
              </a:spcBef>
            </a:pPr>
            <a:r>
              <a:rPr lang="en-AU" sz="1200" dirty="0">
                <a:cs typeface="Segoe UI"/>
              </a:rPr>
              <a:t>This tool discusses a potential approach to examining information inputs to trigger inspections. ‘Better practice’ for commencing inspections involves having a clear view of what triggers an inspection to ensure they are conducted consistently and are an appropriate response. </a:t>
            </a:r>
          </a:p>
          <a:p>
            <a:pPr>
              <a:spcBef>
                <a:spcPts val="500"/>
              </a:spcBef>
            </a:pPr>
            <a:r>
              <a:rPr lang="en-AU" sz="1200" dirty="0">
                <a:cs typeface="Segoe UI"/>
              </a:rPr>
              <a:t>Guidance is provided to examine different types of information that may constitute the rationale for an inspection. </a:t>
            </a:r>
            <a:endParaRPr lang="en-AU" sz="1200" dirty="0">
              <a:highlight>
                <a:srgbClr val="FFFF00"/>
              </a:highlight>
              <a:cs typeface="Segoe UI"/>
            </a:endParaRPr>
          </a:p>
        </p:txBody>
      </p:sp>
      <p:sp>
        <p:nvSpPr>
          <p:cNvPr id="3" name="Title 2">
            <a:extLst>
              <a:ext uri="{FF2B5EF4-FFF2-40B4-BE49-F238E27FC236}">
                <a16:creationId xmlns:a16="http://schemas.microsoft.com/office/drawing/2014/main" id="{80CE8119-45A9-B497-B743-3798888405B8}"/>
              </a:ext>
            </a:extLst>
          </p:cNvPr>
          <p:cNvSpPr txBox="1">
            <a:spLocks/>
          </p:cNvSpPr>
          <p:nvPr/>
        </p:nvSpPr>
        <p:spPr>
          <a:xfrm>
            <a:off x="540000" y="292457"/>
            <a:ext cx="5892606" cy="597842"/>
          </a:xfrm>
          <a:prstGeom prst="rect">
            <a:avLst/>
          </a:prstGeom>
        </p:spPr>
        <p:txBody>
          <a:bodyPr vert="horz" lIns="0" tIns="45713" rIns="0" bIns="45713" rtlCol="0" anchor="b" anchorCtr="0">
            <a:spAutoFit/>
          </a:bodyPr>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dirty="0">
                <a:latin typeface="VIC SemiBold" panose="00000700000000000000" pitchFamily="2" charset="0"/>
              </a:rPr>
              <a:t>Overview</a:t>
            </a:r>
            <a:r>
              <a:rPr lang="en-AU" dirty="0"/>
              <a:t> | Conduct consistent and justified inspections</a:t>
            </a:r>
          </a:p>
        </p:txBody>
      </p:sp>
      <p:sp>
        <p:nvSpPr>
          <p:cNvPr id="5" name="Text Placeholder 7">
            <a:extLst>
              <a:ext uri="{FF2B5EF4-FFF2-40B4-BE49-F238E27FC236}">
                <a16:creationId xmlns:a16="http://schemas.microsoft.com/office/drawing/2014/main" id="{414FB662-191A-6AE4-B396-41A4E291EEB6}"/>
              </a:ext>
            </a:extLst>
          </p:cNvPr>
          <p:cNvSpPr txBox="1">
            <a:spLocks/>
          </p:cNvSpPr>
          <p:nvPr/>
        </p:nvSpPr>
        <p:spPr>
          <a:xfrm>
            <a:off x="530745" y="3347140"/>
            <a:ext cx="2874380" cy="2448480"/>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100" dirty="0">
                <a:solidFill>
                  <a:schemeClr val="tx2"/>
                </a:solidFill>
                <a:latin typeface="+mj-lt"/>
                <a:cs typeface="Segoe UI" panose="020B0502040204020203" pitchFamily="34" charset="0"/>
              </a:rPr>
              <a:t>Develop guidance and business rules for when information inputs trigger a responsive inspection. </a:t>
            </a:r>
          </a:p>
          <a:p>
            <a:pPr marL="171450" indent="-171450">
              <a:spcBef>
                <a:spcPts val="0"/>
              </a:spcBef>
              <a:spcAft>
                <a:spcPts val="600"/>
              </a:spcAft>
              <a:buFont typeface="Wingdings" panose="05000000000000000000" pitchFamily="2" charset="2"/>
              <a:buChar char="ü"/>
            </a:pPr>
            <a:r>
              <a:rPr lang="en-AU" sz="1100" dirty="0">
                <a:solidFill>
                  <a:schemeClr val="tx2"/>
                </a:solidFill>
                <a:latin typeface="+mj-lt"/>
                <a:cs typeface="Segoe UI" panose="020B0502040204020203" pitchFamily="34" charset="0"/>
              </a:rPr>
              <a:t>Understand the types of information that can trigger an inspection. </a:t>
            </a:r>
          </a:p>
        </p:txBody>
      </p:sp>
      <p:sp>
        <p:nvSpPr>
          <p:cNvPr id="13" name="Freeform: Shape 12">
            <a:extLst>
              <a:ext uri="{FF2B5EF4-FFF2-40B4-BE49-F238E27FC236}">
                <a16:creationId xmlns:a16="http://schemas.microsoft.com/office/drawing/2014/main" id="{0B97B9F7-FF65-85B1-EEB7-8A841D8AA593}"/>
              </a:ext>
            </a:extLst>
          </p:cNvPr>
          <p:cNvSpPr/>
          <p:nvPr/>
        </p:nvSpPr>
        <p:spPr>
          <a:xfrm>
            <a:off x="671726" y="3443749"/>
            <a:ext cx="2872867" cy="209987"/>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5"/>
          </a:solidFill>
          <a:ln w="73258" cap="flat">
            <a:noFill/>
            <a:prstDash val="solid"/>
            <a:miter/>
          </a:ln>
        </p:spPr>
        <p:txBody>
          <a:bodyPr lIns="36000" rtlCol="0" anchor="ctr"/>
          <a:lstStyle/>
          <a:p>
            <a:pPr lvl="0">
              <a:spcAft>
                <a:spcPts val="600"/>
              </a:spcAft>
            </a:pPr>
            <a:r>
              <a:rPr lang="en-US" sz="1100" b="1">
                <a:solidFill>
                  <a:schemeClr val="bg1"/>
                </a:solidFill>
                <a:latin typeface="VIC SemiBold" panose="00000700000000000000" pitchFamily="50" charset="0"/>
              </a:rPr>
              <a:t>BENEFITS FOR YOU </a:t>
            </a:r>
          </a:p>
        </p:txBody>
      </p:sp>
      <p:sp>
        <p:nvSpPr>
          <p:cNvPr id="24" name="Text Placeholder 7">
            <a:extLst>
              <a:ext uri="{FF2B5EF4-FFF2-40B4-BE49-F238E27FC236}">
                <a16:creationId xmlns:a16="http://schemas.microsoft.com/office/drawing/2014/main" id="{A68786C5-0F08-67B4-EF2E-B2FD83DED675}"/>
              </a:ext>
            </a:extLst>
          </p:cNvPr>
          <p:cNvSpPr txBox="1">
            <a:spLocks/>
          </p:cNvSpPr>
          <p:nvPr/>
        </p:nvSpPr>
        <p:spPr>
          <a:xfrm>
            <a:off x="3684062" y="3347140"/>
            <a:ext cx="2596850" cy="2448480"/>
          </a:xfrm>
          <a:prstGeom prst="rect">
            <a:avLst/>
          </a:prstGeom>
          <a:solidFill>
            <a:schemeClr val="bg1"/>
          </a:solidFill>
          <a:ln w="19050">
            <a:noFill/>
          </a:ln>
        </p:spPr>
        <p:txBody>
          <a:bodyPr wrap="square" lIns="180000" tIns="180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endParaRPr lang="en-AU" sz="1100" dirty="0">
              <a:solidFill>
                <a:schemeClr val="tx2"/>
              </a:solidFill>
              <a:highlight>
                <a:srgbClr val="FFFF00"/>
              </a:highlight>
              <a:latin typeface="+mj-lt"/>
              <a:cs typeface="Segoe UI" panose="020B0502040204020203" pitchFamily="34" charset="0"/>
            </a:endParaRPr>
          </a:p>
          <a:p>
            <a:pPr marL="171450" indent="-171450">
              <a:spcBef>
                <a:spcPts val="0"/>
              </a:spcBef>
              <a:spcAft>
                <a:spcPts val="600"/>
              </a:spcAft>
              <a:buFont typeface="Wingdings" panose="05000000000000000000" pitchFamily="2" charset="2"/>
              <a:buChar char="ü"/>
            </a:pPr>
            <a:r>
              <a:rPr lang="en-AU" sz="1100" dirty="0">
                <a:solidFill>
                  <a:schemeClr val="tx2"/>
                </a:solidFill>
                <a:latin typeface="+mj-lt"/>
                <a:cs typeface="Segoe UI" panose="020B0502040204020203" pitchFamily="34" charset="0"/>
              </a:rPr>
              <a:t>Understand triggers for different types of inspections. </a:t>
            </a:r>
          </a:p>
          <a:p>
            <a:pPr marL="171450" indent="-171450">
              <a:spcBef>
                <a:spcPts val="0"/>
              </a:spcBef>
              <a:spcAft>
                <a:spcPts val="600"/>
              </a:spcAft>
              <a:buFont typeface="Wingdings" panose="05000000000000000000" pitchFamily="2" charset="2"/>
              <a:buChar char="ü"/>
            </a:pPr>
            <a:r>
              <a:rPr lang="en-AU" sz="1100" dirty="0">
                <a:solidFill>
                  <a:schemeClr val="tx2"/>
                </a:solidFill>
                <a:latin typeface="+mj-lt"/>
                <a:cs typeface="Segoe UI" panose="020B0502040204020203" pitchFamily="34" charset="0"/>
              </a:rPr>
              <a:t>Consider different types of information that may indicate when a responsive action is required.</a:t>
            </a:r>
          </a:p>
        </p:txBody>
      </p:sp>
      <p:sp>
        <p:nvSpPr>
          <p:cNvPr id="25" name="Freeform: Shape 24">
            <a:extLst>
              <a:ext uri="{FF2B5EF4-FFF2-40B4-BE49-F238E27FC236}">
                <a16:creationId xmlns:a16="http://schemas.microsoft.com/office/drawing/2014/main" id="{7468EDA2-3039-B298-282F-E1688E17F2A3}"/>
              </a:ext>
            </a:extLst>
          </p:cNvPr>
          <p:cNvSpPr/>
          <p:nvPr/>
        </p:nvSpPr>
        <p:spPr>
          <a:xfrm>
            <a:off x="3837123" y="3443755"/>
            <a:ext cx="2595483" cy="209981"/>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3"/>
          </a:solidFill>
          <a:ln w="73258" cap="flat">
            <a:noFill/>
            <a:prstDash val="solid"/>
            <a:miter/>
          </a:ln>
        </p:spPr>
        <p:txBody>
          <a:bodyPr lIns="36000" rtlCol="0" anchor="ctr"/>
          <a:lstStyle/>
          <a:p>
            <a:pPr lvl="0">
              <a:spcAft>
                <a:spcPts val="600"/>
              </a:spcAft>
            </a:pPr>
            <a:r>
              <a:rPr lang="en-US" sz="1100" b="1">
                <a:solidFill>
                  <a:schemeClr val="bg1"/>
                </a:solidFill>
                <a:latin typeface="VIC SemiBold" panose="00000700000000000000" pitchFamily="50" charset="0"/>
              </a:rPr>
              <a:t>USE THIS DOCUMENT TO:</a:t>
            </a:r>
          </a:p>
        </p:txBody>
      </p:sp>
      <p:sp>
        <p:nvSpPr>
          <p:cNvPr id="4" name="Text Placeholder 4">
            <a:extLst>
              <a:ext uri="{FF2B5EF4-FFF2-40B4-BE49-F238E27FC236}">
                <a16:creationId xmlns:a16="http://schemas.microsoft.com/office/drawing/2014/main" id="{5BE56102-969D-60C5-E08D-D27432E3F129}"/>
              </a:ext>
            </a:extLst>
          </p:cNvPr>
          <p:cNvSpPr txBox="1">
            <a:spLocks/>
          </p:cNvSpPr>
          <p:nvPr/>
        </p:nvSpPr>
        <p:spPr>
          <a:xfrm>
            <a:off x="7094520" y="1220344"/>
            <a:ext cx="2468580" cy="2698514"/>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dirty="0">
                <a:solidFill>
                  <a:schemeClr val="bg1"/>
                </a:solidFill>
              </a:rPr>
              <a:t>A tool for examining inspection triggers. </a:t>
            </a:r>
          </a:p>
          <a:p>
            <a:pPr marL="228600" indent="-228600">
              <a:buFont typeface="+mj-lt"/>
              <a:buAutoNum type="arabicPeriod"/>
            </a:pPr>
            <a:r>
              <a:rPr lang="en-AU" dirty="0">
                <a:solidFill>
                  <a:schemeClr val="bg1"/>
                </a:solidFill>
              </a:rPr>
              <a:t>Overview of inspection types and their triggers. </a:t>
            </a:r>
          </a:p>
          <a:p>
            <a:pPr marL="228600" indent="-228600">
              <a:buFont typeface="+mj-lt"/>
              <a:buAutoNum type="arabicPeriod"/>
            </a:pPr>
            <a:r>
              <a:rPr lang="en-AU" dirty="0">
                <a:solidFill>
                  <a:schemeClr val="bg1"/>
                </a:solidFill>
              </a:rPr>
              <a:t>Requirements to commence a responsive inspection. </a:t>
            </a:r>
          </a:p>
          <a:p>
            <a:pPr marL="228600" indent="-228600">
              <a:buFont typeface="+mj-lt"/>
              <a:buAutoNum type="arabicPeriod"/>
            </a:pPr>
            <a:r>
              <a:rPr lang="en-AU" dirty="0">
                <a:solidFill>
                  <a:schemeClr val="bg1"/>
                </a:solidFill>
              </a:rPr>
              <a:t>Lenses to assess available information that may justify an inspection. </a:t>
            </a:r>
          </a:p>
        </p:txBody>
      </p:sp>
    </p:spTree>
    <p:extLst>
      <p:ext uri="{BB962C8B-B14F-4D97-AF65-F5344CB8AC3E}">
        <p14:creationId xmlns:p14="http://schemas.microsoft.com/office/powerpoint/2010/main" val="357581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extLst>
              <p:ext uri="{D42A27DB-BD31-4B8C-83A1-F6EECF244321}">
                <p14:modId xmlns:p14="http://schemas.microsoft.com/office/powerpoint/2010/main" val="23865290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4" name="Rectangle 43">
            <a:extLst>
              <a:ext uri="{FF2B5EF4-FFF2-40B4-BE49-F238E27FC236}">
                <a16:creationId xmlns:a16="http://schemas.microsoft.com/office/drawing/2014/main" id="{9C43858B-5A97-3C3D-B6F8-AC63228C66E1}"/>
              </a:ext>
            </a:extLst>
          </p:cNvPr>
          <p:cNvSpPr/>
          <p:nvPr/>
        </p:nvSpPr>
        <p:spPr>
          <a:xfrm>
            <a:off x="6444803" y="2390234"/>
            <a:ext cx="2897666" cy="23603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AU" sz="1050" b="1" dirty="0">
                <a:solidFill>
                  <a:schemeClr val="tx2"/>
                </a:solidFill>
              </a:rPr>
              <a:t>Definition:</a:t>
            </a:r>
            <a:r>
              <a:rPr lang="en-AU" sz="1050" dirty="0">
                <a:solidFill>
                  <a:schemeClr val="tx2"/>
                </a:solidFill>
              </a:rPr>
              <a:t> </a:t>
            </a:r>
            <a:r>
              <a:rPr kumimoji="0" lang="en-AU" sz="1050" b="0" i="0" u="none" strike="noStrike" kern="1200" cap="none" spc="0" normalizeH="0" baseline="0" noProof="0" dirty="0">
                <a:ln>
                  <a:noFill/>
                </a:ln>
                <a:solidFill>
                  <a:schemeClr val="tx2"/>
                </a:solidFill>
                <a:effectLst/>
                <a:uLnTx/>
                <a:uFillTx/>
                <a:latin typeface="VIC"/>
                <a:ea typeface="+mn-lt"/>
                <a:cs typeface="+mn-lt"/>
              </a:rPr>
              <a:t>inspections driven by complaints, referrals, reports, or incidents. These inspections respond to identified or alleged instances of non-compliance.</a:t>
            </a:r>
            <a:br>
              <a:rPr kumimoji="0" lang="en-AU" sz="1050" b="0" i="0" u="none" strike="noStrike" kern="1200" cap="none" spc="0" normalizeH="0" baseline="0" noProof="0" dirty="0">
                <a:ln>
                  <a:noFill/>
                </a:ln>
                <a:solidFill>
                  <a:schemeClr val="tx2"/>
                </a:solidFill>
                <a:effectLst/>
                <a:uLnTx/>
                <a:uFillTx/>
                <a:latin typeface="VIC"/>
                <a:ea typeface="+mn-lt"/>
                <a:cs typeface="+mn-lt"/>
              </a:rPr>
            </a:br>
            <a:endParaRPr kumimoji="0" lang="en-AU" sz="1050" b="0" i="0" u="none" strike="noStrike" kern="1200" cap="none" spc="0" normalizeH="0" baseline="0" noProof="0" dirty="0">
              <a:ln>
                <a:noFill/>
              </a:ln>
              <a:solidFill>
                <a:schemeClr val="tx2"/>
              </a:solidFill>
              <a:effectLst/>
              <a:uLnTx/>
              <a:uFillTx/>
              <a:latin typeface="VIC"/>
              <a:ea typeface="+mn-lt"/>
              <a:cs typeface="+mn-lt"/>
            </a:endParaRPr>
          </a:p>
          <a:p>
            <a:pPr>
              <a:spcAft>
                <a:spcPts val="600"/>
              </a:spcAft>
            </a:pPr>
            <a:r>
              <a:rPr lang="en-AU" sz="1050" b="1" dirty="0">
                <a:solidFill>
                  <a:schemeClr val="tx2"/>
                </a:solidFill>
                <a:latin typeface="VIC"/>
                <a:ea typeface="+mn-lt"/>
                <a:cs typeface="+mn-lt"/>
              </a:rPr>
              <a:t>Responsive</a:t>
            </a:r>
            <a:r>
              <a:rPr lang="en-AU" sz="1050" dirty="0">
                <a:solidFill>
                  <a:schemeClr val="tx2"/>
                </a:solidFill>
                <a:latin typeface="VIC"/>
                <a:ea typeface="+mn-lt"/>
                <a:cs typeface="+mn-lt"/>
              </a:rPr>
              <a:t> inspections might be triggered by an indication of non-compliance or response (e.g., a specific complaint against an entity, or a referral from another regulator) using guidance to inform the decision to inspect.</a:t>
            </a:r>
            <a:endParaRPr lang="en-AU" sz="1050" dirty="0">
              <a:solidFill>
                <a:schemeClr val="tx2"/>
              </a:solidFill>
            </a:endParaRPr>
          </a:p>
        </p:txBody>
      </p:sp>
      <p:sp>
        <p:nvSpPr>
          <p:cNvPr id="47" name="Rectangle 46">
            <a:extLst>
              <a:ext uri="{FF2B5EF4-FFF2-40B4-BE49-F238E27FC236}">
                <a16:creationId xmlns:a16="http://schemas.microsoft.com/office/drawing/2014/main" id="{3C3FD4E8-DA51-BDCC-9597-037FA2A24F08}"/>
              </a:ext>
            </a:extLst>
          </p:cNvPr>
          <p:cNvSpPr/>
          <p:nvPr/>
        </p:nvSpPr>
        <p:spPr>
          <a:xfrm>
            <a:off x="6802023" y="1959632"/>
            <a:ext cx="2897666" cy="3605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dirty="0">
                <a:solidFill>
                  <a:schemeClr val="tx2"/>
                </a:solidFill>
                <a:latin typeface="VIC SemiBold" panose="00000700000000000000" pitchFamily="50" charset="0"/>
              </a:rPr>
              <a:t>RESPONSIVE INSPECTION</a:t>
            </a:r>
          </a:p>
        </p:txBody>
      </p:sp>
      <p:cxnSp>
        <p:nvCxnSpPr>
          <p:cNvPr id="55" name="Straight Connector 54">
            <a:extLst>
              <a:ext uri="{FF2B5EF4-FFF2-40B4-BE49-F238E27FC236}">
                <a16:creationId xmlns:a16="http://schemas.microsoft.com/office/drawing/2014/main" id="{67388F11-638C-E9F7-03C0-CD9EF14BF0C1}"/>
              </a:ext>
            </a:extLst>
          </p:cNvPr>
          <p:cNvCxnSpPr>
            <a:cxnSpLocks/>
          </p:cNvCxnSpPr>
          <p:nvPr/>
        </p:nvCxnSpPr>
        <p:spPr>
          <a:xfrm flipV="1">
            <a:off x="6443213" y="2395187"/>
            <a:ext cx="2897667" cy="4953"/>
          </a:xfrm>
          <a:prstGeom prst="line">
            <a:avLst/>
          </a:prstGeom>
          <a:ln w="317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1AAF0710-D2E7-C6C8-1445-17E572AA04F6}"/>
              </a:ext>
            </a:extLst>
          </p:cNvPr>
          <p:cNvGrpSpPr>
            <a:grpSpLocks noChangeAspect="1"/>
          </p:cNvGrpSpPr>
          <p:nvPr/>
        </p:nvGrpSpPr>
        <p:grpSpPr>
          <a:xfrm>
            <a:off x="3543611" y="1987745"/>
            <a:ext cx="339609" cy="323992"/>
            <a:chOff x="4981441" y="2212806"/>
            <a:chExt cx="552450" cy="527050"/>
          </a:xfrm>
          <a:solidFill>
            <a:schemeClr val="accent3"/>
          </a:solidFill>
        </p:grpSpPr>
        <p:sp>
          <p:nvSpPr>
            <p:cNvPr id="4" name="Freeform 29">
              <a:extLst>
                <a:ext uri="{FF2B5EF4-FFF2-40B4-BE49-F238E27FC236}">
                  <a16:creationId xmlns:a16="http://schemas.microsoft.com/office/drawing/2014/main" id="{E3FDAD9A-A06A-5452-AC9C-A76FA8FA354D}"/>
                </a:ext>
              </a:extLst>
            </p:cNvPr>
            <p:cNvSpPr>
              <a:spLocks noEditPoints="1"/>
            </p:cNvSpPr>
            <p:nvPr/>
          </p:nvSpPr>
          <p:spPr bwMode="auto">
            <a:xfrm>
              <a:off x="5051425" y="2636838"/>
              <a:ext cx="28575" cy="30163"/>
            </a:xfrm>
            <a:custGeom>
              <a:avLst/>
              <a:gdLst>
                <a:gd name="T0" fmla="*/ 4 w 9"/>
                <a:gd name="T1" fmla="*/ 0 h 9"/>
                <a:gd name="T2" fmla="*/ 1 w 9"/>
                <a:gd name="T3" fmla="*/ 2 h 9"/>
                <a:gd name="T4" fmla="*/ 0 w 9"/>
                <a:gd name="T5" fmla="*/ 5 h 9"/>
                <a:gd name="T6" fmla="*/ 4 w 9"/>
                <a:gd name="T7" fmla="*/ 9 h 9"/>
                <a:gd name="T8" fmla="*/ 9 w 9"/>
                <a:gd name="T9" fmla="*/ 5 h 9"/>
                <a:gd name="T10" fmla="*/ 4 w 9"/>
                <a:gd name="T11" fmla="*/ 0 h 9"/>
                <a:gd name="T12" fmla="*/ 4 w 9"/>
                <a:gd name="T13" fmla="*/ 8 h 9"/>
                <a:gd name="T14" fmla="*/ 1 w 9"/>
                <a:gd name="T15" fmla="*/ 5 h 9"/>
                <a:gd name="T16" fmla="*/ 2 w 9"/>
                <a:gd name="T17" fmla="*/ 2 h 9"/>
                <a:gd name="T18" fmla="*/ 2 w 9"/>
                <a:gd name="T19" fmla="*/ 2 h 9"/>
                <a:gd name="T20" fmla="*/ 4 w 9"/>
                <a:gd name="T21" fmla="*/ 2 h 9"/>
                <a:gd name="T22" fmla="*/ 7 w 9"/>
                <a:gd name="T23" fmla="*/ 5 h 9"/>
                <a:gd name="T24" fmla="*/ 4 w 9"/>
                <a:gd name="T25"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9">
                  <a:moveTo>
                    <a:pt x="4" y="0"/>
                  </a:moveTo>
                  <a:cubicBezTo>
                    <a:pt x="3" y="0"/>
                    <a:pt x="2" y="1"/>
                    <a:pt x="1" y="2"/>
                  </a:cubicBezTo>
                  <a:cubicBezTo>
                    <a:pt x="0" y="2"/>
                    <a:pt x="0" y="4"/>
                    <a:pt x="0" y="5"/>
                  </a:cubicBezTo>
                  <a:cubicBezTo>
                    <a:pt x="0" y="7"/>
                    <a:pt x="2" y="9"/>
                    <a:pt x="4" y="9"/>
                  </a:cubicBezTo>
                  <a:cubicBezTo>
                    <a:pt x="7" y="9"/>
                    <a:pt x="9" y="7"/>
                    <a:pt x="9" y="5"/>
                  </a:cubicBezTo>
                  <a:cubicBezTo>
                    <a:pt x="9" y="2"/>
                    <a:pt x="7" y="0"/>
                    <a:pt x="4" y="0"/>
                  </a:cubicBezTo>
                  <a:close/>
                  <a:moveTo>
                    <a:pt x="4" y="8"/>
                  </a:moveTo>
                  <a:cubicBezTo>
                    <a:pt x="2" y="8"/>
                    <a:pt x="1" y="6"/>
                    <a:pt x="1" y="5"/>
                  </a:cubicBezTo>
                  <a:cubicBezTo>
                    <a:pt x="1" y="4"/>
                    <a:pt x="1" y="3"/>
                    <a:pt x="2" y="2"/>
                  </a:cubicBezTo>
                  <a:cubicBezTo>
                    <a:pt x="2" y="2"/>
                    <a:pt x="2" y="2"/>
                    <a:pt x="2" y="2"/>
                  </a:cubicBezTo>
                  <a:cubicBezTo>
                    <a:pt x="2" y="2"/>
                    <a:pt x="3" y="2"/>
                    <a:pt x="4" y="2"/>
                  </a:cubicBezTo>
                  <a:cubicBezTo>
                    <a:pt x="6" y="2"/>
                    <a:pt x="7" y="3"/>
                    <a:pt x="7" y="5"/>
                  </a:cubicBezTo>
                  <a:cubicBezTo>
                    <a:pt x="7" y="6"/>
                    <a:pt x="6" y="8"/>
                    <a:pt x="4"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 name="Freeform 31">
              <a:extLst>
                <a:ext uri="{FF2B5EF4-FFF2-40B4-BE49-F238E27FC236}">
                  <a16:creationId xmlns:a16="http://schemas.microsoft.com/office/drawing/2014/main" id="{39E79785-8D7E-56E8-B788-31D66BDCF50F}"/>
                </a:ext>
              </a:extLst>
            </p:cNvPr>
            <p:cNvSpPr>
              <a:spLocks/>
            </p:cNvSpPr>
            <p:nvPr/>
          </p:nvSpPr>
          <p:spPr bwMode="auto">
            <a:xfrm>
              <a:off x="5051425" y="2636838"/>
              <a:ext cx="28575" cy="30163"/>
            </a:xfrm>
            <a:custGeom>
              <a:avLst/>
              <a:gdLst>
                <a:gd name="T0" fmla="*/ 4 w 9"/>
                <a:gd name="T1" fmla="*/ 9 h 9"/>
                <a:gd name="T2" fmla="*/ 0 w 9"/>
                <a:gd name="T3" fmla="*/ 5 h 9"/>
                <a:gd name="T4" fmla="*/ 1 w 9"/>
                <a:gd name="T5" fmla="*/ 2 h 9"/>
                <a:gd name="T6" fmla="*/ 4 w 9"/>
                <a:gd name="T7" fmla="*/ 0 h 9"/>
                <a:gd name="T8" fmla="*/ 9 w 9"/>
                <a:gd name="T9" fmla="*/ 5 h 9"/>
                <a:gd name="T10" fmla="*/ 4 w 9"/>
                <a:gd name="T11" fmla="*/ 9 h 9"/>
              </a:gdLst>
              <a:ahLst/>
              <a:cxnLst>
                <a:cxn ang="0">
                  <a:pos x="T0" y="T1"/>
                </a:cxn>
                <a:cxn ang="0">
                  <a:pos x="T2" y="T3"/>
                </a:cxn>
                <a:cxn ang="0">
                  <a:pos x="T4" y="T5"/>
                </a:cxn>
                <a:cxn ang="0">
                  <a:pos x="T6" y="T7"/>
                </a:cxn>
                <a:cxn ang="0">
                  <a:pos x="T8" y="T9"/>
                </a:cxn>
                <a:cxn ang="0">
                  <a:pos x="T10" y="T11"/>
                </a:cxn>
              </a:cxnLst>
              <a:rect l="0" t="0" r="r" b="b"/>
              <a:pathLst>
                <a:path w="9" h="9">
                  <a:moveTo>
                    <a:pt x="4" y="9"/>
                  </a:moveTo>
                  <a:cubicBezTo>
                    <a:pt x="2" y="9"/>
                    <a:pt x="0" y="7"/>
                    <a:pt x="0" y="5"/>
                  </a:cubicBezTo>
                  <a:cubicBezTo>
                    <a:pt x="0" y="4"/>
                    <a:pt x="0" y="2"/>
                    <a:pt x="1" y="2"/>
                  </a:cubicBezTo>
                  <a:cubicBezTo>
                    <a:pt x="2" y="1"/>
                    <a:pt x="3" y="0"/>
                    <a:pt x="4" y="0"/>
                  </a:cubicBezTo>
                  <a:cubicBezTo>
                    <a:pt x="7" y="0"/>
                    <a:pt x="9" y="2"/>
                    <a:pt x="9" y="5"/>
                  </a:cubicBezTo>
                  <a:cubicBezTo>
                    <a:pt x="9" y="7"/>
                    <a:pt x="7" y="9"/>
                    <a:pt x="4"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 name="Freeform 32">
              <a:extLst>
                <a:ext uri="{FF2B5EF4-FFF2-40B4-BE49-F238E27FC236}">
                  <a16:creationId xmlns:a16="http://schemas.microsoft.com/office/drawing/2014/main" id="{AFB56AB2-0243-6285-E066-0CF0698CE95F}"/>
                </a:ext>
              </a:extLst>
            </p:cNvPr>
            <p:cNvSpPr>
              <a:spLocks noEditPoints="1"/>
            </p:cNvSpPr>
            <p:nvPr/>
          </p:nvSpPr>
          <p:spPr bwMode="auto">
            <a:xfrm>
              <a:off x="4981441" y="2212806"/>
              <a:ext cx="552450" cy="527050"/>
            </a:xfrm>
            <a:custGeom>
              <a:avLst/>
              <a:gdLst>
                <a:gd name="T0" fmla="*/ 164 w 173"/>
                <a:gd name="T1" fmla="*/ 34 h 165"/>
                <a:gd name="T2" fmla="*/ 161 w 173"/>
                <a:gd name="T3" fmla="*/ 37 h 165"/>
                <a:gd name="T4" fmla="*/ 161 w 173"/>
                <a:gd name="T5" fmla="*/ 37 h 165"/>
                <a:gd name="T6" fmla="*/ 142 w 173"/>
                <a:gd name="T7" fmla="*/ 55 h 165"/>
                <a:gd name="T8" fmla="*/ 142 w 173"/>
                <a:gd name="T9" fmla="*/ 55 h 165"/>
                <a:gd name="T10" fmla="*/ 128 w 173"/>
                <a:gd name="T11" fmla="*/ 61 h 165"/>
                <a:gd name="T12" fmla="*/ 108 w 173"/>
                <a:gd name="T13" fmla="*/ 41 h 165"/>
                <a:gd name="T14" fmla="*/ 114 w 173"/>
                <a:gd name="T15" fmla="*/ 28 h 165"/>
                <a:gd name="T16" fmla="*/ 136 w 173"/>
                <a:gd name="T17" fmla="*/ 6 h 165"/>
                <a:gd name="T18" fmla="*/ 114 w 173"/>
                <a:gd name="T19" fmla="*/ 0 h 165"/>
                <a:gd name="T20" fmla="*/ 92 w 173"/>
                <a:gd name="T21" fmla="*/ 9 h 165"/>
                <a:gd name="T22" fmla="*/ 71 w 173"/>
                <a:gd name="T23" fmla="*/ 29 h 165"/>
                <a:gd name="T24" fmla="*/ 71 w 173"/>
                <a:gd name="T25" fmla="*/ 71 h 165"/>
                <a:gd name="T26" fmla="*/ 71 w 173"/>
                <a:gd name="T27" fmla="*/ 71 h 165"/>
                <a:gd name="T28" fmla="*/ 71 w 173"/>
                <a:gd name="T29" fmla="*/ 72 h 165"/>
                <a:gd name="T30" fmla="*/ 7 w 173"/>
                <a:gd name="T31" fmla="*/ 127 h 165"/>
                <a:gd name="T32" fmla="*/ 0 w 173"/>
                <a:gd name="T33" fmla="*/ 143 h 165"/>
                <a:gd name="T34" fmla="*/ 23 w 173"/>
                <a:gd name="T35" fmla="*/ 165 h 165"/>
                <a:gd name="T36" fmla="*/ 39 w 173"/>
                <a:gd name="T37" fmla="*/ 158 h 165"/>
                <a:gd name="T38" fmla="*/ 97 w 173"/>
                <a:gd name="T39" fmla="*/ 96 h 165"/>
                <a:gd name="T40" fmla="*/ 98 w 173"/>
                <a:gd name="T41" fmla="*/ 96 h 165"/>
                <a:gd name="T42" fmla="*/ 125 w 173"/>
                <a:gd name="T43" fmla="*/ 105 h 165"/>
                <a:gd name="T44" fmla="*/ 141 w 173"/>
                <a:gd name="T45" fmla="*/ 98 h 165"/>
                <a:gd name="T46" fmla="*/ 162 w 173"/>
                <a:gd name="T47" fmla="*/ 78 h 165"/>
                <a:gd name="T48" fmla="*/ 164 w 173"/>
                <a:gd name="T49" fmla="*/ 34 h 165"/>
                <a:gd name="T50" fmla="*/ 157 w 173"/>
                <a:gd name="T51" fmla="*/ 73 h 165"/>
                <a:gd name="T52" fmla="*/ 136 w 173"/>
                <a:gd name="T53" fmla="*/ 94 h 165"/>
                <a:gd name="T54" fmla="*/ 125 w 173"/>
                <a:gd name="T55" fmla="*/ 98 h 165"/>
                <a:gd name="T56" fmla="*/ 99 w 173"/>
                <a:gd name="T57" fmla="*/ 90 h 165"/>
                <a:gd name="T58" fmla="*/ 99 w 173"/>
                <a:gd name="T59" fmla="*/ 90 h 165"/>
                <a:gd name="T60" fmla="*/ 98 w 173"/>
                <a:gd name="T61" fmla="*/ 89 h 165"/>
                <a:gd name="T62" fmla="*/ 94 w 173"/>
                <a:gd name="T63" fmla="*/ 90 h 165"/>
                <a:gd name="T64" fmla="*/ 94 w 173"/>
                <a:gd name="T65" fmla="*/ 91 h 165"/>
                <a:gd name="T66" fmla="*/ 94 w 173"/>
                <a:gd name="T67" fmla="*/ 91 h 165"/>
                <a:gd name="T68" fmla="*/ 34 w 173"/>
                <a:gd name="T69" fmla="*/ 154 h 165"/>
                <a:gd name="T70" fmla="*/ 23 w 173"/>
                <a:gd name="T71" fmla="*/ 158 h 165"/>
                <a:gd name="T72" fmla="*/ 7 w 173"/>
                <a:gd name="T73" fmla="*/ 143 h 165"/>
                <a:gd name="T74" fmla="*/ 12 w 173"/>
                <a:gd name="T75" fmla="*/ 132 h 165"/>
                <a:gd name="T76" fmla="*/ 77 w 173"/>
                <a:gd name="T77" fmla="*/ 75 h 165"/>
                <a:gd name="T78" fmla="*/ 77 w 173"/>
                <a:gd name="T79" fmla="*/ 75 h 165"/>
                <a:gd name="T80" fmla="*/ 77 w 173"/>
                <a:gd name="T81" fmla="*/ 74 h 165"/>
                <a:gd name="T82" fmla="*/ 79 w 173"/>
                <a:gd name="T83" fmla="*/ 72 h 165"/>
                <a:gd name="T84" fmla="*/ 78 w 173"/>
                <a:gd name="T85" fmla="*/ 70 h 165"/>
                <a:gd name="T86" fmla="*/ 78 w 173"/>
                <a:gd name="T87" fmla="*/ 70 h 165"/>
                <a:gd name="T88" fmla="*/ 78 w 173"/>
                <a:gd name="T89" fmla="*/ 70 h 165"/>
                <a:gd name="T90" fmla="*/ 76 w 173"/>
                <a:gd name="T91" fmla="*/ 34 h 165"/>
                <a:gd name="T92" fmla="*/ 97 w 173"/>
                <a:gd name="T93" fmla="*/ 13 h 165"/>
                <a:gd name="T94" fmla="*/ 114 w 173"/>
                <a:gd name="T95" fmla="*/ 7 h 165"/>
                <a:gd name="T96" fmla="*/ 123 w 173"/>
                <a:gd name="T97" fmla="*/ 8 h 165"/>
                <a:gd name="T98" fmla="*/ 124 w 173"/>
                <a:gd name="T99" fmla="*/ 8 h 165"/>
                <a:gd name="T100" fmla="*/ 109 w 173"/>
                <a:gd name="T101" fmla="*/ 23 h 165"/>
                <a:gd name="T102" fmla="*/ 101 w 173"/>
                <a:gd name="T103" fmla="*/ 41 h 165"/>
                <a:gd name="T104" fmla="*/ 128 w 173"/>
                <a:gd name="T105" fmla="*/ 67 h 165"/>
                <a:gd name="T106" fmla="*/ 147 w 173"/>
                <a:gd name="T107" fmla="*/ 59 h 165"/>
                <a:gd name="T108" fmla="*/ 147 w 173"/>
                <a:gd name="T109" fmla="*/ 59 h 165"/>
                <a:gd name="T110" fmla="*/ 147 w 173"/>
                <a:gd name="T111" fmla="*/ 59 h 165"/>
                <a:gd name="T112" fmla="*/ 162 w 173"/>
                <a:gd name="T113" fmla="*/ 45 h 165"/>
                <a:gd name="T114" fmla="*/ 162 w 173"/>
                <a:gd name="T115" fmla="*/ 46 h 165"/>
                <a:gd name="T116" fmla="*/ 157 w 173"/>
                <a:gd name="T117" fmla="*/ 7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3" h="165">
                  <a:moveTo>
                    <a:pt x="164" y="34"/>
                  </a:moveTo>
                  <a:cubicBezTo>
                    <a:pt x="161" y="37"/>
                    <a:pt x="161" y="37"/>
                    <a:pt x="161" y="37"/>
                  </a:cubicBezTo>
                  <a:cubicBezTo>
                    <a:pt x="161" y="37"/>
                    <a:pt x="161" y="37"/>
                    <a:pt x="161" y="37"/>
                  </a:cubicBezTo>
                  <a:cubicBezTo>
                    <a:pt x="142" y="55"/>
                    <a:pt x="142" y="55"/>
                    <a:pt x="142" y="55"/>
                  </a:cubicBezTo>
                  <a:cubicBezTo>
                    <a:pt x="142" y="55"/>
                    <a:pt x="142" y="55"/>
                    <a:pt x="142" y="55"/>
                  </a:cubicBezTo>
                  <a:cubicBezTo>
                    <a:pt x="138" y="59"/>
                    <a:pt x="133" y="61"/>
                    <a:pt x="128" y="61"/>
                  </a:cubicBezTo>
                  <a:cubicBezTo>
                    <a:pt x="117" y="61"/>
                    <a:pt x="108" y="52"/>
                    <a:pt x="108" y="41"/>
                  </a:cubicBezTo>
                  <a:cubicBezTo>
                    <a:pt x="108" y="36"/>
                    <a:pt x="110" y="32"/>
                    <a:pt x="114" y="28"/>
                  </a:cubicBezTo>
                  <a:cubicBezTo>
                    <a:pt x="136" y="6"/>
                    <a:pt x="136" y="6"/>
                    <a:pt x="136" y="6"/>
                  </a:cubicBezTo>
                  <a:cubicBezTo>
                    <a:pt x="129" y="2"/>
                    <a:pt x="121" y="0"/>
                    <a:pt x="114" y="0"/>
                  </a:cubicBezTo>
                  <a:cubicBezTo>
                    <a:pt x="105" y="0"/>
                    <a:pt x="98" y="3"/>
                    <a:pt x="92" y="9"/>
                  </a:cubicBezTo>
                  <a:cubicBezTo>
                    <a:pt x="71" y="29"/>
                    <a:pt x="71" y="29"/>
                    <a:pt x="71" y="29"/>
                  </a:cubicBezTo>
                  <a:cubicBezTo>
                    <a:pt x="60" y="41"/>
                    <a:pt x="60" y="55"/>
                    <a:pt x="71" y="71"/>
                  </a:cubicBezTo>
                  <a:cubicBezTo>
                    <a:pt x="71" y="71"/>
                    <a:pt x="71" y="71"/>
                    <a:pt x="71" y="71"/>
                  </a:cubicBezTo>
                  <a:cubicBezTo>
                    <a:pt x="71" y="72"/>
                    <a:pt x="71" y="72"/>
                    <a:pt x="71" y="72"/>
                  </a:cubicBezTo>
                  <a:cubicBezTo>
                    <a:pt x="7" y="127"/>
                    <a:pt x="7" y="127"/>
                    <a:pt x="7" y="127"/>
                  </a:cubicBezTo>
                  <a:cubicBezTo>
                    <a:pt x="3" y="131"/>
                    <a:pt x="0" y="137"/>
                    <a:pt x="0" y="143"/>
                  </a:cubicBezTo>
                  <a:cubicBezTo>
                    <a:pt x="0" y="155"/>
                    <a:pt x="10" y="165"/>
                    <a:pt x="23" y="165"/>
                  </a:cubicBezTo>
                  <a:cubicBezTo>
                    <a:pt x="29" y="165"/>
                    <a:pt x="35" y="162"/>
                    <a:pt x="39" y="158"/>
                  </a:cubicBezTo>
                  <a:cubicBezTo>
                    <a:pt x="97" y="96"/>
                    <a:pt x="97" y="96"/>
                    <a:pt x="97" y="96"/>
                  </a:cubicBezTo>
                  <a:cubicBezTo>
                    <a:pt x="98" y="96"/>
                    <a:pt x="98" y="96"/>
                    <a:pt x="98" y="96"/>
                  </a:cubicBezTo>
                  <a:cubicBezTo>
                    <a:pt x="112" y="104"/>
                    <a:pt x="125" y="105"/>
                    <a:pt x="125" y="105"/>
                  </a:cubicBezTo>
                  <a:cubicBezTo>
                    <a:pt x="131" y="105"/>
                    <a:pt x="137" y="102"/>
                    <a:pt x="141" y="98"/>
                  </a:cubicBezTo>
                  <a:cubicBezTo>
                    <a:pt x="162" y="78"/>
                    <a:pt x="162" y="78"/>
                    <a:pt x="162" y="78"/>
                  </a:cubicBezTo>
                  <a:cubicBezTo>
                    <a:pt x="172" y="67"/>
                    <a:pt x="173" y="50"/>
                    <a:pt x="164" y="34"/>
                  </a:cubicBezTo>
                  <a:close/>
                  <a:moveTo>
                    <a:pt x="157" y="73"/>
                  </a:moveTo>
                  <a:cubicBezTo>
                    <a:pt x="136" y="94"/>
                    <a:pt x="136" y="94"/>
                    <a:pt x="136" y="94"/>
                  </a:cubicBezTo>
                  <a:cubicBezTo>
                    <a:pt x="134" y="96"/>
                    <a:pt x="129" y="98"/>
                    <a:pt x="125" y="98"/>
                  </a:cubicBezTo>
                  <a:cubicBezTo>
                    <a:pt x="125" y="98"/>
                    <a:pt x="112" y="97"/>
                    <a:pt x="99" y="90"/>
                  </a:cubicBezTo>
                  <a:cubicBezTo>
                    <a:pt x="99" y="90"/>
                    <a:pt x="99" y="90"/>
                    <a:pt x="99" y="90"/>
                  </a:cubicBezTo>
                  <a:cubicBezTo>
                    <a:pt x="98" y="89"/>
                    <a:pt x="98" y="89"/>
                    <a:pt x="98" y="89"/>
                  </a:cubicBezTo>
                  <a:cubicBezTo>
                    <a:pt x="97" y="88"/>
                    <a:pt x="95" y="89"/>
                    <a:pt x="94" y="90"/>
                  </a:cubicBezTo>
                  <a:cubicBezTo>
                    <a:pt x="94" y="91"/>
                    <a:pt x="94" y="91"/>
                    <a:pt x="94" y="91"/>
                  </a:cubicBezTo>
                  <a:cubicBezTo>
                    <a:pt x="94" y="91"/>
                    <a:pt x="94" y="91"/>
                    <a:pt x="94" y="91"/>
                  </a:cubicBezTo>
                  <a:cubicBezTo>
                    <a:pt x="34" y="154"/>
                    <a:pt x="34" y="154"/>
                    <a:pt x="34" y="154"/>
                  </a:cubicBezTo>
                  <a:cubicBezTo>
                    <a:pt x="31" y="157"/>
                    <a:pt x="27" y="158"/>
                    <a:pt x="23" y="158"/>
                  </a:cubicBezTo>
                  <a:cubicBezTo>
                    <a:pt x="14" y="158"/>
                    <a:pt x="7" y="151"/>
                    <a:pt x="7" y="143"/>
                  </a:cubicBezTo>
                  <a:cubicBezTo>
                    <a:pt x="7" y="139"/>
                    <a:pt x="9" y="135"/>
                    <a:pt x="12" y="132"/>
                  </a:cubicBezTo>
                  <a:cubicBezTo>
                    <a:pt x="77" y="75"/>
                    <a:pt x="77" y="75"/>
                    <a:pt x="77" y="75"/>
                  </a:cubicBezTo>
                  <a:cubicBezTo>
                    <a:pt x="77" y="75"/>
                    <a:pt x="77" y="75"/>
                    <a:pt x="77" y="75"/>
                  </a:cubicBezTo>
                  <a:cubicBezTo>
                    <a:pt x="77" y="74"/>
                    <a:pt x="77" y="74"/>
                    <a:pt x="77" y="74"/>
                  </a:cubicBezTo>
                  <a:cubicBezTo>
                    <a:pt x="78" y="74"/>
                    <a:pt x="79" y="73"/>
                    <a:pt x="79" y="72"/>
                  </a:cubicBezTo>
                  <a:cubicBezTo>
                    <a:pt x="79" y="71"/>
                    <a:pt x="78" y="71"/>
                    <a:pt x="78" y="70"/>
                  </a:cubicBezTo>
                  <a:cubicBezTo>
                    <a:pt x="78" y="70"/>
                    <a:pt x="78" y="70"/>
                    <a:pt x="78" y="70"/>
                  </a:cubicBezTo>
                  <a:cubicBezTo>
                    <a:pt x="78" y="70"/>
                    <a:pt x="78" y="70"/>
                    <a:pt x="78" y="70"/>
                  </a:cubicBezTo>
                  <a:cubicBezTo>
                    <a:pt x="67" y="55"/>
                    <a:pt x="66" y="44"/>
                    <a:pt x="76" y="34"/>
                  </a:cubicBezTo>
                  <a:cubicBezTo>
                    <a:pt x="97" y="13"/>
                    <a:pt x="97" y="13"/>
                    <a:pt x="97" y="13"/>
                  </a:cubicBezTo>
                  <a:cubicBezTo>
                    <a:pt x="102" y="8"/>
                    <a:pt x="109" y="7"/>
                    <a:pt x="114" y="7"/>
                  </a:cubicBezTo>
                  <a:cubicBezTo>
                    <a:pt x="117" y="7"/>
                    <a:pt x="120" y="7"/>
                    <a:pt x="123" y="8"/>
                  </a:cubicBezTo>
                  <a:cubicBezTo>
                    <a:pt x="124" y="8"/>
                    <a:pt x="124" y="8"/>
                    <a:pt x="124" y="8"/>
                  </a:cubicBezTo>
                  <a:cubicBezTo>
                    <a:pt x="109" y="23"/>
                    <a:pt x="109" y="23"/>
                    <a:pt x="109" y="23"/>
                  </a:cubicBezTo>
                  <a:cubicBezTo>
                    <a:pt x="104" y="28"/>
                    <a:pt x="101" y="35"/>
                    <a:pt x="101" y="41"/>
                  </a:cubicBezTo>
                  <a:cubicBezTo>
                    <a:pt x="101" y="55"/>
                    <a:pt x="113" y="67"/>
                    <a:pt x="128" y="67"/>
                  </a:cubicBezTo>
                  <a:cubicBezTo>
                    <a:pt x="135" y="67"/>
                    <a:pt x="142" y="64"/>
                    <a:pt x="147" y="59"/>
                  </a:cubicBezTo>
                  <a:cubicBezTo>
                    <a:pt x="147" y="59"/>
                    <a:pt x="147" y="59"/>
                    <a:pt x="147" y="59"/>
                  </a:cubicBezTo>
                  <a:cubicBezTo>
                    <a:pt x="147" y="59"/>
                    <a:pt x="147" y="59"/>
                    <a:pt x="147" y="59"/>
                  </a:cubicBezTo>
                  <a:cubicBezTo>
                    <a:pt x="162" y="45"/>
                    <a:pt x="162" y="45"/>
                    <a:pt x="162" y="45"/>
                  </a:cubicBezTo>
                  <a:cubicBezTo>
                    <a:pt x="162" y="46"/>
                    <a:pt x="162" y="46"/>
                    <a:pt x="162" y="46"/>
                  </a:cubicBezTo>
                  <a:cubicBezTo>
                    <a:pt x="166" y="57"/>
                    <a:pt x="164" y="67"/>
                    <a:pt x="157" y="73"/>
                  </a:cubicBez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 name="Freeform 33">
              <a:extLst>
                <a:ext uri="{FF2B5EF4-FFF2-40B4-BE49-F238E27FC236}">
                  <a16:creationId xmlns:a16="http://schemas.microsoft.com/office/drawing/2014/main" id="{914A0820-BC18-B429-164F-182B24F51599}"/>
                </a:ext>
              </a:extLst>
            </p:cNvPr>
            <p:cNvSpPr>
              <a:spLocks/>
            </p:cNvSpPr>
            <p:nvPr/>
          </p:nvSpPr>
          <p:spPr bwMode="auto">
            <a:xfrm>
              <a:off x="5054600" y="2644775"/>
              <a:ext cx="19050" cy="19050"/>
            </a:xfrm>
            <a:custGeom>
              <a:avLst/>
              <a:gdLst>
                <a:gd name="T0" fmla="*/ 3 w 6"/>
                <a:gd name="T1" fmla="*/ 0 h 6"/>
                <a:gd name="T2" fmla="*/ 1 w 6"/>
                <a:gd name="T3" fmla="*/ 0 h 6"/>
                <a:gd name="T4" fmla="*/ 1 w 6"/>
                <a:gd name="T5" fmla="*/ 0 h 6"/>
                <a:gd name="T6" fmla="*/ 0 w 6"/>
                <a:gd name="T7" fmla="*/ 3 h 6"/>
                <a:gd name="T8" fmla="*/ 3 w 6"/>
                <a:gd name="T9" fmla="*/ 6 h 6"/>
                <a:gd name="T10" fmla="*/ 6 w 6"/>
                <a:gd name="T11" fmla="*/ 3 h 6"/>
                <a:gd name="T12" fmla="*/ 3 w 6"/>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6" h="6">
                  <a:moveTo>
                    <a:pt x="3" y="0"/>
                  </a:moveTo>
                  <a:cubicBezTo>
                    <a:pt x="2" y="0"/>
                    <a:pt x="1" y="0"/>
                    <a:pt x="1" y="0"/>
                  </a:cubicBezTo>
                  <a:cubicBezTo>
                    <a:pt x="1" y="0"/>
                    <a:pt x="1" y="0"/>
                    <a:pt x="1" y="0"/>
                  </a:cubicBezTo>
                  <a:cubicBezTo>
                    <a:pt x="0" y="1"/>
                    <a:pt x="0" y="2"/>
                    <a:pt x="0" y="3"/>
                  </a:cubicBezTo>
                  <a:cubicBezTo>
                    <a:pt x="0" y="4"/>
                    <a:pt x="1" y="6"/>
                    <a:pt x="3" y="6"/>
                  </a:cubicBezTo>
                  <a:cubicBezTo>
                    <a:pt x="5" y="6"/>
                    <a:pt x="6" y="4"/>
                    <a:pt x="6" y="3"/>
                  </a:cubicBezTo>
                  <a:cubicBezTo>
                    <a:pt x="6" y="1"/>
                    <a:pt x="5" y="0"/>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a:xfrm>
            <a:off x="539997" y="553634"/>
            <a:ext cx="8820000" cy="341618"/>
          </a:xfrm>
        </p:spPr>
        <p:txBody>
          <a:bodyPr vert="horz"/>
          <a:lstStyle/>
          <a:p>
            <a:r>
              <a:rPr lang="en-AU" dirty="0">
                <a:latin typeface="VIC SemiBold" panose="00000700000000000000" pitchFamily="2" charset="0"/>
              </a:rPr>
              <a:t>Inspection types</a:t>
            </a:r>
            <a:r>
              <a:rPr lang="en-AU" dirty="0"/>
              <a:t> | Consider how a responsive inspection may be triggered</a:t>
            </a:r>
          </a:p>
        </p:txBody>
      </p:sp>
      <p:sp>
        <p:nvSpPr>
          <p:cNvPr id="6" name="Content Placeholder 1">
            <a:extLst>
              <a:ext uri="{FF2B5EF4-FFF2-40B4-BE49-F238E27FC236}">
                <a16:creationId xmlns:a16="http://schemas.microsoft.com/office/drawing/2014/main" id="{E1296918-AD6D-C9E2-9E46-991182C85F7C}"/>
              </a:ext>
            </a:extLst>
          </p:cNvPr>
          <p:cNvSpPr txBox="1">
            <a:spLocks/>
          </p:cNvSpPr>
          <p:nvPr/>
        </p:nvSpPr>
        <p:spPr>
          <a:xfrm>
            <a:off x="539999" y="1275641"/>
            <a:ext cx="8820000" cy="603273"/>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Font typeface="Arial" panose="020B0604020202020204" pitchFamily="34" charset="0"/>
              <a:buNone/>
            </a:pPr>
            <a:r>
              <a:rPr lang="en-AU" dirty="0">
                <a:latin typeface="VIC SemiBold"/>
                <a:cs typeface="Segoe UI"/>
              </a:rPr>
              <a:t>This tool defines inspection types as strategic, maintenance, and responsive, which are described below. However, </a:t>
            </a:r>
            <a:r>
              <a:rPr lang="en-AU" dirty="0">
                <a:cs typeface="Segoe UI"/>
              </a:rPr>
              <a:t>you may use your own terminology or corresponding types. The inspection triggers in this tool are most relevant to </a:t>
            </a:r>
            <a:r>
              <a:rPr lang="en-AU" b="1" dirty="0">
                <a:latin typeface="VIC SemiBold" panose="00000700000000000000" pitchFamily="50" charset="0"/>
                <a:cs typeface="Segoe UI"/>
              </a:rPr>
              <a:t>responsive inspections</a:t>
            </a:r>
            <a:r>
              <a:rPr lang="en-AU" dirty="0">
                <a:cs typeface="Segoe UI"/>
              </a:rPr>
              <a:t>. </a:t>
            </a:r>
          </a:p>
        </p:txBody>
      </p:sp>
      <p:grpSp>
        <p:nvGrpSpPr>
          <p:cNvPr id="22" name="Group 21">
            <a:extLst>
              <a:ext uri="{FF2B5EF4-FFF2-40B4-BE49-F238E27FC236}">
                <a16:creationId xmlns:a16="http://schemas.microsoft.com/office/drawing/2014/main" id="{9434D0D8-A858-B36E-9E45-E54EFF9914AF}"/>
              </a:ext>
            </a:extLst>
          </p:cNvPr>
          <p:cNvGrpSpPr>
            <a:grpSpLocks noChangeAspect="1"/>
          </p:cNvGrpSpPr>
          <p:nvPr/>
        </p:nvGrpSpPr>
        <p:grpSpPr>
          <a:xfrm>
            <a:off x="539997" y="1959632"/>
            <a:ext cx="369362" cy="369363"/>
            <a:chOff x="721518" y="1050677"/>
            <a:chExt cx="539750" cy="539751"/>
          </a:xfrm>
          <a:solidFill>
            <a:schemeClr val="bg2"/>
          </a:solidFill>
        </p:grpSpPr>
        <p:sp>
          <p:nvSpPr>
            <p:cNvPr id="23" name="Freeform 103">
              <a:extLst>
                <a:ext uri="{FF2B5EF4-FFF2-40B4-BE49-F238E27FC236}">
                  <a16:creationId xmlns:a16="http://schemas.microsoft.com/office/drawing/2014/main" id="{0704EE71-6AC4-5712-F617-9465813A6CE1}"/>
                </a:ext>
              </a:extLst>
            </p:cNvPr>
            <p:cNvSpPr>
              <a:spLocks/>
            </p:cNvSpPr>
            <p:nvPr/>
          </p:nvSpPr>
          <p:spPr bwMode="auto">
            <a:xfrm>
              <a:off x="721518" y="1050677"/>
              <a:ext cx="539750" cy="530225"/>
            </a:xfrm>
            <a:custGeom>
              <a:avLst/>
              <a:gdLst>
                <a:gd name="T0" fmla="*/ 88 w 169"/>
                <a:gd name="T1" fmla="*/ 0 h 166"/>
                <a:gd name="T2" fmla="*/ 85 w 169"/>
                <a:gd name="T3" fmla="*/ 0 h 166"/>
                <a:gd name="T4" fmla="*/ 26 w 169"/>
                <a:gd name="T5" fmla="*/ 24 h 166"/>
                <a:gd name="T6" fmla="*/ 0 w 169"/>
                <a:gd name="T7" fmla="*/ 83 h 166"/>
                <a:gd name="T8" fmla="*/ 70 w 169"/>
                <a:gd name="T9" fmla="*/ 166 h 166"/>
                <a:gd name="T10" fmla="*/ 71 w 169"/>
                <a:gd name="T11" fmla="*/ 166 h 166"/>
                <a:gd name="T12" fmla="*/ 74 w 169"/>
                <a:gd name="T13" fmla="*/ 163 h 166"/>
                <a:gd name="T14" fmla="*/ 74 w 169"/>
                <a:gd name="T15" fmla="*/ 163 h 166"/>
                <a:gd name="T16" fmla="*/ 74 w 169"/>
                <a:gd name="T17" fmla="*/ 161 h 166"/>
                <a:gd name="T18" fmla="*/ 71 w 169"/>
                <a:gd name="T19" fmla="*/ 160 h 166"/>
                <a:gd name="T20" fmla="*/ 25 w 169"/>
                <a:gd name="T21" fmla="*/ 134 h 166"/>
                <a:gd name="T22" fmla="*/ 6 w 169"/>
                <a:gd name="T23" fmla="*/ 83 h 166"/>
                <a:gd name="T24" fmla="*/ 30 w 169"/>
                <a:gd name="T25" fmla="*/ 28 h 166"/>
                <a:gd name="T26" fmla="*/ 87 w 169"/>
                <a:gd name="T27" fmla="*/ 6 h 166"/>
                <a:gd name="T28" fmla="*/ 163 w 169"/>
                <a:gd name="T29" fmla="*/ 83 h 166"/>
                <a:gd name="T30" fmla="*/ 97 w 169"/>
                <a:gd name="T31" fmla="*/ 160 h 166"/>
                <a:gd name="T32" fmla="*/ 95 w 169"/>
                <a:gd name="T33" fmla="*/ 163 h 166"/>
                <a:gd name="T34" fmla="*/ 98 w 169"/>
                <a:gd name="T35" fmla="*/ 166 h 166"/>
                <a:gd name="T36" fmla="*/ 169 w 169"/>
                <a:gd name="T37" fmla="*/ 83 h 166"/>
                <a:gd name="T38" fmla="*/ 88 w 169"/>
                <a:gd name="T39"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9" h="166">
                  <a:moveTo>
                    <a:pt x="88" y="0"/>
                  </a:moveTo>
                  <a:cubicBezTo>
                    <a:pt x="87" y="0"/>
                    <a:pt x="86" y="0"/>
                    <a:pt x="85" y="0"/>
                  </a:cubicBezTo>
                  <a:cubicBezTo>
                    <a:pt x="63" y="0"/>
                    <a:pt x="42" y="8"/>
                    <a:pt x="26" y="24"/>
                  </a:cubicBezTo>
                  <a:cubicBezTo>
                    <a:pt x="9" y="40"/>
                    <a:pt x="0" y="60"/>
                    <a:pt x="0" y="83"/>
                  </a:cubicBezTo>
                  <a:cubicBezTo>
                    <a:pt x="0" y="124"/>
                    <a:pt x="29" y="159"/>
                    <a:pt x="70" y="166"/>
                  </a:cubicBezTo>
                  <a:cubicBezTo>
                    <a:pt x="71" y="166"/>
                    <a:pt x="71" y="166"/>
                    <a:pt x="71" y="166"/>
                  </a:cubicBezTo>
                  <a:cubicBezTo>
                    <a:pt x="72" y="166"/>
                    <a:pt x="74" y="165"/>
                    <a:pt x="74" y="163"/>
                  </a:cubicBezTo>
                  <a:cubicBezTo>
                    <a:pt x="74" y="163"/>
                    <a:pt x="74" y="163"/>
                    <a:pt x="74" y="163"/>
                  </a:cubicBezTo>
                  <a:cubicBezTo>
                    <a:pt x="74" y="162"/>
                    <a:pt x="74" y="162"/>
                    <a:pt x="74" y="161"/>
                  </a:cubicBezTo>
                  <a:cubicBezTo>
                    <a:pt x="73" y="160"/>
                    <a:pt x="72" y="160"/>
                    <a:pt x="71" y="160"/>
                  </a:cubicBezTo>
                  <a:cubicBezTo>
                    <a:pt x="53" y="157"/>
                    <a:pt x="37" y="148"/>
                    <a:pt x="25" y="134"/>
                  </a:cubicBezTo>
                  <a:cubicBezTo>
                    <a:pt x="13" y="120"/>
                    <a:pt x="6" y="102"/>
                    <a:pt x="6" y="83"/>
                  </a:cubicBezTo>
                  <a:cubicBezTo>
                    <a:pt x="6" y="63"/>
                    <a:pt x="15" y="42"/>
                    <a:pt x="30" y="28"/>
                  </a:cubicBezTo>
                  <a:cubicBezTo>
                    <a:pt x="46" y="13"/>
                    <a:pt x="67" y="5"/>
                    <a:pt x="87" y="6"/>
                  </a:cubicBezTo>
                  <a:cubicBezTo>
                    <a:pt x="129" y="8"/>
                    <a:pt x="163" y="43"/>
                    <a:pt x="163" y="83"/>
                  </a:cubicBezTo>
                  <a:cubicBezTo>
                    <a:pt x="163" y="122"/>
                    <a:pt x="135" y="154"/>
                    <a:pt x="97" y="160"/>
                  </a:cubicBezTo>
                  <a:cubicBezTo>
                    <a:pt x="96" y="160"/>
                    <a:pt x="95" y="162"/>
                    <a:pt x="95" y="163"/>
                  </a:cubicBezTo>
                  <a:cubicBezTo>
                    <a:pt x="96" y="165"/>
                    <a:pt x="97" y="166"/>
                    <a:pt x="98" y="166"/>
                  </a:cubicBezTo>
                  <a:cubicBezTo>
                    <a:pt x="139" y="159"/>
                    <a:pt x="169" y="124"/>
                    <a:pt x="169" y="83"/>
                  </a:cubicBezTo>
                  <a:cubicBezTo>
                    <a:pt x="169" y="39"/>
                    <a:pt x="133" y="2"/>
                    <a:pt x="8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4" name="Freeform 104">
              <a:extLst>
                <a:ext uri="{FF2B5EF4-FFF2-40B4-BE49-F238E27FC236}">
                  <a16:creationId xmlns:a16="http://schemas.microsoft.com/office/drawing/2014/main" id="{D6F70A59-5C08-2F9D-E93D-24C617E1D6E7}"/>
                </a:ext>
              </a:extLst>
            </p:cNvPr>
            <p:cNvSpPr>
              <a:spLocks/>
            </p:cNvSpPr>
            <p:nvPr/>
          </p:nvSpPr>
          <p:spPr bwMode="auto">
            <a:xfrm>
              <a:off x="797719" y="1126877"/>
              <a:ext cx="388938" cy="377826"/>
            </a:xfrm>
            <a:custGeom>
              <a:avLst/>
              <a:gdLst>
                <a:gd name="T0" fmla="*/ 73 w 122"/>
                <a:gd name="T1" fmla="*/ 116 h 118"/>
                <a:gd name="T2" fmla="*/ 73 w 122"/>
                <a:gd name="T3" fmla="*/ 116 h 118"/>
                <a:gd name="T4" fmla="*/ 74 w 122"/>
                <a:gd name="T5" fmla="*/ 118 h 118"/>
                <a:gd name="T6" fmla="*/ 76 w 122"/>
                <a:gd name="T7" fmla="*/ 118 h 118"/>
                <a:gd name="T8" fmla="*/ 122 w 122"/>
                <a:gd name="T9" fmla="*/ 59 h 118"/>
                <a:gd name="T10" fmla="*/ 60 w 122"/>
                <a:gd name="T11" fmla="*/ 0 h 118"/>
                <a:gd name="T12" fmla="*/ 0 w 122"/>
                <a:gd name="T13" fmla="*/ 59 h 118"/>
                <a:gd name="T14" fmla="*/ 45 w 122"/>
                <a:gd name="T15" fmla="*/ 118 h 118"/>
                <a:gd name="T16" fmla="*/ 46 w 122"/>
                <a:gd name="T17" fmla="*/ 118 h 118"/>
                <a:gd name="T18" fmla="*/ 49 w 122"/>
                <a:gd name="T19" fmla="*/ 116 h 118"/>
                <a:gd name="T20" fmla="*/ 49 w 122"/>
                <a:gd name="T21" fmla="*/ 116 h 118"/>
                <a:gd name="T22" fmla="*/ 46 w 122"/>
                <a:gd name="T23" fmla="*/ 112 h 118"/>
                <a:gd name="T24" fmla="*/ 6 w 122"/>
                <a:gd name="T25" fmla="*/ 59 h 118"/>
                <a:gd name="T26" fmla="*/ 60 w 122"/>
                <a:gd name="T27" fmla="*/ 6 h 118"/>
                <a:gd name="T28" fmla="*/ 99 w 122"/>
                <a:gd name="T29" fmla="*/ 22 h 118"/>
                <a:gd name="T30" fmla="*/ 116 w 122"/>
                <a:gd name="T31" fmla="*/ 59 h 118"/>
                <a:gd name="T32" fmla="*/ 74 w 122"/>
                <a:gd name="T33" fmla="*/ 112 h 118"/>
                <a:gd name="T34" fmla="*/ 73 w 122"/>
                <a:gd name="T35" fmla="*/ 11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18">
                  <a:moveTo>
                    <a:pt x="73" y="116"/>
                  </a:moveTo>
                  <a:cubicBezTo>
                    <a:pt x="73" y="116"/>
                    <a:pt x="73" y="116"/>
                    <a:pt x="73" y="116"/>
                  </a:cubicBezTo>
                  <a:cubicBezTo>
                    <a:pt x="73" y="117"/>
                    <a:pt x="73" y="118"/>
                    <a:pt x="74" y="118"/>
                  </a:cubicBezTo>
                  <a:cubicBezTo>
                    <a:pt x="74" y="118"/>
                    <a:pt x="75" y="118"/>
                    <a:pt x="76" y="118"/>
                  </a:cubicBezTo>
                  <a:cubicBezTo>
                    <a:pt x="103" y="111"/>
                    <a:pt x="122" y="87"/>
                    <a:pt x="122" y="59"/>
                  </a:cubicBezTo>
                  <a:cubicBezTo>
                    <a:pt x="122" y="27"/>
                    <a:pt x="94" y="0"/>
                    <a:pt x="60" y="0"/>
                  </a:cubicBezTo>
                  <a:cubicBezTo>
                    <a:pt x="27" y="0"/>
                    <a:pt x="0" y="27"/>
                    <a:pt x="0" y="59"/>
                  </a:cubicBezTo>
                  <a:cubicBezTo>
                    <a:pt x="0" y="87"/>
                    <a:pt x="18" y="111"/>
                    <a:pt x="45" y="118"/>
                  </a:cubicBezTo>
                  <a:cubicBezTo>
                    <a:pt x="46" y="118"/>
                    <a:pt x="46" y="118"/>
                    <a:pt x="46" y="118"/>
                  </a:cubicBezTo>
                  <a:cubicBezTo>
                    <a:pt x="47" y="118"/>
                    <a:pt x="49" y="117"/>
                    <a:pt x="49" y="116"/>
                  </a:cubicBezTo>
                  <a:cubicBezTo>
                    <a:pt x="49" y="116"/>
                    <a:pt x="49" y="116"/>
                    <a:pt x="49" y="116"/>
                  </a:cubicBezTo>
                  <a:cubicBezTo>
                    <a:pt x="50" y="115"/>
                    <a:pt x="48" y="113"/>
                    <a:pt x="46" y="112"/>
                  </a:cubicBezTo>
                  <a:cubicBezTo>
                    <a:pt x="22" y="106"/>
                    <a:pt x="6" y="85"/>
                    <a:pt x="6" y="59"/>
                  </a:cubicBezTo>
                  <a:cubicBezTo>
                    <a:pt x="6" y="30"/>
                    <a:pt x="30" y="6"/>
                    <a:pt x="60" y="6"/>
                  </a:cubicBezTo>
                  <a:cubicBezTo>
                    <a:pt x="75" y="6"/>
                    <a:pt x="89" y="12"/>
                    <a:pt x="99" y="22"/>
                  </a:cubicBezTo>
                  <a:cubicBezTo>
                    <a:pt x="110" y="32"/>
                    <a:pt x="116" y="45"/>
                    <a:pt x="116" y="59"/>
                  </a:cubicBezTo>
                  <a:cubicBezTo>
                    <a:pt x="116" y="84"/>
                    <a:pt x="99" y="106"/>
                    <a:pt x="74" y="112"/>
                  </a:cubicBezTo>
                  <a:cubicBezTo>
                    <a:pt x="73" y="113"/>
                    <a:pt x="72" y="114"/>
                    <a:pt x="73"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5" name="Freeform 105">
              <a:extLst>
                <a:ext uri="{FF2B5EF4-FFF2-40B4-BE49-F238E27FC236}">
                  <a16:creationId xmlns:a16="http://schemas.microsoft.com/office/drawing/2014/main" id="{A00A3C24-ACEB-4D04-3E0C-BC591089DF6D}"/>
                </a:ext>
              </a:extLst>
            </p:cNvPr>
            <p:cNvSpPr>
              <a:spLocks/>
            </p:cNvSpPr>
            <p:nvPr/>
          </p:nvSpPr>
          <p:spPr bwMode="auto">
            <a:xfrm>
              <a:off x="873918" y="1211015"/>
              <a:ext cx="233363" cy="211138"/>
            </a:xfrm>
            <a:custGeom>
              <a:avLst/>
              <a:gdLst>
                <a:gd name="T0" fmla="*/ 55 w 73"/>
                <a:gd name="T1" fmla="*/ 61 h 66"/>
                <a:gd name="T2" fmla="*/ 53 w 73"/>
                <a:gd name="T3" fmla="*/ 63 h 66"/>
                <a:gd name="T4" fmla="*/ 54 w 73"/>
                <a:gd name="T5" fmla="*/ 64 h 66"/>
                <a:gd name="T6" fmla="*/ 54 w 73"/>
                <a:gd name="T7" fmla="*/ 64 h 66"/>
                <a:gd name="T8" fmla="*/ 55 w 73"/>
                <a:gd name="T9" fmla="*/ 66 h 66"/>
                <a:gd name="T10" fmla="*/ 58 w 73"/>
                <a:gd name="T11" fmla="*/ 65 h 66"/>
                <a:gd name="T12" fmla="*/ 73 w 73"/>
                <a:gd name="T13" fmla="*/ 36 h 66"/>
                <a:gd name="T14" fmla="*/ 36 w 73"/>
                <a:gd name="T15" fmla="*/ 0 h 66"/>
                <a:gd name="T16" fmla="*/ 0 w 73"/>
                <a:gd name="T17" fmla="*/ 36 h 66"/>
                <a:gd name="T18" fmla="*/ 15 w 73"/>
                <a:gd name="T19" fmla="*/ 66 h 66"/>
                <a:gd name="T20" fmla="*/ 17 w 73"/>
                <a:gd name="T21" fmla="*/ 66 h 66"/>
                <a:gd name="T22" fmla="*/ 20 w 73"/>
                <a:gd name="T23" fmla="*/ 65 h 66"/>
                <a:gd name="T24" fmla="*/ 19 w 73"/>
                <a:gd name="T25" fmla="*/ 61 h 66"/>
                <a:gd name="T26" fmla="*/ 6 w 73"/>
                <a:gd name="T27" fmla="*/ 36 h 66"/>
                <a:gd name="T28" fmla="*/ 36 w 73"/>
                <a:gd name="T29" fmla="*/ 6 h 66"/>
                <a:gd name="T30" fmla="*/ 67 w 73"/>
                <a:gd name="T31" fmla="*/ 36 h 66"/>
                <a:gd name="T32" fmla="*/ 55 w 73"/>
                <a:gd name="T33" fmla="*/ 6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66">
                  <a:moveTo>
                    <a:pt x="55" y="61"/>
                  </a:moveTo>
                  <a:cubicBezTo>
                    <a:pt x="54" y="61"/>
                    <a:pt x="53" y="62"/>
                    <a:pt x="53" y="63"/>
                  </a:cubicBezTo>
                  <a:cubicBezTo>
                    <a:pt x="53" y="63"/>
                    <a:pt x="53" y="64"/>
                    <a:pt x="54" y="64"/>
                  </a:cubicBezTo>
                  <a:cubicBezTo>
                    <a:pt x="54" y="64"/>
                    <a:pt x="54" y="64"/>
                    <a:pt x="54" y="64"/>
                  </a:cubicBezTo>
                  <a:cubicBezTo>
                    <a:pt x="54" y="65"/>
                    <a:pt x="54" y="65"/>
                    <a:pt x="55" y="66"/>
                  </a:cubicBezTo>
                  <a:cubicBezTo>
                    <a:pt x="56" y="66"/>
                    <a:pt x="57" y="66"/>
                    <a:pt x="58" y="65"/>
                  </a:cubicBezTo>
                  <a:cubicBezTo>
                    <a:pt x="67" y="58"/>
                    <a:pt x="73" y="47"/>
                    <a:pt x="73" y="36"/>
                  </a:cubicBezTo>
                  <a:cubicBezTo>
                    <a:pt x="73" y="15"/>
                    <a:pt x="57" y="0"/>
                    <a:pt x="36" y="0"/>
                  </a:cubicBezTo>
                  <a:cubicBezTo>
                    <a:pt x="16" y="0"/>
                    <a:pt x="0" y="16"/>
                    <a:pt x="0" y="36"/>
                  </a:cubicBezTo>
                  <a:cubicBezTo>
                    <a:pt x="0" y="48"/>
                    <a:pt x="6" y="59"/>
                    <a:pt x="15" y="66"/>
                  </a:cubicBezTo>
                  <a:cubicBezTo>
                    <a:pt x="17" y="66"/>
                    <a:pt x="17" y="66"/>
                    <a:pt x="17" y="66"/>
                  </a:cubicBezTo>
                  <a:cubicBezTo>
                    <a:pt x="18" y="66"/>
                    <a:pt x="19" y="66"/>
                    <a:pt x="20" y="65"/>
                  </a:cubicBezTo>
                  <a:cubicBezTo>
                    <a:pt x="21" y="64"/>
                    <a:pt x="21" y="62"/>
                    <a:pt x="19" y="61"/>
                  </a:cubicBezTo>
                  <a:cubicBezTo>
                    <a:pt x="11" y="55"/>
                    <a:pt x="6" y="45"/>
                    <a:pt x="6" y="36"/>
                  </a:cubicBezTo>
                  <a:cubicBezTo>
                    <a:pt x="6" y="20"/>
                    <a:pt x="20" y="6"/>
                    <a:pt x="36" y="6"/>
                  </a:cubicBezTo>
                  <a:cubicBezTo>
                    <a:pt x="54" y="6"/>
                    <a:pt x="67" y="19"/>
                    <a:pt x="67" y="36"/>
                  </a:cubicBezTo>
                  <a:cubicBezTo>
                    <a:pt x="67" y="45"/>
                    <a:pt x="62" y="54"/>
                    <a:pt x="55"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29" name="Freeform 106">
              <a:extLst>
                <a:ext uri="{FF2B5EF4-FFF2-40B4-BE49-F238E27FC236}">
                  <a16:creationId xmlns:a16="http://schemas.microsoft.com/office/drawing/2014/main" id="{EEA34068-0CB3-783B-D34D-748ABB6A4DC0}"/>
                </a:ext>
              </a:extLst>
            </p:cNvPr>
            <p:cNvSpPr>
              <a:spLocks/>
            </p:cNvSpPr>
            <p:nvPr/>
          </p:nvSpPr>
          <p:spPr bwMode="auto">
            <a:xfrm>
              <a:off x="939006" y="1303090"/>
              <a:ext cx="107950" cy="287338"/>
            </a:xfrm>
            <a:custGeom>
              <a:avLst/>
              <a:gdLst>
                <a:gd name="T0" fmla="*/ 31 w 34"/>
                <a:gd name="T1" fmla="*/ 20 h 90"/>
                <a:gd name="T2" fmla="*/ 34 w 34"/>
                <a:gd name="T3" fmla="*/ 18 h 90"/>
                <a:gd name="T4" fmla="*/ 33 w 34"/>
                <a:gd name="T5" fmla="*/ 15 h 90"/>
                <a:gd name="T6" fmla="*/ 19 w 34"/>
                <a:gd name="T7" fmla="*/ 1 h 90"/>
                <a:gd name="T8" fmla="*/ 17 w 34"/>
                <a:gd name="T9" fmla="*/ 0 h 90"/>
                <a:gd name="T10" fmla="*/ 16 w 34"/>
                <a:gd name="T11" fmla="*/ 0 h 90"/>
                <a:gd name="T12" fmla="*/ 15 w 34"/>
                <a:gd name="T13" fmla="*/ 1 h 90"/>
                <a:gd name="T14" fmla="*/ 1 w 34"/>
                <a:gd name="T15" fmla="*/ 15 h 90"/>
                <a:gd name="T16" fmla="*/ 0 w 34"/>
                <a:gd name="T17" fmla="*/ 18 h 90"/>
                <a:gd name="T18" fmla="*/ 2 w 34"/>
                <a:gd name="T19" fmla="*/ 20 h 90"/>
                <a:gd name="T20" fmla="*/ 5 w 34"/>
                <a:gd name="T21" fmla="*/ 19 h 90"/>
                <a:gd name="T22" fmla="*/ 14 w 34"/>
                <a:gd name="T23" fmla="*/ 11 h 90"/>
                <a:gd name="T24" fmla="*/ 14 w 34"/>
                <a:gd name="T25" fmla="*/ 87 h 90"/>
                <a:gd name="T26" fmla="*/ 17 w 34"/>
                <a:gd name="T27" fmla="*/ 90 h 90"/>
                <a:gd name="T28" fmla="*/ 20 w 34"/>
                <a:gd name="T29" fmla="*/ 87 h 90"/>
                <a:gd name="T30" fmla="*/ 20 w 34"/>
                <a:gd name="T31" fmla="*/ 11 h 90"/>
                <a:gd name="T32" fmla="*/ 29 w 34"/>
                <a:gd name="T33" fmla="*/ 19 h 90"/>
                <a:gd name="T34" fmla="*/ 31 w 34"/>
                <a:gd name="T35" fmla="*/ 2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90">
                  <a:moveTo>
                    <a:pt x="31" y="20"/>
                  </a:moveTo>
                  <a:cubicBezTo>
                    <a:pt x="33" y="20"/>
                    <a:pt x="34" y="19"/>
                    <a:pt x="34" y="18"/>
                  </a:cubicBezTo>
                  <a:cubicBezTo>
                    <a:pt x="34" y="17"/>
                    <a:pt x="34" y="16"/>
                    <a:pt x="33" y="15"/>
                  </a:cubicBezTo>
                  <a:cubicBezTo>
                    <a:pt x="19" y="1"/>
                    <a:pt x="19" y="1"/>
                    <a:pt x="19" y="1"/>
                  </a:cubicBezTo>
                  <a:cubicBezTo>
                    <a:pt x="19" y="1"/>
                    <a:pt x="18" y="0"/>
                    <a:pt x="17" y="0"/>
                  </a:cubicBezTo>
                  <a:cubicBezTo>
                    <a:pt x="17" y="0"/>
                    <a:pt x="17" y="0"/>
                    <a:pt x="16" y="0"/>
                  </a:cubicBezTo>
                  <a:cubicBezTo>
                    <a:pt x="16" y="1"/>
                    <a:pt x="15" y="1"/>
                    <a:pt x="15" y="1"/>
                  </a:cubicBezTo>
                  <a:cubicBezTo>
                    <a:pt x="1" y="15"/>
                    <a:pt x="1" y="15"/>
                    <a:pt x="1" y="15"/>
                  </a:cubicBezTo>
                  <a:cubicBezTo>
                    <a:pt x="0" y="16"/>
                    <a:pt x="0" y="17"/>
                    <a:pt x="0" y="18"/>
                  </a:cubicBezTo>
                  <a:cubicBezTo>
                    <a:pt x="0" y="19"/>
                    <a:pt x="1" y="20"/>
                    <a:pt x="2" y="20"/>
                  </a:cubicBezTo>
                  <a:cubicBezTo>
                    <a:pt x="3" y="20"/>
                    <a:pt x="4" y="20"/>
                    <a:pt x="5" y="19"/>
                  </a:cubicBezTo>
                  <a:cubicBezTo>
                    <a:pt x="14" y="11"/>
                    <a:pt x="14" y="11"/>
                    <a:pt x="14" y="11"/>
                  </a:cubicBezTo>
                  <a:cubicBezTo>
                    <a:pt x="14" y="87"/>
                    <a:pt x="14" y="87"/>
                    <a:pt x="14" y="87"/>
                  </a:cubicBezTo>
                  <a:cubicBezTo>
                    <a:pt x="14" y="89"/>
                    <a:pt x="16" y="90"/>
                    <a:pt x="17" y="90"/>
                  </a:cubicBezTo>
                  <a:cubicBezTo>
                    <a:pt x="19" y="90"/>
                    <a:pt x="20" y="89"/>
                    <a:pt x="20" y="87"/>
                  </a:cubicBezTo>
                  <a:cubicBezTo>
                    <a:pt x="20" y="11"/>
                    <a:pt x="20" y="11"/>
                    <a:pt x="20" y="11"/>
                  </a:cubicBezTo>
                  <a:cubicBezTo>
                    <a:pt x="29" y="19"/>
                    <a:pt x="29" y="19"/>
                    <a:pt x="29" y="19"/>
                  </a:cubicBezTo>
                  <a:cubicBezTo>
                    <a:pt x="30" y="20"/>
                    <a:pt x="31" y="20"/>
                    <a:pt x="31"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grpSp>
      <p:sp>
        <p:nvSpPr>
          <p:cNvPr id="43" name="Rectangle 42">
            <a:extLst>
              <a:ext uri="{FF2B5EF4-FFF2-40B4-BE49-F238E27FC236}">
                <a16:creationId xmlns:a16="http://schemas.microsoft.com/office/drawing/2014/main" id="{E4BBEB7A-B70E-C2FB-D323-11ECD914BD2B}"/>
              </a:ext>
            </a:extLst>
          </p:cNvPr>
          <p:cNvSpPr/>
          <p:nvPr/>
        </p:nvSpPr>
        <p:spPr>
          <a:xfrm>
            <a:off x="539997" y="2402173"/>
            <a:ext cx="2897666" cy="23603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defTabSz="914400">
              <a:spcAft>
                <a:spcPts val="600"/>
              </a:spcAft>
              <a:defRPr/>
            </a:pPr>
            <a:r>
              <a:rPr lang="en-AU" sz="1050" b="1" dirty="0">
                <a:solidFill>
                  <a:schemeClr val="tx2"/>
                </a:solidFill>
              </a:rPr>
              <a:t>Definition</a:t>
            </a:r>
            <a:r>
              <a:rPr lang="en-AU" sz="1050" dirty="0">
                <a:solidFill>
                  <a:schemeClr val="tx2"/>
                </a:solidFill>
              </a:rPr>
              <a:t>: a form of proactive or targeted program of inspections targeting a particular outcome or harm.</a:t>
            </a:r>
            <a:br>
              <a:rPr lang="en-AU" sz="1050" dirty="0">
                <a:solidFill>
                  <a:schemeClr val="tx2"/>
                </a:solidFill>
              </a:rPr>
            </a:br>
            <a:endParaRPr lang="en-AU" sz="1050" dirty="0">
              <a:solidFill>
                <a:schemeClr val="tx2"/>
              </a:solidFill>
            </a:endParaRPr>
          </a:p>
          <a:p>
            <a:pPr>
              <a:spcAft>
                <a:spcPts val="600"/>
              </a:spcAft>
            </a:pPr>
            <a:r>
              <a:rPr lang="en-AU" sz="1050" b="1" dirty="0">
                <a:solidFill>
                  <a:schemeClr val="tx2"/>
                </a:solidFill>
                <a:latin typeface="VIC"/>
                <a:ea typeface="+mn-lt"/>
                <a:cs typeface="+mn-lt"/>
              </a:rPr>
              <a:t>Strategic</a:t>
            </a:r>
            <a:r>
              <a:rPr lang="en-AU" sz="1050" dirty="0">
                <a:solidFill>
                  <a:schemeClr val="tx2"/>
                </a:solidFill>
                <a:latin typeface="VIC"/>
                <a:ea typeface="+mn-lt"/>
                <a:cs typeface="+mn-lt"/>
              </a:rPr>
              <a:t> Analysis, decision-makers or stakeholders identify a specific issue/priority that should be addressed in a targeted approach (e.g., blitz or campaign).</a:t>
            </a:r>
            <a:endParaRPr lang="en-AU" sz="1050" dirty="0">
              <a:solidFill>
                <a:schemeClr val="tx2"/>
              </a:solidFill>
            </a:endParaRPr>
          </a:p>
        </p:txBody>
      </p:sp>
      <p:sp>
        <p:nvSpPr>
          <p:cNvPr id="46" name="Rectangle 45">
            <a:extLst>
              <a:ext uri="{FF2B5EF4-FFF2-40B4-BE49-F238E27FC236}">
                <a16:creationId xmlns:a16="http://schemas.microsoft.com/office/drawing/2014/main" id="{F35C4228-DD9B-96EE-0B02-E15C982AA04B}"/>
              </a:ext>
            </a:extLst>
          </p:cNvPr>
          <p:cNvSpPr/>
          <p:nvPr/>
        </p:nvSpPr>
        <p:spPr>
          <a:xfrm>
            <a:off x="883358" y="1849755"/>
            <a:ext cx="2897666" cy="4727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dirty="0">
                <a:solidFill>
                  <a:schemeClr val="tx2"/>
                </a:solidFill>
                <a:latin typeface="VIC SemiBold" panose="00000700000000000000" pitchFamily="50" charset="0"/>
              </a:rPr>
              <a:t>STRATEGIC INSPECTION</a:t>
            </a:r>
          </a:p>
        </p:txBody>
      </p:sp>
      <p:cxnSp>
        <p:nvCxnSpPr>
          <p:cNvPr id="54" name="Straight Connector 53">
            <a:extLst>
              <a:ext uri="{FF2B5EF4-FFF2-40B4-BE49-F238E27FC236}">
                <a16:creationId xmlns:a16="http://schemas.microsoft.com/office/drawing/2014/main" id="{0CEAF42F-2C5C-D3FB-1984-565252F2AF23}"/>
              </a:ext>
            </a:extLst>
          </p:cNvPr>
          <p:cNvCxnSpPr>
            <a:cxnSpLocks/>
          </p:cNvCxnSpPr>
          <p:nvPr/>
        </p:nvCxnSpPr>
        <p:spPr>
          <a:xfrm flipV="1">
            <a:off x="539997" y="2402173"/>
            <a:ext cx="2897667" cy="4953"/>
          </a:xfrm>
          <a:prstGeom prst="line">
            <a:avLst/>
          </a:prstGeom>
          <a:ln w="317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49B164B3-1D0F-F092-974E-A4E1614E3E7B}"/>
              </a:ext>
            </a:extLst>
          </p:cNvPr>
          <p:cNvGrpSpPr>
            <a:grpSpLocks noChangeAspect="1"/>
          </p:cNvGrpSpPr>
          <p:nvPr/>
        </p:nvGrpSpPr>
        <p:grpSpPr>
          <a:xfrm>
            <a:off x="6405491" y="1968930"/>
            <a:ext cx="369362" cy="360672"/>
            <a:chOff x="6143086" y="2136527"/>
            <a:chExt cx="539750" cy="527051"/>
          </a:xfrm>
          <a:solidFill>
            <a:schemeClr val="accent3"/>
          </a:solidFill>
        </p:grpSpPr>
        <p:sp>
          <p:nvSpPr>
            <p:cNvPr id="37" name="Freeform 47">
              <a:extLst>
                <a:ext uri="{FF2B5EF4-FFF2-40B4-BE49-F238E27FC236}">
                  <a16:creationId xmlns:a16="http://schemas.microsoft.com/office/drawing/2014/main" id="{BFEE6266-3ADD-34FF-4E15-EF2B5379CF0E}"/>
                </a:ext>
              </a:extLst>
            </p:cNvPr>
            <p:cNvSpPr>
              <a:spLocks noEditPoints="1"/>
            </p:cNvSpPr>
            <p:nvPr/>
          </p:nvSpPr>
          <p:spPr bwMode="auto">
            <a:xfrm>
              <a:off x="6265323" y="2258765"/>
              <a:ext cx="417513" cy="404813"/>
            </a:xfrm>
            <a:custGeom>
              <a:avLst/>
              <a:gdLst>
                <a:gd name="T0" fmla="*/ 94 w 131"/>
                <a:gd name="T1" fmla="*/ 87 h 127"/>
                <a:gd name="T2" fmla="*/ 94 w 131"/>
                <a:gd name="T3" fmla="*/ 87 h 127"/>
                <a:gd name="T4" fmla="*/ 107 w 131"/>
                <a:gd name="T5" fmla="*/ 52 h 127"/>
                <a:gd name="T6" fmla="*/ 54 w 131"/>
                <a:gd name="T7" fmla="*/ 0 h 127"/>
                <a:gd name="T8" fmla="*/ 0 w 131"/>
                <a:gd name="T9" fmla="*/ 52 h 127"/>
                <a:gd name="T10" fmla="*/ 54 w 131"/>
                <a:gd name="T11" fmla="*/ 105 h 127"/>
                <a:gd name="T12" fmla="*/ 89 w 131"/>
                <a:gd name="T13" fmla="*/ 92 h 127"/>
                <a:gd name="T14" fmla="*/ 89 w 131"/>
                <a:gd name="T15" fmla="*/ 92 h 127"/>
                <a:gd name="T16" fmla="*/ 95 w 131"/>
                <a:gd name="T17" fmla="*/ 98 h 127"/>
                <a:gd name="T18" fmla="*/ 95 w 131"/>
                <a:gd name="T19" fmla="*/ 98 h 127"/>
                <a:gd name="T20" fmla="*/ 125 w 131"/>
                <a:gd name="T21" fmla="*/ 126 h 127"/>
                <a:gd name="T22" fmla="*/ 127 w 131"/>
                <a:gd name="T23" fmla="*/ 127 h 127"/>
                <a:gd name="T24" fmla="*/ 131 w 131"/>
                <a:gd name="T25" fmla="*/ 124 h 127"/>
                <a:gd name="T26" fmla="*/ 130 w 131"/>
                <a:gd name="T27" fmla="*/ 122 h 127"/>
                <a:gd name="T28" fmla="*/ 94 w 131"/>
                <a:gd name="T29" fmla="*/ 87 h 127"/>
                <a:gd name="T30" fmla="*/ 54 w 131"/>
                <a:gd name="T31" fmla="*/ 98 h 127"/>
                <a:gd name="T32" fmla="*/ 7 w 131"/>
                <a:gd name="T33" fmla="*/ 52 h 127"/>
                <a:gd name="T34" fmla="*/ 54 w 131"/>
                <a:gd name="T35" fmla="*/ 6 h 127"/>
                <a:gd name="T36" fmla="*/ 101 w 131"/>
                <a:gd name="T37" fmla="*/ 52 h 127"/>
                <a:gd name="T38" fmla="*/ 54 w 131"/>
                <a:gd name="T39" fmla="*/ 9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1" h="127">
                  <a:moveTo>
                    <a:pt x="94" y="87"/>
                  </a:moveTo>
                  <a:cubicBezTo>
                    <a:pt x="94" y="87"/>
                    <a:pt x="94" y="87"/>
                    <a:pt x="94" y="87"/>
                  </a:cubicBezTo>
                  <a:cubicBezTo>
                    <a:pt x="103" y="77"/>
                    <a:pt x="107" y="65"/>
                    <a:pt x="107" y="52"/>
                  </a:cubicBezTo>
                  <a:cubicBezTo>
                    <a:pt x="107" y="23"/>
                    <a:pt x="83" y="0"/>
                    <a:pt x="54" y="0"/>
                  </a:cubicBezTo>
                  <a:cubicBezTo>
                    <a:pt x="24" y="0"/>
                    <a:pt x="0" y="23"/>
                    <a:pt x="0" y="52"/>
                  </a:cubicBezTo>
                  <a:cubicBezTo>
                    <a:pt x="0" y="81"/>
                    <a:pt x="24" y="105"/>
                    <a:pt x="54" y="105"/>
                  </a:cubicBezTo>
                  <a:cubicBezTo>
                    <a:pt x="67" y="105"/>
                    <a:pt x="79" y="100"/>
                    <a:pt x="89" y="92"/>
                  </a:cubicBezTo>
                  <a:cubicBezTo>
                    <a:pt x="89" y="92"/>
                    <a:pt x="89" y="92"/>
                    <a:pt x="89" y="92"/>
                  </a:cubicBezTo>
                  <a:cubicBezTo>
                    <a:pt x="95" y="98"/>
                    <a:pt x="95" y="98"/>
                    <a:pt x="95" y="98"/>
                  </a:cubicBezTo>
                  <a:cubicBezTo>
                    <a:pt x="95" y="98"/>
                    <a:pt x="95" y="98"/>
                    <a:pt x="95" y="98"/>
                  </a:cubicBezTo>
                  <a:cubicBezTo>
                    <a:pt x="125" y="126"/>
                    <a:pt x="125" y="126"/>
                    <a:pt x="125" y="126"/>
                  </a:cubicBezTo>
                  <a:cubicBezTo>
                    <a:pt x="126" y="127"/>
                    <a:pt x="126" y="127"/>
                    <a:pt x="127" y="127"/>
                  </a:cubicBezTo>
                  <a:cubicBezTo>
                    <a:pt x="129" y="127"/>
                    <a:pt x="131" y="126"/>
                    <a:pt x="131" y="124"/>
                  </a:cubicBezTo>
                  <a:cubicBezTo>
                    <a:pt x="131" y="123"/>
                    <a:pt x="130" y="122"/>
                    <a:pt x="130" y="122"/>
                  </a:cubicBezTo>
                  <a:lnTo>
                    <a:pt x="94" y="87"/>
                  </a:lnTo>
                  <a:close/>
                  <a:moveTo>
                    <a:pt x="54" y="98"/>
                  </a:moveTo>
                  <a:cubicBezTo>
                    <a:pt x="28" y="98"/>
                    <a:pt x="7" y="77"/>
                    <a:pt x="7" y="52"/>
                  </a:cubicBezTo>
                  <a:cubicBezTo>
                    <a:pt x="7" y="27"/>
                    <a:pt x="28" y="6"/>
                    <a:pt x="54" y="6"/>
                  </a:cubicBezTo>
                  <a:cubicBezTo>
                    <a:pt x="80" y="6"/>
                    <a:pt x="101" y="27"/>
                    <a:pt x="101" y="52"/>
                  </a:cubicBezTo>
                  <a:cubicBezTo>
                    <a:pt x="101" y="77"/>
                    <a:pt x="80" y="98"/>
                    <a:pt x="54" y="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sp>
          <p:nvSpPr>
            <p:cNvPr id="38" name="Freeform 48">
              <a:extLst>
                <a:ext uri="{FF2B5EF4-FFF2-40B4-BE49-F238E27FC236}">
                  <a16:creationId xmlns:a16="http://schemas.microsoft.com/office/drawing/2014/main" id="{ED894B50-C744-8323-8AB2-8C1FDEAF7894}"/>
                </a:ext>
              </a:extLst>
            </p:cNvPr>
            <p:cNvSpPr>
              <a:spLocks/>
            </p:cNvSpPr>
            <p:nvPr/>
          </p:nvSpPr>
          <p:spPr bwMode="auto">
            <a:xfrm>
              <a:off x="6143086" y="2136527"/>
              <a:ext cx="539750" cy="431800"/>
            </a:xfrm>
            <a:custGeom>
              <a:avLst/>
              <a:gdLst>
                <a:gd name="T0" fmla="*/ 154 w 169"/>
                <a:gd name="T1" fmla="*/ 15 h 135"/>
                <a:gd name="T2" fmla="*/ 84 w 169"/>
                <a:gd name="T3" fmla="*/ 15 h 135"/>
                <a:gd name="T4" fmla="*/ 68 w 169"/>
                <a:gd name="T5" fmla="*/ 7 h 135"/>
                <a:gd name="T6" fmla="*/ 53 w 169"/>
                <a:gd name="T7" fmla="*/ 0 h 135"/>
                <a:gd name="T8" fmla="*/ 15 w 169"/>
                <a:gd name="T9" fmla="*/ 0 h 135"/>
                <a:gd name="T10" fmla="*/ 0 w 169"/>
                <a:gd name="T11" fmla="*/ 14 h 135"/>
                <a:gd name="T12" fmla="*/ 0 w 169"/>
                <a:gd name="T13" fmla="*/ 120 h 135"/>
                <a:gd name="T14" fmla="*/ 15 w 169"/>
                <a:gd name="T15" fmla="*/ 135 h 135"/>
                <a:gd name="T16" fmla="*/ 50 w 169"/>
                <a:gd name="T17" fmla="*/ 135 h 135"/>
                <a:gd name="T18" fmla="*/ 43 w 169"/>
                <a:gd name="T19" fmla="*/ 129 h 135"/>
                <a:gd name="T20" fmla="*/ 15 w 169"/>
                <a:gd name="T21" fmla="*/ 129 h 135"/>
                <a:gd name="T22" fmla="*/ 6 w 169"/>
                <a:gd name="T23" fmla="*/ 120 h 135"/>
                <a:gd name="T24" fmla="*/ 6 w 169"/>
                <a:gd name="T25" fmla="*/ 44 h 135"/>
                <a:gd name="T26" fmla="*/ 51 w 169"/>
                <a:gd name="T27" fmla="*/ 44 h 135"/>
                <a:gd name="T28" fmla="*/ 60 w 169"/>
                <a:gd name="T29" fmla="*/ 38 h 135"/>
                <a:gd name="T30" fmla="*/ 6 w 169"/>
                <a:gd name="T31" fmla="*/ 38 h 135"/>
                <a:gd name="T32" fmla="*/ 6 w 169"/>
                <a:gd name="T33" fmla="*/ 14 h 135"/>
                <a:gd name="T34" fmla="*/ 15 w 169"/>
                <a:gd name="T35" fmla="*/ 6 h 135"/>
                <a:gd name="T36" fmla="*/ 53 w 169"/>
                <a:gd name="T37" fmla="*/ 6 h 135"/>
                <a:gd name="T38" fmla="*/ 65 w 169"/>
                <a:gd name="T39" fmla="*/ 13 h 135"/>
                <a:gd name="T40" fmla="*/ 84 w 169"/>
                <a:gd name="T41" fmla="*/ 21 h 135"/>
                <a:gd name="T42" fmla="*/ 154 w 169"/>
                <a:gd name="T43" fmla="*/ 21 h 135"/>
                <a:gd name="T44" fmla="*/ 162 w 169"/>
                <a:gd name="T45" fmla="*/ 30 h 135"/>
                <a:gd name="T46" fmla="*/ 162 w 169"/>
                <a:gd name="T47" fmla="*/ 38 h 135"/>
                <a:gd name="T48" fmla="*/ 124 w 169"/>
                <a:gd name="T49" fmla="*/ 38 h 135"/>
                <a:gd name="T50" fmla="*/ 133 w 169"/>
                <a:gd name="T51" fmla="*/ 44 h 135"/>
                <a:gd name="T52" fmla="*/ 162 w 169"/>
                <a:gd name="T53" fmla="*/ 44 h 135"/>
                <a:gd name="T54" fmla="*/ 162 w 169"/>
                <a:gd name="T55" fmla="*/ 120 h 135"/>
                <a:gd name="T56" fmla="*/ 154 w 169"/>
                <a:gd name="T57" fmla="*/ 129 h 135"/>
                <a:gd name="T58" fmla="*/ 148 w 169"/>
                <a:gd name="T59" fmla="*/ 129 h 135"/>
                <a:gd name="T60" fmla="*/ 155 w 169"/>
                <a:gd name="T61" fmla="*/ 135 h 135"/>
                <a:gd name="T62" fmla="*/ 169 w 169"/>
                <a:gd name="T63" fmla="*/ 120 h 135"/>
                <a:gd name="T64" fmla="*/ 169 w 169"/>
                <a:gd name="T65" fmla="*/ 30 h 135"/>
                <a:gd name="T66" fmla="*/ 154 w 169"/>
                <a:gd name="T67" fmla="*/ 1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9" h="135">
                  <a:moveTo>
                    <a:pt x="154" y="15"/>
                  </a:moveTo>
                  <a:cubicBezTo>
                    <a:pt x="84" y="15"/>
                    <a:pt x="84" y="15"/>
                    <a:pt x="84" y="15"/>
                  </a:cubicBezTo>
                  <a:cubicBezTo>
                    <a:pt x="76" y="15"/>
                    <a:pt x="72" y="11"/>
                    <a:pt x="68" y="7"/>
                  </a:cubicBezTo>
                  <a:cubicBezTo>
                    <a:pt x="64" y="3"/>
                    <a:pt x="61" y="0"/>
                    <a:pt x="53" y="0"/>
                  </a:cubicBezTo>
                  <a:cubicBezTo>
                    <a:pt x="15" y="0"/>
                    <a:pt x="15" y="0"/>
                    <a:pt x="15" y="0"/>
                  </a:cubicBezTo>
                  <a:cubicBezTo>
                    <a:pt x="6" y="0"/>
                    <a:pt x="0" y="6"/>
                    <a:pt x="0" y="14"/>
                  </a:cubicBezTo>
                  <a:cubicBezTo>
                    <a:pt x="0" y="120"/>
                    <a:pt x="0" y="120"/>
                    <a:pt x="0" y="120"/>
                  </a:cubicBezTo>
                  <a:cubicBezTo>
                    <a:pt x="0" y="129"/>
                    <a:pt x="6" y="135"/>
                    <a:pt x="15" y="135"/>
                  </a:cubicBezTo>
                  <a:cubicBezTo>
                    <a:pt x="50" y="135"/>
                    <a:pt x="50" y="135"/>
                    <a:pt x="50" y="135"/>
                  </a:cubicBezTo>
                  <a:cubicBezTo>
                    <a:pt x="47" y="133"/>
                    <a:pt x="45" y="131"/>
                    <a:pt x="43" y="129"/>
                  </a:cubicBezTo>
                  <a:cubicBezTo>
                    <a:pt x="15" y="129"/>
                    <a:pt x="15" y="129"/>
                    <a:pt x="15" y="129"/>
                  </a:cubicBezTo>
                  <a:cubicBezTo>
                    <a:pt x="10" y="129"/>
                    <a:pt x="6" y="125"/>
                    <a:pt x="6" y="120"/>
                  </a:cubicBezTo>
                  <a:cubicBezTo>
                    <a:pt x="6" y="44"/>
                    <a:pt x="6" y="44"/>
                    <a:pt x="6" y="44"/>
                  </a:cubicBezTo>
                  <a:cubicBezTo>
                    <a:pt x="51" y="44"/>
                    <a:pt x="51" y="44"/>
                    <a:pt x="51" y="44"/>
                  </a:cubicBezTo>
                  <a:cubicBezTo>
                    <a:pt x="54" y="42"/>
                    <a:pt x="57" y="39"/>
                    <a:pt x="60" y="38"/>
                  </a:cubicBezTo>
                  <a:cubicBezTo>
                    <a:pt x="6" y="38"/>
                    <a:pt x="6" y="38"/>
                    <a:pt x="6" y="38"/>
                  </a:cubicBezTo>
                  <a:cubicBezTo>
                    <a:pt x="6" y="14"/>
                    <a:pt x="6" y="14"/>
                    <a:pt x="6" y="14"/>
                  </a:cubicBezTo>
                  <a:cubicBezTo>
                    <a:pt x="6" y="10"/>
                    <a:pt x="10" y="6"/>
                    <a:pt x="15" y="6"/>
                  </a:cubicBezTo>
                  <a:cubicBezTo>
                    <a:pt x="53" y="6"/>
                    <a:pt x="53" y="6"/>
                    <a:pt x="53" y="6"/>
                  </a:cubicBezTo>
                  <a:cubicBezTo>
                    <a:pt x="58" y="6"/>
                    <a:pt x="61" y="9"/>
                    <a:pt x="65" y="13"/>
                  </a:cubicBezTo>
                  <a:cubicBezTo>
                    <a:pt x="69" y="17"/>
                    <a:pt x="73" y="21"/>
                    <a:pt x="84" y="21"/>
                  </a:cubicBezTo>
                  <a:cubicBezTo>
                    <a:pt x="154" y="21"/>
                    <a:pt x="154" y="21"/>
                    <a:pt x="154" y="21"/>
                  </a:cubicBezTo>
                  <a:cubicBezTo>
                    <a:pt x="158" y="21"/>
                    <a:pt x="162" y="25"/>
                    <a:pt x="162" y="30"/>
                  </a:cubicBezTo>
                  <a:cubicBezTo>
                    <a:pt x="162" y="38"/>
                    <a:pt x="162" y="38"/>
                    <a:pt x="162" y="38"/>
                  </a:cubicBezTo>
                  <a:cubicBezTo>
                    <a:pt x="124" y="38"/>
                    <a:pt x="124" y="38"/>
                    <a:pt x="124" y="38"/>
                  </a:cubicBezTo>
                  <a:cubicBezTo>
                    <a:pt x="127" y="39"/>
                    <a:pt x="130" y="42"/>
                    <a:pt x="133" y="44"/>
                  </a:cubicBezTo>
                  <a:cubicBezTo>
                    <a:pt x="162" y="44"/>
                    <a:pt x="162" y="44"/>
                    <a:pt x="162" y="44"/>
                  </a:cubicBezTo>
                  <a:cubicBezTo>
                    <a:pt x="162" y="120"/>
                    <a:pt x="162" y="120"/>
                    <a:pt x="162" y="120"/>
                  </a:cubicBezTo>
                  <a:cubicBezTo>
                    <a:pt x="162" y="125"/>
                    <a:pt x="158" y="129"/>
                    <a:pt x="154" y="129"/>
                  </a:cubicBezTo>
                  <a:cubicBezTo>
                    <a:pt x="148" y="129"/>
                    <a:pt x="148" y="129"/>
                    <a:pt x="148" y="129"/>
                  </a:cubicBezTo>
                  <a:cubicBezTo>
                    <a:pt x="155" y="135"/>
                    <a:pt x="155" y="135"/>
                    <a:pt x="155" y="135"/>
                  </a:cubicBezTo>
                  <a:cubicBezTo>
                    <a:pt x="162" y="135"/>
                    <a:pt x="169" y="128"/>
                    <a:pt x="169" y="120"/>
                  </a:cubicBezTo>
                  <a:cubicBezTo>
                    <a:pt x="169" y="30"/>
                    <a:pt x="169" y="30"/>
                    <a:pt x="169" y="30"/>
                  </a:cubicBezTo>
                  <a:cubicBezTo>
                    <a:pt x="169" y="21"/>
                    <a:pt x="162" y="15"/>
                    <a:pt x="154"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sz="1050"/>
            </a:p>
          </p:txBody>
        </p:sp>
      </p:grpSp>
      <p:sp>
        <p:nvSpPr>
          <p:cNvPr id="45" name="Rectangle 44">
            <a:extLst>
              <a:ext uri="{FF2B5EF4-FFF2-40B4-BE49-F238E27FC236}">
                <a16:creationId xmlns:a16="http://schemas.microsoft.com/office/drawing/2014/main" id="{47048286-AD81-DDD8-D2AA-100E287CDACB}"/>
              </a:ext>
            </a:extLst>
          </p:cNvPr>
          <p:cNvSpPr/>
          <p:nvPr/>
        </p:nvSpPr>
        <p:spPr>
          <a:xfrm>
            <a:off x="3492400" y="2402173"/>
            <a:ext cx="2897666" cy="23603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54000" rtlCol="0" anchor="t">
            <a:noAutofit/>
          </a:bodyPr>
          <a:lstStyle/>
          <a:p>
            <a:pPr>
              <a:spcAft>
                <a:spcPts val="600"/>
              </a:spcAft>
            </a:pPr>
            <a:r>
              <a:rPr lang="en-AU" sz="1050" b="1" dirty="0">
                <a:solidFill>
                  <a:schemeClr val="tx2"/>
                </a:solidFill>
              </a:rPr>
              <a:t>Definition: </a:t>
            </a:r>
            <a:r>
              <a:rPr lang="en-AU" sz="1050" dirty="0">
                <a:solidFill>
                  <a:schemeClr val="tx2"/>
                </a:solidFill>
              </a:rPr>
              <a:t>proactive inspections for a known cohort of regulated entities. These inspections may have a more general focus and will often be conducted at set intervals/milestones. </a:t>
            </a:r>
          </a:p>
          <a:p>
            <a:pPr>
              <a:spcAft>
                <a:spcPts val="600"/>
              </a:spcAft>
            </a:pPr>
            <a:r>
              <a:rPr lang="en-AU" sz="1050" b="1" dirty="0">
                <a:solidFill>
                  <a:schemeClr val="tx2"/>
                </a:solidFill>
                <a:ea typeface="+mn-lt"/>
                <a:cs typeface="+mn-lt"/>
              </a:rPr>
              <a:t>Maintenance</a:t>
            </a:r>
            <a:r>
              <a:rPr lang="en-AU" sz="1050" dirty="0">
                <a:solidFill>
                  <a:schemeClr val="tx2"/>
                </a:solidFill>
                <a:ea typeface="+mn-lt"/>
                <a:cs typeface="+mn-lt"/>
              </a:rPr>
              <a:t> inspections might be triggered by milestones as part of an agreed program, process or routine of inspections, (e.g., a schedule that entities under a certain licence will be inspected at regular intervals, or to confirm non-compliance has been resolved following previous remedial action).</a:t>
            </a:r>
            <a:endParaRPr lang="en-AU" sz="1050" dirty="0">
              <a:solidFill>
                <a:schemeClr val="tx2"/>
              </a:solidFill>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AU" sz="1050" dirty="0">
              <a:solidFill>
                <a:schemeClr val="tx2"/>
              </a:solidFill>
            </a:endParaRPr>
          </a:p>
        </p:txBody>
      </p:sp>
      <p:sp>
        <p:nvSpPr>
          <p:cNvPr id="48" name="Rectangle 47">
            <a:extLst>
              <a:ext uri="{FF2B5EF4-FFF2-40B4-BE49-F238E27FC236}">
                <a16:creationId xmlns:a16="http://schemas.microsoft.com/office/drawing/2014/main" id="{9C23D14E-F3B0-90AA-AE27-394933390466}"/>
              </a:ext>
            </a:extLst>
          </p:cNvPr>
          <p:cNvSpPr/>
          <p:nvPr/>
        </p:nvSpPr>
        <p:spPr>
          <a:xfrm>
            <a:off x="3873712" y="1773283"/>
            <a:ext cx="2516354" cy="558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Autofit/>
          </a:bodyPr>
          <a:lstStyle/>
          <a:p>
            <a:r>
              <a:rPr lang="en-AU" sz="1050" dirty="0">
                <a:solidFill>
                  <a:schemeClr val="tx2"/>
                </a:solidFill>
                <a:latin typeface="VIC SemiBold" panose="00000700000000000000" pitchFamily="50" charset="0"/>
              </a:rPr>
              <a:t>MAINTENANCE INSPECTION</a:t>
            </a:r>
          </a:p>
        </p:txBody>
      </p:sp>
      <p:cxnSp>
        <p:nvCxnSpPr>
          <p:cNvPr id="56" name="Straight Connector 55">
            <a:extLst>
              <a:ext uri="{FF2B5EF4-FFF2-40B4-BE49-F238E27FC236}">
                <a16:creationId xmlns:a16="http://schemas.microsoft.com/office/drawing/2014/main" id="{ECCE297F-DB78-B2A2-3AD0-ADF43083D6B1}"/>
              </a:ext>
            </a:extLst>
          </p:cNvPr>
          <p:cNvCxnSpPr>
            <a:cxnSpLocks/>
          </p:cNvCxnSpPr>
          <p:nvPr/>
        </p:nvCxnSpPr>
        <p:spPr>
          <a:xfrm flipV="1">
            <a:off x="3492399" y="2407126"/>
            <a:ext cx="2897667" cy="4953"/>
          </a:xfrm>
          <a:prstGeom prst="line">
            <a:avLst/>
          </a:prstGeom>
          <a:ln w="31750">
            <a:solidFill>
              <a:schemeClr val="bg2"/>
            </a:solidFill>
          </a:ln>
        </p:spPr>
        <p:style>
          <a:lnRef idx="1">
            <a:schemeClr val="accent1"/>
          </a:lnRef>
          <a:fillRef idx="0">
            <a:schemeClr val="accent1"/>
          </a:fillRef>
          <a:effectRef idx="0">
            <a:schemeClr val="accent1"/>
          </a:effectRef>
          <a:fontRef idx="minor">
            <a:schemeClr val="tx1"/>
          </a:fontRef>
        </p:style>
      </p:cxnSp>
      <p:sp>
        <p:nvSpPr>
          <p:cNvPr id="19" name="Content Placeholder 1">
            <a:extLst>
              <a:ext uri="{FF2B5EF4-FFF2-40B4-BE49-F238E27FC236}">
                <a16:creationId xmlns:a16="http://schemas.microsoft.com/office/drawing/2014/main" id="{02BB176B-8255-2661-B555-82EC2B34FEEA}"/>
              </a:ext>
            </a:extLst>
          </p:cNvPr>
          <p:cNvSpPr txBox="1">
            <a:spLocks/>
          </p:cNvSpPr>
          <p:nvPr/>
        </p:nvSpPr>
        <p:spPr>
          <a:xfrm>
            <a:off x="539997" y="4845202"/>
            <a:ext cx="8820000" cy="603273"/>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Font typeface="Arial" panose="020B0604020202020204" pitchFamily="34" charset="0"/>
              <a:buNone/>
            </a:pPr>
            <a:r>
              <a:rPr lang="en-AU" b="1" dirty="0">
                <a:latin typeface="VIC SemiBold"/>
                <a:cs typeface="Segoe UI"/>
              </a:rPr>
              <a:t>Responsive inspections </a:t>
            </a:r>
            <a:r>
              <a:rPr lang="en-AU" b="1" dirty="0">
                <a:latin typeface="+mj-lt"/>
                <a:cs typeface="Segoe UI"/>
              </a:rPr>
              <a:t>require a clear rationale, outcome sought and alignment to your regulatory powers and tools. </a:t>
            </a:r>
            <a:endParaRPr lang="en-AU" b="1" dirty="0">
              <a:cs typeface="Segoe UI"/>
            </a:endParaRPr>
          </a:p>
        </p:txBody>
      </p:sp>
      <p:sp>
        <p:nvSpPr>
          <p:cNvPr id="39" name="Rectangle 38">
            <a:extLst>
              <a:ext uri="{FF2B5EF4-FFF2-40B4-BE49-F238E27FC236}">
                <a16:creationId xmlns:a16="http://schemas.microsoft.com/office/drawing/2014/main" id="{53DF164F-9FF2-43BB-1907-0AC45794D31D}"/>
              </a:ext>
            </a:extLst>
          </p:cNvPr>
          <p:cNvSpPr/>
          <p:nvPr/>
        </p:nvSpPr>
        <p:spPr>
          <a:xfrm>
            <a:off x="539997" y="5502550"/>
            <a:ext cx="2520000" cy="5804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08000" rIns="144000" rtlCol="0" anchor="ctr"/>
          <a:lstStyle/>
          <a:p>
            <a:pPr marL="0" marR="0" lvl="0" indent="0" algn="ctr" defTabSz="914349" rtl="0" eaLnBrk="1" fontAlgn="auto" latinLnBrk="0" hangingPunct="1">
              <a:lnSpc>
                <a:spcPct val="100000"/>
              </a:lnSpc>
              <a:spcBef>
                <a:spcPts val="0"/>
              </a:spcBef>
              <a:spcAft>
                <a:spcPts val="400"/>
              </a:spcAft>
              <a:buClrTx/>
              <a:buSzTx/>
              <a:buFontTx/>
              <a:buNone/>
              <a:tabLst/>
              <a:defRPr/>
            </a:pPr>
            <a:r>
              <a:rPr lang="en-US" sz="1100" dirty="0">
                <a:solidFill>
                  <a:schemeClr val="tx2"/>
                </a:solidFill>
                <a:latin typeface="+mj-lt"/>
                <a:cs typeface="Segoe UI" panose="020B0502040204020203" pitchFamily="34" charset="0"/>
              </a:rPr>
              <a:t>There is a clear reason for an inspection that justifies the resources required </a:t>
            </a:r>
            <a:endParaRPr kumimoji="0" lang="en-AU" sz="1100" b="0" i="0" u="none" strike="noStrike" kern="1200" cap="none" spc="0" normalizeH="0" baseline="0" noProof="0" dirty="0">
              <a:ln>
                <a:noFill/>
              </a:ln>
              <a:solidFill>
                <a:schemeClr val="tx2"/>
              </a:solidFill>
              <a:effectLst/>
              <a:uLnTx/>
              <a:uFillTx/>
              <a:latin typeface="+mj-lt"/>
              <a:ea typeface="+mn-ea"/>
              <a:cs typeface="Segoe UI" panose="020B0502040204020203" pitchFamily="34" charset="0"/>
            </a:endParaRPr>
          </a:p>
        </p:txBody>
      </p:sp>
      <p:sp>
        <p:nvSpPr>
          <p:cNvPr id="40" name="Text Placeholder 26">
            <a:extLst>
              <a:ext uri="{FF2B5EF4-FFF2-40B4-BE49-F238E27FC236}">
                <a16:creationId xmlns:a16="http://schemas.microsoft.com/office/drawing/2014/main" id="{F5161DDF-2327-DB0F-6B5E-BC54A9FDAD4D}"/>
              </a:ext>
            </a:extLst>
          </p:cNvPr>
          <p:cNvSpPr txBox="1">
            <a:spLocks/>
          </p:cNvSpPr>
          <p:nvPr/>
        </p:nvSpPr>
        <p:spPr>
          <a:xfrm>
            <a:off x="539997" y="5199182"/>
            <a:ext cx="2520000" cy="303367"/>
          </a:xfrm>
          <a:prstGeom prst="rect">
            <a:avLst/>
          </a:prstGeom>
          <a:solidFill>
            <a:schemeClr val="accent2"/>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00" dirty="0">
                <a:solidFill>
                  <a:schemeClr val="bg1"/>
                </a:solidFill>
                <a:latin typeface="VIC SemiBold" panose="00000700000000000000" pitchFamily="50" charset="0"/>
              </a:rPr>
              <a:t>RATIONALE</a:t>
            </a:r>
          </a:p>
        </p:txBody>
      </p:sp>
      <p:sp>
        <p:nvSpPr>
          <p:cNvPr id="35" name="Rectangle 34">
            <a:extLst>
              <a:ext uri="{FF2B5EF4-FFF2-40B4-BE49-F238E27FC236}">
                <a16:creationId xmlns:a16="http://schemas.microsoft.com/office/drawing/2014/main" id="{34C42425-7561-62F5-0716-834129C55E35}"/>
              </a:ext>
            </a:extLst>
          </p:cNvPr>
          <p:cNvSpPr/>
          <p:nvPr/>
        </p:nvSpPr>
        <p:spPr>
          <a:xfrm>
            <a:off x="3689997" y="5502549"/>
            <a:ext cx="2520000" cy="603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08000" rIns="144000" rtlCol="0" anchor="ctr"/>
          <a:lstStyle/>
          <a:p>
            <a:pPr marL="0" marR="0" lvl="0" indent="0" algn="ctr" defTabSz="914349" rtl="0" eaLnBrk="1" fontAlgn="auto" latinLnBrk="0" hangingPunct="1">
              <a:lnSpc>
                <a:spcPct val="100000"/>
              </a:lnSpc>
              <a:spcBef>
                <a:spcPts val="0"/>
              </a:spcBef>
              <a:spcAft>
                <a:spcPts val="400"/>
              </a:spcAft>
              <a:buClrTx/>
              <a:buSzTx/>
              <a:buFontTx/>
              <a:buNone/>
              <a:tabLst/>
              <a:defRPr/>
            </a:pPr>
            <a:r>
              <a:rPr lang="en-US" sz="1100" dirty="0">
                <a:solidFill>
                  <a:schemeClr val="tx2"/>
                </a:solidFill>
                <a:latin typeface="+mj-lt"/>
                <a:cs typeface="Segoe UI" panose="020B0502040204020203" pitchFamily="34" charset="0"/>
              </a:rPr>
              <a:t>There is a clear objective or outcome sought from attendance</a:t>
            </a:r>
            <a:endParaRPr kumimoji="0" lang="en-AU" sz="1100" b="0" i="0" u="none" strike="noStrike" kern="1200" cap="none" spc="0" normalizeH="0" baseline="0" noProof="0" dirty="0">
              <a:ln>
                <a:noFill/>
              </a:ln>
              <a:solidFill>
                <a:schemeClr val="tx2"/>
              </a:solidFill>
              <a:effectLst/>
              <a:uLnTx/>
              <a:uFillTx/>
              <a:latin typeface="+mj-lt"/>
              <a:ea typeface="+mn-ea"/>
              <a:cs typeface="Segoe UI" panose="020B0502040204020203" pitchFamily="34" charset="0"/>
            </a:endParaRPr>
          </a:p>
        </p:txBody>
      </p:sp>
      <p:sp>
        <p:nvSpPr>
          <p:cNvPr id="36" name="Text Placeholder 26">
            <a:extLst>
              <a:ext uri="{FF2B5EF4-FFF2-40B4-BE49-F238E27FC236}">
                <a16:creationId xmlns:a16="http://schemas.microsoft.com/office/drawing/2014/main" id="{4906031E-3D1A-1C9A-2C0C-A1D53A045590}"/>
              </a:ext>
            </a:extLst>
          </p:cNvPr>
          <p:cNvSpPr txBox="1">
            <a:spLocks/>
          </p:cNvSpPr>
          <p:nvPr/>
        </p:nvSpPr>
        <p:spPr>
          <a:xfrm>
            <a:off x="3689997" y="5199182"/>
            <a:ext cx="2520000" cy="303367"/>
          </a:xfrm>
          <a:prstGeom prst="rect">
            <a:avLst/>
          </a:prstGeom>
          <a:solidFill>
            <a:schemeClr val="accent3"/>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00" dirty="0">
                <a:solidFill>
                  <a:schemeClr val="bg1"/>
                </a:solidFill>
                <a:latin typeface="VIC SemiBold" panose="00000700000000000000" pitchFamily="50" charset="0"/>
              </a:rPr>
              <a:t>OUTCOME SOUGHT</a:t>
            </a:r>
          </a:p>
        </p:txBody>
      </p:sp>
      <p:sp>
        <p:nvSpPr>
          <p:cNvPr id="32" name="Rectangle 31">
            <a:extLst>
              <a:ext uri="{FF2B5EF4-FFF2-40B4-BE49-F238E27FC236}">
                <a16:creationId xmlns:a16="http://schemas.microsoft.com/office/drawing/2014/main" id="{89A7D073-8D92-326D-B42E-0A25872A81E6}"/>
              </a:ext>
            </a:extLst>
          </p:cNvPr>
          <p:cNvSpPr/>
          <p:nvPr/>
        </p:nvSpPr>
        <p:spPr>
          <a:xfrm>
            <a:off x="6839997" y="5502550"/>
            <a:ext cx="2520000" cy="598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08000" rIns="144000" rtlCol="0" anchor="ctr"/>
          <a:lstStyle/>
          <a:p>
            <a:pPr marL="0" marR="0" lvl="0" indent="0" algn="ctr" defTabSz="914349" rtl="0" eaLnBrk="1" fontAlgn="auto" latinLnBrk="0" hangingPunct="1">
              <a:lnSpc>
                <a:spcPct val="100000"/>
              </a:lnSpc>
              <a:spcBef>
                <a:spcPts val="0"/>
              </a:spcBef>
              <a:spcAft>
                <a:spcPts val="400"/>
              </a:spcAft>
              <a:buClrTx/>
              <a:buSzTx/>
              <a:buFontTx/>
              <a:buNone/>
              <a:tabLst/>
              <a:defRPr/>
            </a:pPr>
            <a:r>
              <a:rPr kumimoji="0" lang="en-AU" sz="1100" b="0" i="0" u="none" strike="noStrike" kern="1200" cap="none" spc="0" normalizeH="0" baseline="0" noProof="0" dirty="0">
                <a:ln>
                  <a:noFill/>
                </a:ln>
                <a:solidFill>
                  <a:schemeClr val="tx2"/>
                </a:solidFill>
                <a:effectLst/>
                <a:uLnTx/>
                <a:uFillTx/>
                <a:latin typeface="+mj-lt"/>
                <a:ea typeface="+mn-ea"/>
                <a:cs typeface="Segoe UI" panose="020B0502040204020203" pitchFamily="34" charset="0"/>
              </a:rPr>
              <a:t>The regulator has the appropriate powers and tools to realise the objective</a:t>
            </a:r>
          </a:p>
        </p:txBody>
      </p:sp>
      <p:sp>
        <p:nvSpPr>
          <p:cNvPr id="34" name="Text Placeholder 26">
            <a:extLst>
              <a:ext uri="{FF2B5EF4-FFF2-40B4-BE49-F238E27FC236}">
                <a16:creationId xmlns:a16="http://schemas.microsoft.com/office/drawing/2014/main" id="{4922F213-5653-C8BF-860E-6953E15025E5}"/>
              </a:ext>
            </a:extLst>
          </p:cNvPr>
          <p:cNvSpPr txBox="1">
            <a:spLocks/>
          </p:cNvSpPr>
          <p:nvPr/>
        </p:nvSpPr>
        <p:spPr>
          <a:xfrm>
            <a:off x="6839997" y="5199182"/>
            <a:ext cx="2520000" cy="303367"/>
          </a:xfrm>
          <a:prstGeom prst="rect">
            <a:avLst/>
          </a:prstGeom>
          <a:solidFill>
            <a:schemeClr val="accent5">
              <a:lumMod val="75000"/>
            </a:schemeClr>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00" dirty="0">
                <a:solidFill>
                  <a:schemeClr val="bg1"/>
                </a:solidFill>
                <a:latin typeface="VIC SemiBold" panose="00000700000000000000" pitchFamily="50" charset="0"/>
              </a:rPr>
              <a:t>POWERS AND TOOLS</a:t>
            </a:r>
          </a:p>
        </p:txBody>
      </p:sp>
    </p:spTree>
    <p:extLst>
      <p:ext uri="{BB962C8B-B14F-4D97-AF65-F5344CB8AC3E}">
        <p14:creationId xmlns:p14="http://schemas.microsoft.com/office/powerpoint/2010/main" val="825503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extLst>
              <p:ext uri="{D42A27DB-BD31-4B8C-83A1-F6EECF244321}">
                <p14:modId xmlns:p14="http://schemas.microsoft.com/office/powerpoint/2010/main" val="32481493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a:xfrm>
            <a:off x="539997" y="553634"/>
            <a:ext cx="8820000" cy="341618"/>
          </a:xfrm>
        </p:spPr>
        <p:txBody>
          <a:bodyPr vert="horz"/>
          <a:lstStyle/>
          <a:p>
            <a:r>
              <a:rPr lang="en-AU" dirty="0">
                <a:latin typeface="VIC SemiBold" panose="00000700000000000000" pitchFamily="2" charset="0"/>
              </a:rPr>
              <a:t>Rationale</a:t>
            </a:r>
            <a:r>
              <a:rPr lang="en-AU" dirty="0"/>
              <a:t> | Examine available information to determine whether an inspection is required</a:t>
            </a:r>
          </a:p>
        </p:txBody>
      </p:sp>
      <p:sp>
        <p:nvSpPr>
          <p:cNvPr id="6" name="Content Placeholder 1">
            <a:extLst>
              <a:ext uri="{FF2B5EF4-FFF2-40B4-BE49-F238E27FC236}">
                <a16:creationId xmlns:a16="http://schemas.microsoft.com/office/drawing/2014/main" id="{E1296918-AD6D-C9E2-9E46-991182C85F7C}"/>
              </a:ext>
            </a:extLst>
          </p:cNvPr>
          <p:cNvSpPr txBox="1">
            <a:spLocks/>
          </p:cNvSpPr>
          <p:nvPr/>
        </p:nvSpPr>
        <p:spPr>
          <a:xfrm>
            <a:off x="539999" y="1275641"/>
            <a:ext cx="8820000" cy="1029953"/>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Font typeface="Arial" panose="020B0604020202020204" pitchFamily="34" charset="0"/>
              <a:buNone/>
            </a:pPr>
            <a:r>
              <a:rPr lang="en-AU" dirty="0">
                <a:cs typeface="Segoe UI"/>
              </a:rPr>
              <a:t>The </a:t>
            </a:r>
            <a:r>
              <a:rPr lang="en-AU" dirty="0">
                <a:latin typeface="VIC SemiBold" panose="00000700000000000000" pitchFamily="50" charset="0"/>
                <a:cs typeface="Segoe UI"/>
              </a:rPr>
              <a:t>rationale</a:t>
            </a:r>
            <a:r>
              <a:rPr lang="en-AU" dirty="0">
                <a:cs typeface="Segoe UI"/>
              </a:rPr>
              <a:t> of a responsive inspection can be determined by viewing the available information in terms of </a:t>
            </a:r>
            <a:r>
              <a:rPr lang="en-AU" b="1" dirty="0">
                <a:latin typeface="VIC SemiBold" panose="00000700000000000000" pitchFamily="50" charset="0"/>
                <a:cs typeface="Segoe UI"/>
              </a:rPr>
              <a:t>conduct, entity and cohort</a:t>
            </a:r>
            <a:r>
              <a:rPr lang="en-AU" dirty="0">
                <a:cs typeface="Segoe UI"/>
              </a:rPr>
              <a:t>, in addition to any operational considerations. </a:t>
            </a:r>
            <a:r>
              <a:rPr lang="en-AU" dirty="0"/>
              <a:t>Consider whether each lens justifies an inspection in the aggregate; sometimes these may justify an inspection individually. </a:t>
            </a:r>
          </a:p>
          <a:p>
            <a:pPr marL="0" indent="0">
              <a:spcBef>
                <a:spcPts val="0"/>
              </a:spcBef>
              <a:spcAft>
                <a:spcPts val="400"/>
              </a:spcAft>
              <a:buClr>
                <a:schemeClr val="tx2"/>
              </a:buClr>
              <a:buFont typeface="Arial" panose="020B0604020202020204" pitchFamily="34" charset="0"/>
              <a:buNone/>
            </a:pPr>
            <a:r>
              <a:rPr lang="en-AU" dirty="0"/>
              <a:t>These lenses are defined below. Further examples of how each lens may justify an inspection are detailed in the following pages of this tool.</a:t>
            </a:r>
            <a:endParaRPr lang="en-AU" dirty="0">
              <a:cs typeface="Segoe UI"/>
            </a:endParaRPr>
          </a:p>
        </p:txBody>
      </p:sp>
      <p:sp>
        <p:nvSpPr>
          <p:cNvPr id="11" name="Rectangle 10">
            <a:extLst>
              <a:ext uri="{FF2B5EF4-FFF2-40B4-BE49-F238E27FC236}">
                <a16:creationId xmlns:a16="http://schemas.microsoft.com/office/drawing/2014/main" id="{6CF41761-726E-3351-A38D-9340058AC711}"/>
              </a:ext>
            </a:extLst>
          </p:cNvPr>
          <p:cNvSpPr/>
          <p:nvPr/>
        </p:nvSpPr>
        <p:spPr>
          <a:xfrm>
            <a:off x="539995" y="2428884"/>
            <a:ext cx="1299600" cy="6048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200" dirty="0">
                <a:solidFill>
                  <a:schemeClr val="bg1">
                    <a:lumMod val="95000"/>
                  </a:schemeClr>
                </a:solidFill>
                <a:latin typeface="VIC SemiBold" panose="00000700000000000000" pitchFamily="50" charset="0"/>
              </a:rPr>
              <a:t>Conduct</a:t>
            </a:r>
          </a:p>
        </p:txBody>
      </p:sp>
      <p:sp>
        <p:nvSpPr>
          <p:cNvPr id="12" name="Rectangle 11">
            <a:extLst>
              <a:ext uri="{FF2B5EF4-FFF2-40B4-BE49-F238E27FC236}">
                <a16:creationId xmlns:a16="http://schemas.microsoft.com/office/drawing/2014/main" id="{24639050-CE56-C459-53A2-599C88235F67}"/>
              </a:ext>
            </a:extLst>
          </p:cNvPr>
          <p:cNvSpPr/>
          <p:nvPr/>
        </p:nvSpPr>
        <p:spPr>
          <a:xfrm>
            <a:off x="1981200" y="2428884"/>
            <a:ext cx="7375176" cy="604800"/>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nchorCtr="0"/>
          <a:lstStyle/>
          <a:p>
            <a:pPr>
              <a:spcAft>
                <a:spcPts val="200"/>
              </a:spcAft>
            </a:pPr>
            <a:r>
              <a:rPr lang="en-AU" sz="1200" dirty="0">
                <a:solidFill>
                  <a:schemeClr val="tx2"/>
                </a:solidFill>
              </a:rPr>
              <a:t>A specific view on the indicated non-compliance as in the complaint or referral. This could include the consequence of non-compliance and whether an inspection is the best response. </a:t>
            </a:r>
          </a:p>
        </p:txBody>
      </p:sp>
      <p:sp>
        <p:nvSpPr>
          <p:cNvPr id="13" name="Rectangle 12">
            <a:extLst>
              <a:ext uri="{FF2B5EF4-FFF2-40B4-BE49-F238E27FC236}">
                <a16:creationId xmlns:a16="http://schemas.microsoft.com/office/drawing/2014/main" id="{E51DC93B-C8A4-40E9-8838-EC13777E3942}"/>
              </a:ext>
            </a:extLst>
          </p:cNvPr>
          <p:cNvSpPr/>
          <p:nvPr/>
        </p:nvSpPr>
        <p:spPr>
          <a:xfrm>
            <a:off x="530367" y="3132880"/>
            <a:ext cx="1299600" cy="6048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200" dirty="0">
                <a:solidFill>
                  <a:schemeClr val="bg1">
                    <a:lumMod val="95000"/>
                  </a:schemeClr>
                </a:solidFill>
                <a:latin typeface="VIC SemiBold" panose="00000700000000000000" pitchFamily="50" charset="0"/>
              </a:rPr>
              <a:t>Entity</a:t>
            </a:r>
          </a:p>
        </p:txBody>
      </p:sp>
      <p:sp>
        <p:nvSpPr>
          <p:cNvPr id="14" name="Rectangle 13">
            <a:extLst>
              <a:ext uri="{FF2B5EF4-FFF2-40B4-BE49-F238E27FC236}">
                <a16:creationId xmlns:a16="http://schemas.microsoft.com/office/drawing/2014/main" id="{9B16708E-AFF1-10B4-1025-62412E5FF1D4}"/>
              </a:ext>
            </a:extLst>
          </p:cNvPr>
          <p:cNvSpPr/>
          <p:nvPr/>
        </p:nvSpPr>
        <p:spPr>
          <a:xfrm>
            <a:off x="1990828" y="3132880"/>
            <a:ext cx="7375176" cy="604800"/>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nchorCtr="0"/>
          <a:lstStyle/>
          <a:p>
            <a:pPr>
              <a:spcAft>
                <a:spcPts val="200"/>
              </a:spcAft>
            </a:pPr>
            <a:r>
              <a:rPr lang="en-AU" sz="1200" dirty="0">
                <a:solidFill>
                  <a:schemeClr val="tx2"/>
                </a:solidFill>
              </a:rPr>
              <a:t>An ongoing view on the entity and their compliance history. This will consider whether the entity’s discipline and inspection history indicates a pattern of behaviour that should be inspected. </a:t>
            </a:r>
          </a:p>
        </p:txBody>
      </p:sp>
      <p:sp>
        <p:nvSpPr>
          <p:cNvPr id="15" name="Rectangle 14">
            <a:extLst>
              <a:ext uri="{FF2B5EF4-FFF2-40B4-BE49-F238E27FC236}">
                <a16:creationId xmlns:a16="http://schemas.microsoft.com/office/drawing/2014/main" id="{CB761251-332C-DCC3-0038-D9DBB3A6BE2F}"/>
              </a:ext>
            </a:extLst>
          </p:cNvPr>
          <p:cNvSpPr/>
          <p:nvPr/>
        </p:nvSpPr>
        <p:spPr>
          <a:xfrm>
            <a:off x="530367" y="3836875"/>
            <a:ext cx="1299600" cy="603272"/>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200" dirty="0">
                <a:solidFill>
                  <a:schemeClr val="bg1">
                    <a:lumMod val="95000"/>
                  </a:schemeClr>
                </a:solidFill>
                <a:latin typeface="VIC SemiBold" panose="00000700000000000000" pitchFamily="50" charset="0"/>
              </a:rPr>
              <a:t>Cohort</a:t>
            </a:r>
          </a:p>
        </p:txBody>
      </p:sp>
      <p:sp>
        <p:nvSpPr>
          <p:cNvPr id="16" name="Rectangle 15">
            <a:extLst>
              <a:ext uri="{FF2B5EF4-FFF2-40B4-BE49-F238E27FC236}">
                <a16:creationId xmlns:a16="http://schemas.microsoft.com/office/drawing/2014/main" id="{A63029EC-539F-421E-11B9-C159749E0ADC}"/>
              </a:ext>
            </a:extLst>
          </p:cNvPr>
          <p:cNvSpPr/>
          <p:nvPr/>
        </p:nvSpPr>
        <p:spPr>
          <a:xfrm>
            <a:off x="1981200" y="3836875"/>
            <a:ext cx="7384804" cy="603272"/>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nchorCtr="0"/>
          <a:lstStyle/>
          <a:p>
            <a:pPr>
              <a:spcAft>
                <a:spcPts val="200"/>
              </a:spcAft>
            </a:pPr>
            <a:r>
              <a:rPr lang="en-AU" sz="1200" dirty="0">
                <a:solidFill>
                  <a:schemeClr val="tx2"/>
                </a:solidFill>
              </a:rPr>
              <a:t>An ongoing view of the cohort the entity sits within. Consider the size, demographics and activity of the entity that might indicate they are at higher risk of non-compliance and/or justify an inspection (e.g., is the entity at risk of financial difficulty?) </a:t>
            </a:r>
          </a:p>
        </p:txBody>
      </p:sp>
      <p:sp>
        <p:nvSpPr>
          <p:cNvPr id="28" name="Content Placeholder 1">
            <a:extLst>
              <a:ext uri="{FF2B5EF4-FFF2-40B4-BE49-F238E27FC236}">
                <a16:creationId xmlns:a16="http://schemas.microsoft.com/office/drawing/2014/main" id="{A3A5CE9D-3A16-BFF2-E713-736928FCEE73}"/>
              </a:ext>
            </a:extLst>
          </p:cNvPr>
          <p:cNvSpPr txBox="1">
            <a:spLocks/>
          </p:cNvSpPr>
          <p:nvPr/>
        </p:nvSpPr>
        <p:spPr>
          <a:xfrm>
            <a:off x="530367" y="4640065"/>
            <a:ext cx="8820000" cy="603273"/>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Font typeface="Arial" panose="020B0604020202020204" pitchFamily="34" charset="0"/>
              <a:buNone/>
            </a:pPr>
            <a:r>
              <a:rPr lang="en-AU" dirty="0">
                <a:cs typeface="Segoe UI"/>
              </a:rPr>
              <a:t>In addition, consider whether inspections may also be required for operational reasons:</a:t>
            </a:r>
          </a:p>
        </p:txBody>
      </p:sp>
      <p:sp>
        <p:nvSpPr>
          <p:cNvPr id="30" name="Rectangle 29">
            <a:extLst>
              <a:ext uri="{FF2B5EF4-FFF2-40B4-BE49-F238E27FC236}">
                <a16:creationId xmlns:a16="http://schemas.microsoft.com/office/drawing/2014/main" id="{04F0178A-2495-4678-5DE5-24166382A337}"/>
              </a:ext>
            </a:extLst>
          </p:cNvPr>
          <p:cNvSpPr/>
          <p:nvPr/>
        </p:nvSpPr>
        <p:spPr>
          <a:xfrm>
            <a:off x="530368" y="5125036"/>
            <a:ext cx="1298432" cy="603273"/>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54000" rtlCol="0" anchor="ctr"/>
          <a:lstStyle/>
          <a:p>
            <a:r>
              <a:rPr lang="en-AU" sz="1200" dirty="0">
                <a:solidFill>
                  <a:schemeClr val="bg1">
                    <a:lumMod val="95000"/>
                  </a:schemeClr>
                </a:solidFill>
                <a:latin typeface="VIC SemiBold" panose="00000700000000000000" pitchFamily="50" charset="0"/>
              </a:rPr>
              <a:t>Operational considerations</a:t>
            </a:r>
          </a:p>
        </p:txBody>
      </p:sp>
      <p:sp>
        <p:nvSpPr>
          <p:cNvPr id="31" name="Rectangle 30">
            <a:extLst>
              <a:ext uri="{FF2B5EF4-FFF2-40B4-BE49-F238E27FC236}">
                <a16:creationId xmlns:a16="http://schemas.microsoft.com/office/drawing/2014/main" id="{DCE756FD-40E7-EE31-6276-EB57B90919EF}"/>
              </a:ext>
            </a:extLst>
          </p:cNvPr>
          <p:cNvSpPr/>
          <p:nvPr/>
        </p:nvSpPr>
        <p:spPr>
          <a:xfrm>
            <a:off x="1990828" y="5125036"/>
            <a:ext cx="7365548" cy="60327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nchorCtr="0"/>
          <a:lstStyle/>
          <a:p>
            <a:pPr>
              <a:spcAft>
                <a:spcPts val="200"/>
              </a:spcAft>
            </a:pPr>
            <a:r>
              <a:rPr lang="en-AU" sz="1200" dirty="0">
                <a:solidFill>
                  <a:schemeClr val="tx2"/>
                </a:solidFill>
              </a:rPr>
              <a:t>May include things like whether an inspection would support other teams (e.g., investigations), will support strategic or proactive inspections, or is required to follow-up on past action.</a:t>
            </a:r>
          </a:p>
        </p:txBody>
      </p:sp>
    </p:spTree>
    <p:extLst>
      <p:ext uri="{BB962C8B-B14F-4D97-AF65-F5344CB8AC3E}">
        <p14:creationId xmlns:p14="http://schemas.microsoft.com/office/powerpoint/2010/main" val="4210671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4CEFBE91-2D89-61B4-337F-14E326438BB1}"/>
              </a:ext>
            </a:extLst>
          </p:cNvPr>
          <p:cNvGraphicFramePr>
            <a:graphicFrameLocks noChangeAspect="1"/>
          </p:cNvGraphicFramePr>
          <p:nvPr>
            <p:custDataLst>
              <p:tags r:id="rId1"/>
            </p:custDataLst>
            <p:extLst>
              <p:ext uri="{D42A27DB-BD31-4B8C-83A1-F6EECF244321}">
                <p14:modId xmlns:p14="http://schemas.microsoft.com/office/powerpoint/2010/main" val="32655495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think-cell data - do not delete" hidden="1">
                        <a:extLst>
                          <a:ext uri="{FF2B5EF4-FFF2-40B4-BE49-F238E27FC236}">
                            <a16:creationId xmlns:a16="http://schemas.microsoft.com/office/drawing/2014/main" id="{4CEFBE91-2D89-61B4-337F-14E326438BB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B068FAC4-4E35-4912-1E95-4C38FB047EE7}"/>
              </a:ext>
            </a:extLst>
          </p:cNvPr>
          <p:cNvSpPr>
            <a:spLocks noGrp="1"/>
          </p:cNvSpPr>
          <p:nvPr>
            <p:ph sz="quarter" idx="13"/>
          </p:nvPr>
        </p:nvSpPr>
        <p:spPr>
          <a:xfrm>
            <a:off x="539999" y="1268761"/>
            <a:ext cx="8820000" cy="1167100"/>
          </a:xfrm>
        </p:spPr>
        <p:txBody>
          <a:bodyPr/>
          <a:lstStyle/>
          <a:p>
            <a:pPr marL="0" indent="0">
              <a:buNone/>
            </a:pPr>
            <a:r>
              <a:rPr lang="en-AU" dirty="0"/>
              <a:t>The table below provides potential examples of information viewed through the </a:t>
            </a:r>
            <a:r>
              <a:rPr lang="en-AU" dirty="0">
                <a:latin typeface="VIC SemiBold" panose="00000700000000000000" pitchFamily="50" charset="0"/>
              </a:rPr>
              <a:t>conduct</a:t>
            </a:r>
            <a:r>
              <a:rPr lang="en-AU" dirty="0"/>
              <a:t> lens that may indicate when an inspection is required. </a:t>
            </a:r>
          </a:p>
        </p:txBody>
      </p:sp>
      <p:sp>
        <p:nvSpPr>
          <p:cNvPr id="3" name="Title 2">
            <a:extLst>
              <a:ext uri="{FF2B5EF4-FFF2-40B4-BE49-F238E27FC236}">
                <a16:creationId xmlns:a16="http://schemas.microsoft.com/office/drawing/2014/main" id="{0B0E0EEE-AAF7-27D9-5453-D9B85663617E}"/>
              </a:ext>
            </a:extLst>
          </p:cNvPr>
          <p:cNvSpPr>
            <a:spLocks noGrp="1"/>
          </p:cNvSpPr>
          <p:nvPr>
            <p:ph type="title"/>
          </p:nvPr>
        </p:nvSpPr>
        <p:spPr>
          <a:xfrm>
            <a:off x="539999" y="299382"/>
            <a:ext cx="8820000" cy="590917"/>
          </a:xfrm>
        </p:spPr>
        <p:txBody>
          <a:bodyPr vert="horz"/>
          <a:lstStyle/>
          <a:p>
            <a:r>
              <a:rPr lang="en-AU" dirty="0">
                <a:latin typeface="VIC SemiBold" panose="00000700000000000000" pitchFamily="2" charset="0"/>
              </a:rPr>
              <a:t>Rationale for inspections</a:t>
            </a:r>
            <a:r>
              <a:rPr lang="en-AU" dirty="0"/>
              <a:t> | Consider conduct information to inform when an inspection is required</a:t>
            </a:r>
          </a:p>
        </p:txBody>
      </p:sp>
      <p:graphicFrame>
        <p:nvGraphicFramePr>
          <p:cNvPr id="4" name="Table 3">
            <a:extLst>
              <a:ext uri="{FF2B5EF4-FFF2-40B4-BE49-F238E27FC236}">
                <a16:creationId xmlns:a16="http://schemas.microsoft.com/office/drawing/2014/main" id="{BD48924B-0496-CA2C-8D73-A47E59DB3E4C}"/>
              </a:ext>
            </a:extLst>
          </p:cNvPr>
          <p:cNvGraphicFramePr>
            <a:graphicFrameLocks noGrp="1"/>
          </p:cNvGraphicFramePr>
          <p:nvPr>
            <p:extLst>
              <p:ext uri="{D42A27DB-BD31-4B8C-83A1-F6EECF244321}">
                <p14:modId xmlns:p14="http://schemas.microsoft.com/office/powerpoint/2010/main" val="2835741299"/>
              </p:ext>
            </p:extLst>
          </p:nvPr>
        </p:nvGraphicFramePr>
        <p:xfrm>
          <a:off x="539999" y="1719579"/>
          <a:ext cx="8820000" cy="4257887"/>
        </p:xfrm>
        <a:graphic>
          <a:graphicData uri="http://schemas.openxmlformats.org/drawingml/2006/table">
            <a:tbl>
              <a:tblPr firstRow="1" bandRow="1">
                <a:tableStyleId>{5C22544A-7EE6-4342-B048-85BDC9FD1C3A}</a:tableStyleId>
              </a:tblPr>
              <a:tblGrid>
                <a:gridCol w="2025401">
                  <a:extLst>
                    <a:ext uri="{9D8B030D-6E8A-4147-A177-3AD203B41FA5}">
                      <a16:colId xmlns:a16="http://schemas.microsoft.com/office/drawing/2014/main" val="1408393705"/>
                    </a:ext>
                  </a:extLst>
                </a:gridCol>
                <a:gridCol w="6794599">
                  <a:extLst>
                    <a:ext uri="{9D8B030D-6E8A-4147-A177-3AD203B41FA5}">
                      <a16:colId xmlns:a16="http://schemas.microsoft.com/office/drawing/2014/main" val="1619153461"/>
                    </a:ext>
                  </a:extLst>
                </a:gridCol>
              </a:tblGrid>
              <a:tr h="283375">
                <a:tc gridSpan="2">
                  <a:txBody>
                    <a:bodyPr/>
                    <a:lstStyle/>
                    <a:p>
                      <a:pPr algn="ctr">
                        <a:spcBef>
                          <a:spcPts val="400"/>
                        </a:spcBef>
                      </a:pPr>
                      <a:r>
                        <a:rPr lang="en-AU" sz="1050" b="1" i="0" dirty="0">
                          <a:solidFill>
                            <a:schemeClr val="bg1"/>
                          </a:solidFill>
                          <a:latin typeface="VIC SemiBold" panose="00000700000000000000" pitchFamily="50" charset="0"/>
                        </a:rPr>
                        <a:t>Conduct</a:t>
                      </a:r>
                    </a:p>
                  </a:txBody>
                  <a:tcPr marL="90000" marR="90000" marT="36000" marB="36000" anchor="ctr">
                    <a:lnL w="12700" cmpd="sng">
                      <a:noFill/>
                    </a:lnL>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lumMod val="75000"/>
                        <a:lumOff val="25000"/>
                      </a:schemeClr>
                    </a:solidFill>
                  </a:tcPr>
                </a:tc>
                <a:tc hMerge="1">
                  <a:txBody>
                    <a:bodyPr/>
                    <a:lstStyle/>
                    <a:p>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1936848">
                <a:tc>
                  <a:txBody>
                    <a:bodyPr/>
                    <a:lstStyle/>
                    <a:p>
                      <a:pPr>
                        <a:lnSpc>
                          <a:spcPct val="106000"/>
                        </a:lnSpc>
                        <a:spcBef>
                          <a:spcPts val="0"/>
                        </a:spcBef>
                        <a:spcAft>
                          <a:spcPts val="100"/>
                        </a:spcAft>
                      </a:pPr>
                      <a:r>
                        <a:rPr lang="en-AU" sz="1050" b="1" dirty="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rPr>
                        <a:t>A timely response is required</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50" b="0" dirty="0">
                          <a:solidFill>
                            <a:schemeClr val="tx2"/>
                          </a:solidFill>
                          <a:latin typeface="VIC SemiBold" panose="00000700000000000000" pitchFamily="50" charset="0"/>
                        </a:rPr>
                        <a:t>A timely response is required.</a:t>
                      </a:r>
                      <a:r>
                        <a:rPr lang="en-AU" sz="1050" b="0" dirty="0">
                          <a:solidFill>
                            <a:schemeClr val="tx2"/>
                          </a:solidFill>
                        </a:rPr>
                        <a:t> For example:</a:t>
                      </a:r>
                    </a:p>
                    <a:p>
                      <a:pPr marL="171450" indent="-171450">
                        <a:spcBef>
                          <a:spcPts val="400"/>
                        </a:spcBef>
                        <a:buFont typeface="Arial" panose="020B0604020202020204" pitchFamily="34" charset="0"/>
                        <a:buChar char="•"/>
                      </a:pPr>
                      <a:r>
                        <a:rPr lang="en-AU" sz="1050" b="0" dirty="0">
                          <a:solidFill>
                            <a:schemeClr val="tx2"/>
                          </a:solidFill>
                        </a:rPr>
                        <a:t>There is an opportunity to resolve non-compliance before it worsens.</a:t>
                      </a:r>
                    </a:p>
                    <a:p>
                      <a:pPr marL="171450" indent="-171450">
                        <a:spcBef>
                          <a:spcPts val="400"/>
                        </a:spcBef>
                        <a:buFont typeface="Arial" panose="020B0604020202020204" pitchFamily="34" charset="0"/>
                        <a:buChar char="•"/>
                      </a:pPr>
                      <a:r>
                        <a:rPr lang="en-AU" sz="1050" b="0" dirty="0">
                          <a:solidFill>
                            <a:schemeClr val="tx2"/>
                          </a:solidFill>
                        </a:rPr>
                        <a:t>The potential non-compliance may be difficult to assess later.</a:t>
                      </a:r>
                    </a:p>
                    <a:p>
                      <a:pPr>
                        <a:spcBef>
                          <a:spcPts val="400"/>
                        </a:spcBef>
                      </a:pPr>
                      <a:r>
                        <a:rPr lang="en-AU" sz="1050" b="0" dirty="0">
                          <a:solidFill>
                            <a:schemeClr val="tx2"/>
                          </a:solidFill>
                        </a:rPr>
                        <a:t>The reported non-compliance is </a:t>
                      </a:r>
                      <a:r>
                        <a:rPr lang="en-AU" sz="1050" b="0" dirty="0">
                          <a:solidFill>
                            <a:schemeClr val="tx2"/>
                          </a:solidFill>
                          <a:latin typeface="VIC SemiBold" panose="00000700000000000000" pitchFamily="50" charset="0"/>
                        </a:rPr>
                        <a:t>complex or high profile and requires a rapid response</a:t>
                      </a:r>
                      <a:r>
                        <a:rPr lang="en-AU" sz="1050" b="0" dirty="0">
                          <a:solidFill>
                            <a:schemeClr val="tx2"/>
                          </a:solidFill>
                        </a:rPr>
                        <a:t>, For example:</a:t>
                      </a:r>
                    </a:p>
                    <a:p>
                      <a:pPr marL="171450" indent="-171450">
                        <a:spcBef>
                          <a:spcPts val="400"/>
                        </a:spcBef>
                        <a:buFont typeface="Arial" panose="020B0604020202020204" pitchFamily="34" charset="0"/>
                        <a:buChar char="•"/>
                      </a:pPr>
                      <a:r>
                        <a:rPr lang="en-AU" sz="1050" b="0" dirty="0">
                          <a:solidFill>
                            <a:schemeClr val="tx2"/>
                          </a:solidFill>
                        </a:rPr>
                        <a:t>Public or media interest warrants a more proactive inspection to ‘be seen’.</a:t>
                      </a:r>
                    </a:p>
                    <a:p>
                      <a:pPr marL="171450" indent="-171450">
                        <a:spcBef>
                          <a:spcPts val="400"/>
                        </a:spcBef>
                        <a:buFont typeface="Arial" panose="020B0604020202020204" pitchFamily="34" charset="0"/>
                        <a:buChar char="•"/>
                      </a:pPr>
                      <a:r>
                        <a:rPr lang="en-AU" sz="1050" b="0" dirty="0">
                          <a:solidFill>
                            <a:schemeClr val="tx2"/>
                          </a:solidFill>
                        </a:rPr>
                        <a:t>There are indicators of significant harm.</a:t>
                      </a:r>
                    </a:p>
                    <a:p>
                      <a:pPr marL="171450" indent="-171450">
                        <a:spcBef>
                          <a:spcPts val="400"/>
                        </a:spcBef>
                        <a:buFont typeface="Arial" panose="020B0604020202020204" pitchFamily="34" charset="0"/>
                        <a:buChar char="•"/>
                      </a:pPr>
                      <a:r>
                        <a:rPr lang="en-AU" sz="1050" b="0" dirty="0">
                          <a:solidFill>
                            <a:schemeClr val="tx2"/>
                          </a:solidFill>
                        </a:rPr>
                        <a:t>An external event or emergency requires an on-site response.</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500221">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Specialist knowledge is required</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50" b="0" dirty="0">
                          <a:solidFill>
                            <a:schemeClr val="tx2"/>
                          </a:solidFill>
                        </a:rPr>
                        <a:t>The upfront technical expertise of inspectors is required. This may be when dealing with unique or uncommon situations or when there is a high risk of harm.</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49717640"/>
                  </a:ext>
                </a:extLst>
              </a:tr>
              <a:tr h="1033812">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More efficient or effective than other activities (e.g., desktop assessment)</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50" b="0" dirty="0">
                          <a:solidFill>
                            <a:schemeClr val="tx2"/>
                          </a:solidFill>
                        </a:rPr>
                        <a:t>An inspection is the </a:t>
                      </a:r>
                      <a:r>
                        <a:rPr lang="en-AU" sz="1050" b="0" dirty="0">
                          <a:solidFill>
                            <a:schemeClr val="tx2"/>
                          </a:solidFill>
                          <a:latin typeface="VIC SemiBold" panose="00000700000000000000" pitchFamily="50" charset="0"/>
                        </a:rPr>
                        <a:t>best course of action to deliver early value</a:t>
                      </a:r>
                      <a:r>
                        <a:rPr lang="en-AU" sz="1050" b="0" dirty="0">
                          <a:solidFill>
                            <a:schemeClr val="tx2"/>
                          </a:solidFill>
                        </a:rPr>
                        <a:t>. For example:</a:t>
                      </a:r>
                    </a:p>
                    <a:p>
                      <a:pPr marL="171450" indent="-171450">
                        <a:spcBef>
                          <a:spcPts val="400"/>
                        </a:spcBef>
                        <a:buFont typeface="Arial" panose="020B0604020202020204" pitchFamily="34" charset="0"/>
                        <a:buChar char="•"/>
                      </a:pPr>
                      <a:r>
                        <a:rPr lang="en-AU" sz="1050" b="0" dirty="0">
                          <a:solidFill>
                            <a:schemeClr val="tx2"/>
                          </a:solidFill>
                        </a:rPr>
                        <a:t>Visual confirmation or physical evidence is required.</a:t>
                      </a:r>
                    </a:p>
                    <a:p>
                      <a:pPr marL="171450" indent="-171450">
                        <a:spcBef>
                          <a:spcPts val="400"/>
                        </a:spcBef>
                        <a:buFont typeface="Arial" panose="020B0604020202020204" pitchFamily="34" charset="0"/>
                        <a:buChar char="•"/>
                      </a:pPr>
                      <a:r>
                        <a:rPr lang="en-AU" sz="1050" b="0" dirty="0">
                          <a:solidFill>
                            <a:schemeClr val="tx2"/>
                          </a:solidFill>
                        </a:rPr>
                        <a:t>It would be more efficient to assess compliance with the entity present.</a:t>
                      </a:r>
                    </a:p>
                    <a:p>
                      <a:pPr marL="171450" indent="-171450">
                        <a:spcBef>
                          <a:spcPts val="400"/>
                        </a:spcBef>
                        <a:buFont typeface="Arial" panose="020B0604020202020204" pitchFamily="34" charset="0"/>
                        <a:buChar char="•"/>
                      </a:pPr>
                      <a:r>
                        <a:rPr lang="en-AU" sz="1050" b="0" dirty="0">
                          <a:solidFill>
                            <a:schemeClr val="tx2"/>
                          </a:solidFill>
                        </a:rPr>
                        <a:t>There are multiple non-compliances that may be better handled as a single project.</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689923596"/>
                  </a:ext>
                </a:extLst>
              </a:tr>
              <a:tr h="503631">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Conduct aligns with key regulatory priorities</a:t>
                      </a:r>
                    </a:p>
                  </a:txBody>
                  <a:tcPr marL="41025" marR="41025" marT="27511" marB="27511"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Bef>
                          <a:spcPts val="400"/>
                        </a:spcBef>
                        <a:buFont typeface="Arial" panose="020B0604020202020204" pitchFamily="34" charset="0"/>
                        <a:buChar char="•"/>
                      </a:pPr>
                      <a:r>
                        <a:rPr lang="en-AU" sz="1050" b="0" dirty="0">
                          <a:solidFill>
                            <a:schemeClr val="tx2"/>
                          </a:solidFill>
                        </a:rPr>
                        <a:t>The conduct aligns with your regulatory priorities.</a:t>
                      </a:r>
                    </a:p>
                    <a:p>
                      <a:pPr marL="171450" indent="-171450">
                        <a:spcBef>
                          <a:spcPts val="400"/>
                        </a:spcBef>
                        <a:buFont typeface="Arial" panose="020B0604020202020204" pitchFamily="34" charset="0"/>
                        <a:buChar char="•"/>
                      </a:pPr>
                      <a:r>
                        <a:rPr lang="en-AU" sz="1050" b="0" dirty="0">
                          <a:solidFill>
                            <a:schemeClr val="tx2"/>
                          </a:solidFill>
                        </a:rPr>
                        <a:t>A co-regulator or trusted external body has referred the matter for inspection. </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926230726"/>
                  </a:ext>
                </a:extLst>
              </a:tr>
            </a:tbl>
          </a:graphicData>
        </a:graphic>
      </p:graphicFrame>
    </p:spTree>
    <p:extLst>
      <p:ext uri="{BB962C8B-B14F-4D97-AF65-F5344CB8AC3E}">
        <p14:creationId xmlns:p14="http://schemas.microsoft.com/office/powerpoint/2010/main" val="2717348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4CEFBE91-2D89-61B4-337F-14E326438BB1}"/>
              </a:ext>
            </a:extLst>
          </p:cNvPr>
          <p:cNvGraphicFramePr>
            <a:graphicFrameLocks noChangeAspect="1"/>
          </p:cNvGraphicFramePr>
          <p:nvPr>
            <p:custDataLst>
              <p:tags r:id="rId1"/>
            </p:custDataLst>
            <p:extLst>
              <p:ext uri="{D42A27DB-BD31-4B8C-83A1-F6EECF244321}">
                <p14:modId xmlns:p14="http://schemas.microsoft.com/office/powerpoint/2010/main" val="10698978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6" name="think-cell data - do not delete" hidden="1">
                        <a:extLst>
                          <a:ext uri="{FF2B5EF4-FFF2-40B4-BE49-F238E27FC236}">
                            <a16:creationId xmlns:a16="http://schemas.microsoft.com/office/drawing/2014/main" id="{4CEFBE91-2D89-61B4-337F-14E326438BB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B068FAC4-4E35-4912-1E95-4C38FB047EE7}"/>
              </a:ext>
            </a:extLst>
          </p:cNvPr>
          <p:cNvSpPr>
            <a:spLocks noGrp="1"/>
          </p:cNvSpPr>
          <p:nvPr>
            <p:ph sz="quarter" idx="13"/>
          </p:nvPr>
        </p:nvSpPr>
        <p:spPr>
          <a:xfrm>
            <a:off x="539999" y="1268761"/>
            <a:ext cx="8820000" cy="1167100"/>
          </a:xfrm>
        </p:spPr>
        <p:txBody>
          <a:bodyPr/>
          <a:lstStyle/>
          <a:p>
            <a:pPr marL="0" indent="0">
              <a:buNone/>
            </a:pPr>
            <a:r>
              <a:rPr lang="en-AU" dirty="0"/>
              <a:t>The table below provides potential examples of information viewed through the </a:t>
            </a:r>
            <a:r>
              <a:rPr lang="en-AU" dirty="0">
                <a:latin typeface="VIC SemiBold" panose="00000700000000000000" pitchFamily="50" charset="0"/>
              </a:rPr>
              <a:t>entity</a:t>
            </a:r>
            <a:r>
              <a:rPr lang="en-AU" dirty="0"/>
              <a:t> lens that may indicate when an inspection is required. </a:t>
            </a:r>
          </a:p>
        </p:txBody>
      </p:sp>
      <p:sp>
        <p:nvSpPr>
          <p:cNvPr id="3" name="Title 2">
            <a:extLst>
              <a:ext uri="{FF2B5EF4-FFF2-40B4-BE49-F238E27FC236}">
                <a16:creationId xmlns:a16="http://schemas.microsoft.com/office/drawing/2014/main" id="{0B0E0EEE-AAF7-27D9-5453-D9B85663617E}"/>
              </a:ext>
            </a:extLst>
          </p:cNvPr>
          <p:cNvSpPr>
            <a:spLocks noGrp="1"/>
          </p:cNvSpPr>
          <p:nvPr>
            <p:ph type="title"/>
          </p:nvPr>
        </p:nvSpPr>
        <p:spPr>
          <a:xfrm>
            <a:off x="539999" y="548681"/>
            <a:ext cx="8820000" cy="341618"/>
          </a:xfrm>
        </p:spPr>
        <p:txBody>
          <a:bodyPr vert="horz"/>
          <a:lstStyle/>
          <a:p>
            <a:r>
              <a:rPr lang="en-AU" dirty="0">
                <a:latin typeface="VIC SemiBold" panose="00000700000000000000" pitchFamily="2" charset="0"/>
              </a:rPr>
              <a:t>Rationale for inspections</a:t>
            </a:r>
            <a:r>
              <a:rPr lang="en-AU" dirty="0"/>
              <a:t> | Consider entity history to assess a valid referral for an inspection</a:t>
            </a:r>
          </a:p>
        </p:txBody>
      </p:sp>
      <p:graphicFrame>
        <p:nvGraphicFramePr>
          <p:cNvPr id="4" name="Table 3">
            <a:extLst>
              <a:ext uri="{FF2B5EF4-FFF2-40B4-BE49-F238E27FC236}">
                <a16:creationId xmlns:a16="http://schemas.microsoft.com/office/drawing/2014/main" id="{BD48924B-0496-CA2C-8D73-A47E59DB3E4C}"/>
              </a:ext>
            </a:extLst>
          </p:cNvPr>
          <p:cNvGraphicFramePr>
            <a:graphicFrameLocks noGrp="1"/>
          </p:cNvGraphicFramePr>
          <p:nvPr>
            <p:extLst>
              <p:ext uri="{D42A27DB-BD31-4B8C-83A1-F6EECF244321}">
                <p14:modId xmlns:p14="http://schemas.microsoft.com/office/powerpoint/2010/main" val="1736882309"/>
              </p:ext>
            </p:extLst>
          </p:nvPr>
        </p:nvGraphicFramePr>
        <p:xfrm>
          <a:off x="539999" y="1738829"/>
          <a:ext cx="8820000" cy="2545756"/>
        </p:xfrm>
        <a:graphic>
          <a:graphicData uri="http://schemas.openxmlformats.org/drawingml/2006/table">
            <a:tbl>
              <a:tblPr firstRow="1" bandRow="1">
                <a:tableStyleId>{5C22544A-7EE6-4342-B048-85BDC9FD1C3A}</a:tableStyleId>
              </a:tblPr>
              <a:tblGrid>
                <a:gridCol w="2025401">
                  <a:extLst>
                    <a:ext uri="{9D8B030D-6E8A-4147-A177-3AD203B41FA5}">
                      <a16:colId xmlns:a16="http://schemas.microsoft.com/office/drawing/2014/main" val="1408393705"/>
                    </a:ext>
                  </a:extLst>
                </a:gridCol>
                <a:gridCol w="6794599">
                  <a:extLst>
                    <a:ext uri="{9D8B030D-6E8A-4147-A177-3AD203B41FA5}">
                      <a16:colId xmlns:a16="http://schemas.microsoft.com/office/drawing/2014/main" val="1619153461"/>
                    </a:ext>
                  </a:extLst>
                </a:gridCol>
              </a:tblGrid>
              <a:tr h="297249">
                <a:tc gridSpan="2">
                  <a:txBody>
                    <a:bodyPr/>
                    <a:lstStyle/>
                    <a:p>
                      <a:pPr algn="ctr">
                        <a:spcBef>
                          <a:spcPts val="400"/>
                        </a:spcBef>
                      </a:pPr>
                      <a:r>
                        <a:rPr lang="en-AU" sz="1050" b="1" i="0" dirty="0">
                          <a:solidFill>
                            <a:schemeClr val="bg1"/>
                          </a:solidFill>
                          <a:latin typeface="VIC SemiBold" panose="00000700000000000000" pitchFamily="50" charset="0"/>
                        </a:rPr>
                        <a:t>Entity</a:t>
                      </a:r>
                    </a:p>
                  </a:txBody>
                  <a:tcPr marL="90000" marR="90000" marT="36000" marB="36000" anchor="ctr">
                    <a:lnL w="12700" cmpd="sng">
                      <a:noFill/>
                    </a:lnL>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lumMod val="75000"/>
                        <a:lumOff val="25000"/>
                      </a:schemeClr>
                    </a:solidFill>
                  </a:tcPr>
                </a:tc>
                <a:tc hMerge="1">
                  <a:txBody>
                    <a:bodyPr/>
                    <a:lstStyle/>
                    <a:p>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808140">
                <a:tc>
                  <a:txBody>
                    <a:bodyPr/>
                    <a:lstStyle/>
                    <a:p>
                      <a:pPr>
                        <a:lnSpc>
                          <a:spcPct val="106000"/>
                        </a:lnSpc>
                        <a:spcBef>
                          <a:spcPts val="0"/>
                        </a:spcBef>
                        <a:spcAft>
                          <a:spcPts val="100"/>
                        </a:spcAft>
                      </a:pPr>
                      <a:r>
                        <a:rPr lang="en-AU" sz="1050" b="1" dirty="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rPr>
                        <a:t>Inspection and discipline history</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349"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000" b="0" dirty="0">
                          <a:solidFill>
                            <a:schemeClr val="tx2"/>
                          </a:solidFill>
                        </a:rPr>
                        <a:t>The regulated entity has a history of failed inspections or non-compliances identified.</a:t>
                      </a:r>
                    </a:p>
                    <a:p>
                      <a:pPr marL="171450" indent="-171450">
                        <a:spcBef>
                          <a:spcPts val="400"/>
                        </a:spcBef>
                        <a:buFont typeface="Arial" panose="020B0604020202020204" pitchFamily="34" charset="0"/>
                        <a:buChar char="•"/>
                      </a:pPr>
                      <a:r>
                        <a:rPr lang="en-AU" sz="1000" b="0" dirty="0">
                          <a:solidFill>
                            <a:schemeClr val="tx2"/>
                          </a:solidFill>
                        </a:rPr>
                        <a:t>The </a:t>
                      </a:r>
                      <a:r>
                        <a:rPr lang="en-AU" sz="1000" b="0" dirty="0">
                          <a:solidFill>
                            <a:schemeClr val="tx2"/>
                          </a:solidFill>
                          <a:latin typeface="VIC SemiBold" panose="00000700000000000000" pitchFamily="50" charset="0"/>
                        </a:rPr>
                        <a:t>regulated entity</a:t>
                      </a:r>
                      <a:r>
                        <a:rPr lang="en-AU" sz="1000" b="0" dirty="0">
                          <a:solidFill>
                            <a:schemeClr val="tx2"/>
                          </a:solidFill>
                        </a:rPr>
                        <a:t> a history of a) complaints, b) investigations, c) remedial action, d) sanctions</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938303">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Lack of existing information on entity</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Bef>
                          <a:spcPts val="400"/>
                        </a:spcBef>
                        <a:buFont typeface="Arial" panose="020B0604020202020204" pitchFamily="34" charset="0"/>
                        <a:buChar char="•"/>
                      </a:pPr>
                      <a:r>
                        <a:rPr lang="en-AU" sz="1000" b="0" dirty="0">
                          <a:solidFill>
                            <a:schemeClr val="tx2"/>
                          </a:solidFill>
                        </a:rPr>
                        <a:t>The entity is </a:t>
                      </a:r>
                      <a:r>
                        <a:rPr lang="en-AU" sz="1000" b="0" dirty="0">
                          <a:solidFill>
                            <a:schemeClr val="tx2"/>
                          </a:solidFill>
                          <a:latin typeface="VIC SemiBold" panose="00000700000000000000" pitchFamily="50" charset="0"/>
                        </a:rPr>
                        <a:t>new and has not been inspected before</a:t>
                      </a:r>
                      <a:r>
                        <a:rPr lang="en-AU" sz="1000" b="0" dirty="0">
                          <a:solidFill>
                            <a:schemeClr val="tx2"/>
                          </a:solidFill>
                        </a:rPr>
                        <a:t>, making it an unknown quantity in terms of compliance risk.</a:t>
                      </a:r>
                    </a:p>
                    <a:p>
                      <a:pPr marL="171450" indent="-171450">
                        <a:spcBef>
                          <a:spcPts val="400"/>
                        </a:spcBef>
                        <a:buFont typeface="Arial" panose="020B0604020202020204" pitchFamily="34" charset="0"/>
                        <a:buChar char="•"/>
                      </a:pPr>
                      <a:r>
                        <a:rPr lang="en-AU" sz="1000" b="0" dirty="0">
                          <a:solidFill>
                            <a:schemeClr val="tx2"/>
                          </a:solidFill>
                        </a:rPr>
                        <a:t>The entity was last inspected over five years ago, raising concerns about whether it is still adhering to current regulatory standards.</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689923596"/>
                  </a:ext>
                </a:extLst>
              </a:tr>
              <a:tr h="502064">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Poor history of interactions with the regulator</a:t>
                      </a:r>
                    </a:p>
                  </a:txBody>
                  <a:tcPr marL="41025" marR="41025" marT="27511" marB="27511"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nSpc>
                          <a:spcPct val="107000"/>
                        </a:lnSpc>
                        <a:spcAft>
                          <a:spcPts val="600"/>
                        </a:spcAft>
                        <a:buFont typeface="Arial" panose="020B0604020202020204" pitchFamily="34" charset="0"/>
                        <a:buChar char="•"/>
                      </a:pPr>
                      <a:r>
                        <a:rPr lang="en-AU" sz="1000" dirty="0">
                          <a:solidFill>
                            <a:schemeClr val="tx2"/>
                          </a:solidFill>
                          <a:effectLst/>
                          <a:latin typeface="VIC" panose="00000500000000000000" pitchFamily="50" charset="0"/>
                          <a:ea typeface="Segoe UI" panose="020B0502040204020203" pitchFamily="34" charset="0"/>
                          <a:cs typeface="Times New Roman" panose="02020603050405020304" pitchFamily="18" charset="0"/>
                        </a:rPr>
                        <a:t>There is a history of poor communication, capability to resolve matters, or meet expectations from the regulated entity.</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926230726"/>
                  </a:ext>
                </a:extLst>
              </a:tr>
            </a:tbl>
          </a:graphicData>
        </a:graphic>
      </p:graphicFrame>
    </p:spTree>
    <p:extLst>
      <p:ext uri="{BB962C8B-B14F-4D97-AF65-F5344CB8AC3E}">
        <p14:creationId xmlns:p14="http://schemas.microsoft.com/office/powerpoint/2010/main" val="70560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4CEFBE91-2D89-61B4-337F-14E326438BB1}"/>
              </a:ext>
            </a:extLst>
          </p:cNvPr>
          <p:cNvGraphicFramePr>
            <a:graphicFrameLocks noChangeAspect="1"/>
          </p:cNvGraphicFramePr>
          <p:nvPr>
            <p:custDataLst>
              <p:tags r:id="rId1"/>
            </p:custDataLst>
            <p:extLst>
              <p:ext uri="{D42A27DB-BD31-4B8C-83A1-F6EECF244321}">
                <p14:modId xmlns:p14="http://schemas.microsoft.com/office/powerpoint/2010/main" val="36282255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think-cell data - do not delete" hidden="1">
                        <a:extLst>
                          <a:ext uri="{FF2B5EF4-FFF2-40B4-BE49-F238E27FC236}">
                            <a16:creationId xmlns:a16="http://schemas.microsoft.com/office/drawing/2014/main" id="{4CEFBE91-2D89-61B4-337F-14E326438BB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B068FAC4-4E35-4912-1E95-4C38FB047EE7}"/>
              </a:ext>
            </a:extLst>
          </p:cNvPr>
          <p:cNvSpPr>
            <a:spLocks noGrp="1"/>
          </p:cNvSpPr>
          <p:nvPr>
            <p:ph sz="quarter" idx="13"/>
          </p:nvPr>
        </p:nvSpPr>
        <p:spPr>
          <a:xfrm>
            <a:off x="539999" y="1268761"/>
            <a:ext cx="8820000" cy="1167100"/>
          </a:xfrm>
        </p:spPr>
        <p:txBody>
          <a:bodyPr/>
          <a:lstStyle/>
          <a:p>
            <a:pPr marL="0" indent="0">
              <a:buNone/>
            </a:pPr>
            <a:r>
              <a:rPr lang="en-AU" dirty="0"/>
              <a:t>The table below provides potential examples of information viewed through the </a:t>
            </a:r>
            <a:r>
              <a:rPr lang="en-AU" dirty="0">
                <a:latin typeface="VIC SemiBold" panose="00000700000000000000" pitchFamily="50" charset="0"/>
              </a:rPr>
              <a:t>cohort</a:t>
            </a:r>
            <a:r>
              <a:rPr lang="en-AU" dirty="0"/>
              <a:t> lens that may indicate when an inspection is required.</a:t>
            </a:r>
          </a:p>
        </p:txBody>
      </p:sp>
      <p:sp>
        <p:nvSpPr>
          <p:cNvPr id="3" name="Title 2">
            <a:extLst>
              <a:ext uri="{FF2B5EF4-FFF2-40B4-BE49-F238E27FC236}">
                <a16:creationId xmlns:a16="http://schemas.microsoft.com/office/drawing/2014/main" id="{0B0E0EEE-AAF7-27D9-5453-D9B85663617E}"/>
              </a:ext>
            </a:extLst>
          </p:cNvPr>
          <p:cNvSpPr>
            <a:spLocks noGrp="1"/>
          </p:cNvSpPr>
          <p:nvPr>
            <p:ph type="title"/>
          </p:nvPr>
        </p:nvSpPr>
        <p:spPr>
          <a:xfrm>
            <a:off x="539999" y="548681"/>
            <a:ext cx="8820000" cy="341618"/>
          </a:xfrm>
        </p:spPr>
        <p:txBody>
          <a:bodyPr vert="horz"/>
          <a:lstStyle/>
          <a:p>
            <a:r>
              <a:rPr lang="en-AU" dirty="0">
                <a:latin typeface="VIC SemiBold"/>
              </a:rPr>
              <a:t>Rationale for inspections</a:t>
            </a:r>
            <a:r>
              <a:rPr lang="en-AU" dirty="0"/>
              <a:t> | Consider cohort intelligence to justify an inspection</a:t>
            </a:r>
          </a:p>
        </p:txBody>
      </p:sp>
      <p:graphicFrame>
        <p:nvGraphicFramePr>
          <p:cNvPr id="4" name="Table 3">
            <a:extLst>
              <a:ext uri="{FF2B5EF4-FFF2-40B4-BE49-F238E27FC236}">
                <a16:creationId xmlns:a16="http://schemas.microsoft.com/office/drawing/2014/main" id="{BD48924B-0496-CA2C-8D73-A47E59DB3E4C}"/>
              </a:ext>
            </a:extLst>
          </p:cNvPr>
          <p:cNvGraphicFramePr>
            <a:graphicFrameLocks noGrp="1"/>
          </p:cNvGraphicFramePr>
          <p:nvPr>
            <p:extLst>
              <p:ext uri="{D42A27DB-BD31-4B8C-83A1-F6EECF244321}">
                <p14:modId xmlns:p14="http://schemas.microsoft.com/office/powerpoint/2010/main" val="678941500"/>
              </p:ext>
            </p:extLst>
          </p:nvPr>
        </p:nvGraphicFramePr>
        <p:xfrm>
          <a:off x="539999" y="1849820"/>
          <a:ext cx="8820000" cy="3831311"/>
        </p:xfrm>
        <a:graphic>
          <a:graphicData uri="http://schemas.openxmlformats.org/drawingml/2006/table">
            <a:tbl>
              <a:tblPr firstRow="1" bandRow="1">
                <a:tableStyleId>{5C22544A-7EE6-4342-B048-85BDC9FD1C3A}</a:tableStyleId>
              </a:tblPr>
              <a:tblGrid>
                <a:gridCol w="2025401">
                  <a:extLst>
                    <a:ext uri="{9D8B030D-6E8A-4147-A177-3AD203B41FA5}">
                      <a16:colId xmlns:a16="http://schemas.microsoft.com/office/drawing/2014/main" val="1408393705"/>
                    </a:ext>
                  </a:extLst>
                </a:gridCol>
                <a:gridCol w="6794599">
                  <a:extLst>
                    <a:ext uri="{9D8B030D-6E8A-4147-A177-3AD203B41FA5}">
                      <a16:colId xmlns:a16="http://schemas.microsoft.com/office/drawing/2014/main" val="1619153461"/>
                    </a:ext>
                  </a:extLst>
                </a:gridCol>
              </a:tblGrid>
              <a:tr h="311897">
                <a:tc gridSpan="2">
                  <a:txBody>
                    <a:bodyPr/>
                    <a:lstStyle/>
                    <a:p>
                      <a:pPr algn="ctr">
                        <a:spcBef>
                          <a:spcPts val="400"/>
                        </a:spcBef>
                      </a:pPr>
                      <a:r>
                        <a:rPr lang="en-AU" sz="1050" b="1" i="0" dirty="0">
                          <a:solidFill>
                            <a:schemeClr val="bg1"/>
                          </a:solidFill>
                          <a:latin typeface="VIC SemiBold" panose="00000700000000000000" pitchFamily="50" charset="0"/>
                        </a:rPr>
                        <a:t>Cohort</a:t>
                      </a:r>
                    </a:p>
                  </a:txBody>
                  <a:tcPr marL="90000" marR="90000" marT="36000" marB="36000" anchor="ctr">
                    <a:lnL w="12700" cmpd="sng">
                      <a:noFill/>
                    </a:lnL>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lumMod val="75000"/>
                        <a:lumOff val="25000"/>
                      </a:schemeClr>
                    </a:solidFill>
                  </a:tcPr>
                </a:tc>
                <a:tc hMerge="1">
                  <a:txBody>
                    <a:bodyPr/>
                    <a:lstStyle/>
                    <a:p>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711388">
                <a:tc>
                  <a:txBody>
                    <a:bodyPr/>
                    <a:lstStyle/>
                    <a:p>
                      <a:pPr>
                        <a:lnSpc>
                          <a:spcPct val="106000"/>
                        </a:lnSpc>
                        <a:spcBef>
                          <a:spcPts val="0"/>
                        </a:spcBef>
                        <a:spcAft>
                          <a:spcPts val="100"/>
                        </a:spcAft>
                      </a:pPr>
                      <a:r>
                        <a:rPr lang="en-AU" sz="1050" b="1" dirty="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rPr>
                        <a:t>Financial performance concerns</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00" b="0" dirty="0">
                          <a:solidFill>
                            <a:schemeClr val="tx2"/>
                          </a:solidFill>
                        </a:rPr>
                        <a:t>Intelligence suggests that an entity is part of a group at risk of </a:t>
                      </a:r>
                      <a:r>
                        <a:rPr lang="en-AU" sz="1000" b="0" dirty="0">
                          <a:solidFill>
                            <a:schemeClr val="tx2"/>
                          </a:solidFill>
                          <a:latin typeface="VIC SemiBold" panose="00000700000000000000" pitchFamily="50" charset="0"/>
                        </a:rPr>
                        <a:t>experiencing financial difficulties,</a:t>
                      </a:r>
                      <a:r>
                        <a:rPr lang="en-AU" sz="1000" b="0" dirty="0">
                          <a:solidFill>
                            <a:schemeClr val="tx2"/>
                          </a:solidFill>
                        </a:rPr>
                        <a:t> thus indicating a need to gather information. Financial stress may lead to compromised quality, increased risk of non-compliance, or failure to adhere to standards.</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779676">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Trends in their entity details</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Bef>
                          <a:spcPts val="400"/>
                        </a:spcBef>
                        <a:buFont typeface="Arial" panose="020B0604020202020204" pitchFamily="34" charset="0"/>
                        <a:buChar char="•"/>
                      </a:pPr>
                      <a:r>
                        <a:rPr lang="en-AU" sz="1000" b="0" dirty="0">
                          <a:solidFill>
                            <a:schemeClr val="tx2"/>
                          </a:solidFill>
                        </a:rPr>
                        <a:t>Trends within the licence type indicate a higher risk of non-compliance.</a:t>
                      </a:r>
                    </a:p>
                    <a:p>
                      <a:pPr marL="171450" indent="-171450">
                        <a:spcBef>
                          <a:spcPts val="400"/>
                        </a:spcBef>
                        <a:buFont typeface="Arial" panose="020B0604020202020204" pitchFamily="34" charset="0"/>
                        <a:buChar char="•"/>
                      </a:pPr>
                      <a:r>
                        <a:rPr lang="en-AU" sz="1000" b="0" dirty="0">
                          <a:solidFill>
                            <a:schemeClr val="tx2"/>
                          </a:solidFill>
                        </a:rPr>
                        <a:t>Entities operating in geographic areas known for higher risks, such as areas with a history of non-compliance.</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49717640"/>
                  </a:ext>
                </a:extLst>
              </a:tr>
              <a:tr h="1453540">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Entity work experience</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00" b="0" dirty="0">
                          <a:solidFill>
                            <a:schemeClr val="tx2"/>
                          </a:solidFill>
                        </a:rPr>
                        <a:t>Entity work experience suggests they may be a higher risk of non-compliance. For example:</a:t>
                      </a:r>
                    </a:p>
                    <a:p>
                      <a:pPr marL="171450" indent="-171450">
                        <a:spcBef>
                          <a:spcPts val="400"/>
                        </a:spcBef>
                        <a:buFont typeface="Arial" panose="020B0604020202020204" pitchFamily="34" charset="0"/>
                        <a:buChar char="•"/>
                      </a:pPr>
                      <a:r>
                        <a:rPr lang="en-AU" sz="1000" b="0" dirty="0">
                          <a:solidFill>
                            <a:schemeClr val="tx2"/>
                          </a:solidFill>
                        </a:rPr>
                        <a:t>If the entity has less than two years of experience, it may be at a higher risk for compliance issues.</a:t>
                      </a:r>
                    </a:p>
                    <a:p>
                      <a:pPr marL="171450" indent="-171450">
                        <a:spcBef>
                          <a:spcPts val="400"/>
                        </a:spcBef>
                        <a:buFont typeface="Arial" panose="020B0604020202020204" pitchFamily="34" charset="0"/>
                        <a:buChar char="•"/>
                      </a:pPr>
                      <a:r>
                        <a:rPr lang="en-AU" sz="1000" b="0" dirty="0">
                          <a:solidFill>
                            <a:schemeClr val="tx2"/>
                          </a:solidFill>
                        </a:rPr>
                        <a:t>If the entity has more than 30 years of experience, it might rely on outdated methods or resist adopting new regulatory standards.</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689923596"/>
                  </a:ext>
                </a:extLst>
              </a:tr>
              <a:tr h="574810">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External sources indicate cohort risk</a:t>
                      </a:r>
                    </a:p>
                  </a:txBody>
                  <a:tcPr marL="41025" marR="41025" marT="27511" marB="27511"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Bef>
                          <a:spcPts val="400"/>
                        </a:spcBef>
                        <a:buFont typeface="Arial" panose="020B0604020202020204" pitchFamily="34" charset="0"/>
                        <a:buChar char="•"/>
                      </a:pPr>
                      <a:r>
                        <a:rPr lang="en-AU" sz="1000" b="0" dirty="0">
                          <a:solidFill>
                            <a:schemeClr val="tx2"/>
                          </a:solidFill>
                        </a:rPr>
                        <a:t>An external entity has referred information on a cohort</a:t>
                      </a:r>
                    </a:p>
                    <a:p>
                      <a:pPr marL="171450" indent="-171450">
                        <a:spcBef>
                          <a:spcPts val="400"/>
                        </a:spcBef>
                        <a:buFont typeface="Arial" panose="020B0604020202020204" pitchFamily="34" charset="0"/>
                        <a:buChar char="•"/>
                      </a:pPr>
                      <a:r>
                        <a:rPr lang="en-AU" sz="1000" b="0" dirty="0">
                          <a:solidFill>
                            <a:schemeClr val="tx2"/>
                          </a:solidFill>
                        </a:rPr>
                        <a:t>Open source information indicates risk for a cohort </a:t>
                      </a:r>
                    </a:p>
                  </a:txBody>
                  <a:tcPr marL="90000" marR="90000" marT="36000" marB="36000" anchor="ctr">
                    <a:lnL w="12700" cmpd="sng">
                      <a:noFill/>
                    </a:lnL>
                    <a:lnR w="12700" cmpd="sng">
                      <a:noFill/>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926230726"/>
                  </a:ext>
                </a:extLst>
              </a:tr>
            </a:tbl>
          </a:graphicData>
        </a:graphic>
      </p:graphicFrame>
    </p:spTree>
    <p:extLst>
      <p:ext uri="{BB962C8B-B14F-4D97-AF65-F5344CB8AC3E}">
        <p14:creationId xmlns:p14="http://schemas.microsoft.com/office/powerpoint/2010/main" val="335599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4CEFBE91-2D89-61B4-337F-14E326438BB1}"/>
              </a:ext>
            </a:extLst>
          </p:cNvPr>
          <p:cNvGraphicFramePr>
            <a:graphicFrameLocks noChangeAspect="1"/>
          </p:cNvGraphicFramePr>
          <p:nvPr>
            <p:custDataLst>
              <p:tags r:id="rId1"/>
            </p:custDataLst>
            <p:extLst>
              <p:ext uri="{D42A27DB-BD31-4B8C-83A1-F6EECF244321}">
                <p14:modId xmlns:p14="http://schemas.microsoft.com/office/powerpoint/2010/main" val="25191807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think-cell data - do not delete" hidden="1">
                        <a:extLst>
                          <a:ext uri="{FF2B5EF4-FFF2-40B4-BE49-F238E27FC236}">
                            <a16:creationId xmlns:a16="http://schemas.microsoft.com/office/drawing/2014/main" id="{4CEFBE91-2D89-61B4-337F-14E326438BB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Content Placeholder 1">
            <a:extLst>
              <a:ext uri="{FF2B5EF4-FFF2-40B4-BE49-F238E27FC236}">
                <a16:creationId xmlns:a16="http://schemas.microsoft.com/office/drawing/2014/main" id="{B068FAC4-4E35-4912-1E95-4C38FB047EE7}"/>
              </a:ext>
            </a:extLst>
          </p:cNvPr>
          <p:cNvSpPr>
            <a:spLocks noGrp="1"/>
          </p:cNvSpPr>
          <p:nvPr>
            <p:ph sz="quarter" idx="13"/>
          </p:nvPr>
        </p:nvSpPr>
        <p:spPr>
          <a:xfrm>
            <a:off x="539999" y="1268761"/>
            <a:ext cx="8820000" cy="390706"/>
          </a:xfrm>
        </p:spPr>
        <p:txBody>
          <a:bodyPr/>
          <a:lstStyle/>
          <a:p>
            <a:pPr marL="0" indent="0">
              <a:buNone/>
            </a:pPr>
            <a:r>
              <a:rPr lang="en-AU" dirty="0"/>
              <a:t>The table below provides potential </a:t>
            </a:r>
            <a:r>
              <a:rPr lang="en-AU" dirty="0">
                <a:latin typeface="VIC SemiBold" panose="00000700000000000000" pitchFamily="50" charset="0"/>
              </a:rPr>
              <a:t>operational considerations</a:t>
            </a:r>
            <a:r>
              <a:rPr lang="en-AU" dirty="0"/>
              <a:t> that may indicate when an inspection is required. These may be related to your complimentary processes, programs and activities.  </a:t>
            </a:r>
          </a:p>
        </p:txBody>
      </p:sp>
      <p:sp>
        <p:nvSpPr>
          <p:cNvPr id="3" name="Title 2">
            <a:extLst>
              <a:ext uri="{FF2B5EF4-FFF2-40B4-BE49-F238E27FC236}">
                <a16:creationId xmlns:a16="http://schemas.microsoft.com/office/drawing/2014/main" id="{0B0E0EEE-AAF7-27D9-5453-D9B85663617E}"/>
              </a:ext>
            </a:extLst>
          </p:cNvPr>
          <p:cNvSpPr>
            <a:spLocks noGrp="1"/>
          </p:cNvSpPr>
          <p:nvPr>
            <p:ph type="title"/>
          </p:nvPr>
        </p:nvSpPr>
        <p:spPr>
          <a:xfrm>
            <a:off x="539999" y="548681"/>
            <a:ext cx="8820000" cy="341618"/>
          </a:xfrm>
        </p:spPr>
        <p:txBody>
          <a:bodyPr vert="horz"/>
          <a:lstStyle/>
          <a:p>
            <a:r>
              <a:rPr lang="en-AU" dirty="0">
                <a:latin typeface="VIC SemiBold" panose="00000700000000000000" pitchFamily="2" charset="0"/>
              </a:rPr>
              <a:t>Rationale for inspections</a:t>
            </a:r>
            <a:r>
              <a:rPr lang="en-AU" dirty="0"/>
              <a:t> | Assess operational considerations to justify an inspection</a:t>
            </a:r>
          </a:p>
        </p:txBody>
      </p:sp>
      <p:graphicFrame>
        <p:nvGraphicFramePr>
          <p:cNvPr id="4" name="Table 3">
            <a:extLst>
              <a:ext uri="{FF2B5EF4-FFF2-40B4-BE49-F238E27FC236}">
                <a16:creationId xmlns:a16="http://schemas.microsoft.com/office/drawing/2014/main" id="{BD48924B-0496-CA2C-8D73-A47E59DB3E4C}"/>
              </a:ext>
            </a:extLst>
          </p:cNvPr>
          <p:cNvGraphicFramePr>
            <a:graphicFrameLocks noGrp="1"/>
          </p:cNvGraphicFramePr>
          <p:nvPr>
            <p:extLst>
              <p:ext uri="{D42A27DB-BD31-4B8C-83A1-F6EECF244321}">
                <p14:modId xmlns:p14="http://schemas.microsoft.com/office/powerpoint/2010/main" val="3646033729"/>
              </p:ext>
            </p:extLst>
          </p:nvPr>
        </p:nvGraphicFramePr>
        <p:xfrm>
          <a:off x="539999" y="1920226"/>
          <a:ext cx="8820000" cy="3017547"/>
        </p:xfrm>
        <a:graphic>
          <a:graphicData uri="http://schemas.openxmlformats.org/drawingml/2006/table">
            <a:tbl>
              <a:tblPr firstRow="1" bandRow="1">
                <a:tableStyleId>{5C22544A-7EE6-4342-B048-85BDC9FD1C3A}</a:tableStyleId>
              </a:tblPr>
              <a:tblGrid>
                <a:gridCol w="2025401">
                  <a:extLst>
                    <a:ext uri="{9D8B030D-6E8A-4147-A177-3AD203B41FA5}">
                      <a16:colId xmlns:a16="http://schemas.microsoft.com/office/drawing/2014/main" val="1408393705"/>
                    </a:ext>
                  </a:extLst>
                </a:gridCol>
                <a:gridCol w="6794599">
                  <a:extLst>
                    <a:ext uri="{9D8B030D-6E8A-4147-A177-3AD203B41FA5}">
                      <a16:colId xmlns:a16="http://schemas.microsoft.com/office/drawing/2014/main" val="1619153461"/>
                    </a:ext>
                  </a:extLst>
                </a:gridCol>
              </a:tblGrid>
              <a:tr h="365068">
                <a:tc gridSpan="2">
                  <a:txBody>
                    <a:bodyPr/>
                    <a:lstStyle/>
                    <a:p>
                      <a:pPr algn="ctr">
                        <a:spcBef>
                          <a:spcPts val="400"/>
                        </a:spcBef>
                      </a:pPr>
                      <a:r>
                        <a:rPr lang="en-AU" sz="1050" b="1" i="0" dirty="0">
                          <a:solidFill>
                            <a:schemeClr val="bg1"/>
                          </a:solidFill>
                          <a:latin typeface="VIC SemiBold" panose="00000700000000000000" pitchFamily="50" charset="0"/>
                        </a:rPr>
                        <a:t>Operational considerations</a:t>
                      </a:r>
                    </a:p>
                  </a:txBody>
                  <a:tcPr marL="90000" marR="90000" marT="36000" marB="36000" anchor="ctr">
                    <a:lnL w="12700" cmpd="sng">
                      <a:noFill/>
                    </a:lnL>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lumMod val="75000"/>
                        <a:lumOff val="25000"/>
                      </a:schemeClr>
                    </a:solidFill>
                  </a:tcPr>
                </a:tc>
                <a:tc hMerge="1">
                  <a:txBody>
                    <a:bodyPr/>
                    <a:lstStyle/>
                    <a:p>
                      <a:endParaRPr/>
                    </a:p>
                  </a:txBody>
                  <a:tcPr marL="90000" marR="90000" marT="36000" marB="36000" anchor="ctr">
                    <a:lnL w="12700" cap="flat" cmpd="sng" algn="ctr">
                      <a:solidFill>
                        <a:schemeClr val="bg1"/>
                      </a:solidFill>
                      <a:prstDash val="solid"/>
                      <a:round/>
                      <a:headEnd type="none" w="med" len="med"/>
                      <a:tailEnd type="none" w="med" len="med"/>
                    </a:lnL>
                    <a:lnR w="12700" cmpd="sng">
                      <a:noFill/>
                    </a:lnR>
                    <a:lnT w="28575"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22755280"/>
                  </a:ext>
                </a:extLst>
              </a:tr>
              <a:tr h="1152384">
                <a:tc>
                  <a:txBody>
                    <a:bodyPr/>
                    <a:lstStyle/>
                    <a:p>
                      <a:pPr>
                        <a:lnSpc>
                          <a:spcPct val="106000"/>
                        </a:lnSpc>
                        <a:spcBef>
                          <a:spcPts val="0"/>
                        </a:spcBef>
                        <a:spcAft>
                          <a:spcPts val="100"/>
                        </a:spcAft>
                      </a:pPr>
                      <a:r>
                        <a:rPr lang="en-AU" sz="1050" b="1" dirty="0">
                          <a:solidFill>
                            <a:schemeClr val="tx2"/>
                          </a:solidFill>
                          <a:effectLst/>
                          <a:latin typeface="VIC SemiBold" panose="00000700000000000000" pitchFamily="50" charset="0"/>
                          <a:ea typeface="Segoe UI" panose="020B0502040204020203" pitchFamily="34" charset="0"/>
                          <a:cs typeface="Times New Roman" panose="02020603050405020304" pitchFamily="18" charset="0"/>
                        </a:rPr>
                        <a:t>Inspection will support maintenance or strategic programs</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Bef>
                          <a:spcPts val="400"/>
                        </a:spcBef>
                        <a:buFont typeface="Arial" panose="020B0604020202020204" pitchFamily="34" charset="0"/>
                        <a:buChar char="•"/>
                      </a:pPr>
                      <a:r>
                        <a:rPr lang="en-AU" sz="1000" b="0" dirty="0">
                          <a:solidFill>
                            <a:schemeClr val="tx2"/>
                          </a:solidFill>
                        </a:rPr>
                        <a:t>It is more efficient to conduct an inspection now in response to the complaint/referral than a regular proactive inspection.</a:t>
                      </a:r>
                    </a:p>
                    <a:p>
                      <a:pPr marL="171450" indent="-171450">
                        <a:spcBef>
                          <a:spcPts val="400"/>
                        </a:spcBef>
                        <a:buFont typeface="Arial" panose="020B0604020202020204" pitchFamily="34" charset="0"/>
                        <a:buChar char="•"/>
                      </a:pPr>
                      <a:r>
                        <a:rPr lang="en-AU" sz="1000" b="0" dirty="0">
                          <a:solidFill>
                            <a:schemeClr val="tx2"/>
                          </a:solidFill>
                        </a:rPr>
                        <a:t>The complaint/referral is in line with an ongoing campaign or focus and should be conducted in place of a strategic inspection. </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4236901078"/>
                  </a:ext>
                </a:extLst>
              </a:tr>
              <a:tr h="883481">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Inspection will assist an ongoing investigation or disciplinary action</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00" b="0" dirty="0">
                          <a:solidFill>
                            <a:schemeClr val="tx2"/>
                          </a:solidFill>
                        </a:rPr>
                        <a:t>An inspection will be conducted in parallel to an investigation to produce a better outcome.</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249717640"/>
                  </a:ext>
                </a:extLst>
              </a:tr>
              <a:tr h="616614">
                <a:tc>
                  <a:txBody>
                    <a:bodyPr/>
                    <a:lstStyle/>
                    <a:p>
                      <a:pPr marL="0" marR="0" lvl="0" indent="0" algn="l" defTabSz="1039515" rtl="0" eaLnBrk="1" fontAlgn="auto" latinLnBrk="0" hangingPunct="1">
                        <a:lnSpc>
                          <a:spcPct val="106000"/>
                        </a:lnSpc>
                        <a:spcBef>
                          <a:spcPts val="0"/>
                        </a:spcBef>
                        <a:spcAft>
                          <a:spcPts val="100"/>
                        </a:spcAft>
                        <a:buClrTx/>
                        <a:buSzTx/>
                        <a:buFontTx/>
                        <a:buNone/>
                        <a:tabLst/>
                        <a:defRPr/>
                      </a:pPr>
                      <a:r>
                        <a:rPr kumimoji="0" lang="en-AU" sz="1050" b="1" i="0" u="none" strike="noStrike" kern="1200" cap="none" spc="0" normalizeH="0" baseline="0" noProof="0" dirty="0">
                          <a:ln>
                            <a:noFill/>
                          </a:ln>
                          <a:solidFill>
                            <a:schemeClr val="tx2"/>
                          </a:solidFill>
                          <a:effectLst/>
                          <a:uLnTx/>
                          <a:uFillTx/>
                          <a:latin typeface="VIC SemiBold" panose="00000700000000000000" pitchFamily="50" charset="0"/>
                          <a:ea typeface="Segoe UI" panose="020B0502040204020203" pitchFamily="34" charset="0"/>
                          <a:cs typeface="Times New Roman" panose="02020603050405020304" pitchFamily="18" charset="0"/>
                        </a:rPr>
                        <a:t>Inspection to follow-up on past action</a:t>
                      </a:r>
                    </a:p>
                  </a:txBody>
                  <a:tcPr marL="41025" marR="41025" marT="27511" marB="27511"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Bef>
                          <a:spcPts val="400"/>
                        </a:spcBef>
                      </a:pPr>
                      <a:r>
                        <a:rPr lang="en-AU" sz="1000" b="0" dirty="0">
                          <a:solidFill>
                            <a:schemeClr val="tx2"/>
                          </a:solidFill>
                        </a:rPr>
                        <a:t>An inspection is required to follow-up on a previous inspection or remedial/disciplinary action to confirm non-compliance has been resolved.</a:t>
                      </a:r>
                    </a:p>
                  </a:txBody>
                  <a:tcPr marL="90000" marR="90000" marT="36000" marB="36000" anchor="ctr">
                    <a:lnL w="12700" cmpd="sng">
                      <a:noFill/>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0000"/>
                      </a:schemeClr>
                    </a:solidFill>
                  </a:tcPr>
                </a:tc>
                <a:extLst>
                  <a:ext uri="{0D108BD9-81ED-4DB2-BD59-A6C34878D82A}">
                    <a16:rowId xmlns:a16="http://schemas.microsoft.com/office/drawing/2014/main" val="1689923596"/>
                  </a:ext>
                </a:extLst>
              </a:tr>
            </a:tbl>
          </a:graphicData>
        </a:graphic>
      </p:graphicFrame>
    </p:spTree>
    <p:extLst>
      <p:ext uri="{BB962C8B-B14F-4D97-AF65-F5344CB8AC3E}">
        <p14:creationId xmlns:p14="http://schemas.microsoft.com/office/powerpoint/2010/main" val="2074949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70812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3&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Props1.xml><?xml version="1.0" encoding="utf-8"?>
<ds:datastoreItem xmlns:ds="http://schemas.openxmlformats.org/officeDocument/2006/customXml" ds:itemID="{0009745E-45ED-433D-BE66-471DFB5D4B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3.xml><?xml version="1.0" encoding="utf-8"?>
<ds:datastoreItem xmlns:ds="http://schemas.openxmlformats.org/officeDocument/2006/customXml" ds:itemID="{5D297E5D-4929-4641-B886-44A98166C815}">
  <ds:schemaRefs>
    <ds:schemaRef ds:uri="97580cac-1a46-464e-a749-263d0beaf9ec"/>
    <ds:schemaRef ds:uri="http://schemas.openxmlformats.org/package/2006/metadata/core-properties"/>
    <ds:schemaRef ds:uri="http://schemas.microsoft.com/office/2006/documentManagement/types"/>
    <ds:schemaRef ds:uri="http://schemas.microsoft.com/office/infopath/2007/PartnerControls"/>
    <ds:schemaRef ds:uri="c5048082-e052-44c2-9313-1529a8e2ac53"/>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187</TotalTime>
  <Words>1551</Words>
  <Application>Microsoft Office PowerPoint</Application>
  <PresentationFormat>A4 Paper (210x297 mm)</PresentationFormat>
  <Paragraphs>104</Paragraphs>
  <Slides>9</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vt:lpstr>
      <vt:lpstr>Calibri</vt:lpstr>
      <vt:lpstr>Segoe UI</vt:lpstr>
      <vt:lpstr>Segoe UI Semibold</vt:lpstr>
      <vt:lpstr>VIC</vt:lpstr>
      <vt:lpstr>VIC SemiBold</vt:lpstr>
      <vt:lpstr>Wingdings</vt:lpstr>
      <vt:lpstr>Report - Core</vt:lpstr>
      <vt:lpstr>think-cell Slide</vt:lpstr>
      <vt:lpstr>PowerPoint Presentation</vt:lpstr>
      <vt:lpstr>PowerPoint Presentation</vt:lpstr>
      <vt:lpstr>Inspection types | Consider how a responsive inspection may be triggered</vt:lpstr>
      <vt:lpstr>Rationale | Examine available information to determine whether an inspection is required</vt:lpstr>
      <vt:lpstr>Rationale for inspections | Consider conduct information to inform when an inspection is required</vt:lpstr>
      <vt:lpstr>Rationale for inspections | Consider entity history to assess a valid referral for an inspection</vt:lpstr>
      <vt:lpstr>Rationale for inspections | Consider cohort intelligence to justify an inspection</vt:lpstr>
      <vt:lpstr>Rationale for inspections | Assess operational considerations to justify an inspection</vt:lpstr>
      <vt:lpstr>PowerPoint Presentation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Richard Adams (DTF)</cp:lastModifiedBy>
  <cp:revision>8</cp:revision>
  <cp:lastPrinted>2024-06-11T21:46:15Z</cp:lastPrinted>
  <dcterms:created xsi:type="dcterms:W3CDTF">2023-04-25T01:08:19Z</dcterms:created>
  <dcterms:modified xsi:type="dcterms:W3CDTF">2025-04-16T06:17:50Z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2024-10-11T04:25:43Z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b33ce813-11b9-4cc2-bc7b-8835f81c01f4</vt:lpwstr>
  </property>
  <property fmtid="{D5CDD505-2E9C-101B-9397-08002B2CF9AE}" pid="10" name="MSIP_Label_7158ebbd-6c5e-441f-bfc9-4eb8c11e3978_ContentBits">
    <vt:lpwstr>2</vt:lpwstr>
  </property>
  <property fmtid="{D5CDD505-2E9C-101B-9397-08002B2CF9AE}" pid="11" name="ClassificationContentMarkingFooterLocations">
    <vt:lpwstr>Report - Core:7</vt:lpwstr>
  </property>
  <property fmtid="{D5CDD505-2E9C-101B-9397-08002B2CF9AE}" pid="12" name="ClassificationContentMarkingFooterText">
    <vt:lpwstr>OFFICIAL</vt:lpwstr>
  </property>
</Properties>
</file>