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4"/>
  </p:sldMasterIdLst>
  <p:notesMasterIdLst>
    <p:notesMasterId r:id="rId9"/>
  </p:notesMasterIdLst>
  <p:sldIdLst>
    <p:sldId id="3402" r:id="rId5"/>
    <p:sldId id="3454" r:id="rId6"/>
    <p:sldId id="3455" r:id="rId7"/>
    <p:sldId id="3456" r:id="rId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770818-DED1-48F0-85D3-AAA8D9A38348}">
          <p14:sldIdLst/>
        </p14:section>
        <p14:section name="User Guide" id="{18D87B1B-594F-4461-A6EB-D41E6A794B69}">
          <p14:sldIdLst>
            <p14:sldId id="3402"/>
          </p14:sldIdLst>
        </p14:section>
        <p14:section name="Council template" id="{4003359C-59C3-49E7-AC0E-3F1B9F25285A}">
          <p14:sldIdLst>
            <p14:sldId id="3454"/>
          </p14:sldIdLst>
        </p14:section>
        <p14:section name="EXAMPLES" id="{58BF47F3-FCA0-4007-B1FC-468D21FC0E5C}">
          <p14:sldIdLst>
            <p14:sldId id="3455"/>
            <p14:sldId id="34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B9124D-2926-B2D4-BCB1-951C7BAAC7F5}" name="Leanne M Bolton (DJSIR)" initials="LB" userId="S::leanne.bolton@ecodev.vic.gov.au::6736d8de-e8e5-4d1a-88c9-6ccf4f4d80d5" providerId="AD"/>
  <p188:author id="{2AF82BAF-1315-11BE-3614-8020E667FD8B}" name="Stella Rivera (DJSIR)" initials="SR" userId="S::Stella.Rivera@ecodev.vic.gov.au::0bdf39fa-2c4c-49b1-9bb9-b46a6f08a8e6" providerId="AD"/>
  <p188:author id="{56C5BBB1-FEE1-31CB-5E0A-AC1F933CD2B8}" name="Dan X Cahill (DJSIR)" initials="DC" userId="S::dan.x.cahill@ecodev.vic.gov.au::eef166f1-3451-415c-9173-2f5ed4f09d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53F"/>
    <a:srgbClr val="355D8B"/>
    <a:srgbClr val="7F7F7F"/>
    <a:srgbClr val="8E8E8E"/>
    <a:srgbClr val="FFFFFF"/>
    <a:srgbClr val="9D9D9D"/>
    <a:srgbClr val="A6A6A6"/>
    <a:srgbClr val="004877"/>
    <a:srgbClr val="7B7B7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7"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Arial" panose="020B0604020202020204" pitchFamily="34" charset="0"/>
              </a:defRPr>
            </a:lvl1pPr>
          </a:lstStyle>
          <a:p>
            <a:fld id="{DAB60092-C74F-474F-AAD0-40A7AC1EBB31}" type="datetimeFigureOut">
              <a:rPr lang="en-US" smtClean="0"/>
              <a:pPr/>
              <a:t>12/9/2025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131221A6-539D-E24D-80E5-007BECB4DC0F}" type="slidenum">
              <a:rPr lang="en-US" smtClean="0"/>
              <a:pPr/>
              <a:t>‹#›</a:t>
            </a:fld>
            <a:endParaRPr lang="en-US"/>
          </a:p>
        </p:txBody>
      </p:sp>
    </p:spTree>
    <p:extLst>
      <p:ext uri="{BB962C8B-B14F-4D97-AF65-F5344CB8AC3E}">
        <p14:creationId xmlns:p14="http://schemas.microsoft.com/office/powerpoint/2010/main" val="204363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31221A6-539D-E24D-80E5-007BECB4DC0F}" type="slidenum">
              <a:rPr lang="en-US" smtClean="0"/>
              <a:pPr/>
              <a:t>1</a:t>
            </a:fld>
            <a:endParaRPr lang="en-US"/>
          </a:p>
        </p:txBody>
      </p:sp>
    </p:spTree>
    <p:extLst>
      <p:ext uri="{BB962C8B-B14F-4D97-AF65-F5344CB8AC3E}">
        <p14:creationId xmlns:p14="http://schemas.microsoft.com/office/powerpoint/2010/main" val="354358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1221A6-539D-E24D-80E5-007BECB4DC0F}" type="slidenum">
              <a:rPr lang="en-US" smtClean="0"/>
              <a:pPr/>
              <a:t>2</a:t>
            </a:fld>
            <a:endParaRPr lang="en-US"/>
          </a:p>
        </p:txBody>
      </p:sp>
    </p:spTree>
    <p:extLst>
      <p:ext uri="{BB962C8B-B14F-4D97-AF65-F5344CB8AC3E}">
        <p14:creationId xmlns:p14="http://schemas.microsoft.com/office/powerpoint/2010/main" val="149689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1221A6-539D-E24D-80E5-007BECB4DC0F}" type="slidenum">
              <a:rPr lang="en-US" smtClean="0"/>
              <a:pPr/>
              <a:t>3</a:t>
            </a:fld>
            <a:endParaRPr lang="en-US"/>
          </a:p>
        </p:txBody>
      </p:sp>
    </p:spTree>
    <p:extLst>
      <p:ext uri="{BB962C8B-B14F-4D97-AF65-F5344CB8AC3E}">
        <p14:creationId xmlns:p14="http://schemas.microsoft.com/office/powerpoint/2010/main" val="86795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1221A6-539D-E24D-80E5-007BECB4DC0F}" type="slidenum">
              <a:rPr lang="en-US" smtClean="0"/>
              <a:pPr/>
              <a:t>4</a:t>
            </a:fld>
            <a:endParaRPr lang="en-US"/>
          </a:p>
        </p:txBody>
      </p:sp>
    </p:spTree>
    <p:extLst>
      <p:ext uri="{BB962C8B-B14F-4D97-AF65-F5344CB8AC3E}">
        <p14:creationId xmlns:p14="http://schemas.microsoft.com/office/powerpoint/2010/main" val="3521756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Grey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8CF88F-6C6B-80DD-624B-8D1F13087200}"/>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311A5AF1-FE76-994B-9196-26845DF678EA}"/>
              </a:ext>
            </a:extLst>
          </p:cNvPr>
          <p:cNvSpPr>
            <a:spLocks noGrp="1"/>
          </p:cNvSpPr>
          <p:nvPr>
            <p:ph type="ctrTitle" hasCustomPrompt="1"/>
          </p:nvPr>
        </p:nvSpPr>
        <p:spPr>
          <a:xfrm>
            <a:off x="5374171" y="0"/>
            <a:ext cx="6122504" cy="2340000"/>
          </a:xfrm>
        </p:spPr>
        <p:txBody>
          <a:bodyPr anchor="b">
            <a:noAutofit/>
          </a:bodyPr>
          <a:lstStyle>
            <a:lvl1pPr algn="r">
              <a:defRPr sz="3000" baseline="0">
                <a:solidFill>
                  <a:schemeClr val="tx2"/>
                </a:solidFill>
                <a:latin typeface="+mj-lt"/>
              </a:defRPr>
            </a:lvl1pPr>
          </a:lstStyle>
          <a:p>
            <a:r>
              <a:rPr lang="en-AU" noProof="0"/>
              <a:t>Grey Title Slide</a:t>
            </a:r>
          </a:p>
        </p:txBody>
      </p:sp>
      <p:sp>
        <p:nvSpPr>
          <p:cNvPr id="9" name="Subtitle 2">
            <a:extLst>
              <a:ext uri="{FF2B5EF4-FFF2-40B4-BE49-F238E27FC236}">
                <a16:creationId xmlns:a16="http://schemas.microsoft.com/office/drawing/2014/main" id="{7B1A7824-9C37-1E45-B919-CE811A6725B6}"/>
              </a:ext>
            </a:extLst>
          </p:cNvPr>
          <p:cNvSpPr>
            <a:spLocks noGrp="1"/>
          </p:cNvSpPr>
          <p:nvPr>
            <p:ph type="subTitle" idx="1"/>
          </p:nvPr>
        </p:nvSpPr>
        <p:spPr>
          <a:xfrm>
            <a:off x="5374170" y="2522228"/>
            <a:ext cx="6122505" cy="2340000"/>
          </a:xfrm>
        </p:spPr>
        <p:txBody>
          <a:bodyPr>
            <a:noAutofit/>
          </a:bodyPr>
          <a:lstStyle>
            <a:lvl1pPr marL="0" indent="0" algn="r">
              <a:buNone/>
              <a:defRPr sz="16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noProof="0"/>
              <a:t>Click to edit Master subtitle style</a:t>
            </a:r>
          </a:p>
        </p:txBody>
      </p:sp>
      <p:pic>
        <p:nvPicPr>
          <p:cNvPr id="4" name="Graphic 3">
            <a:extLst>
              <a:ext uri="{FF2B5EF4-FFF2-40B4-BE49-F238E27FC236}">
                <a16:creationId xmlns:a16="http://schemas.microsoft.com/office/drawing/2014/main" id="{EDB2D74E-2E2B-A033-1216-FC6090AE89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15194" y="5814000"/>
            <a:ext cx="881481" cy="504000"/>
          </a:xfrm>
          <a:prstGeom prst="rect">
            <a:avLst/>
          </a:prstGeom>
        </p:spPr>
      </p:pic>
    </p:spTree>
    <p:extLst>
      <p:ext uri="{BB962C8B-B14F-4D97-AF65-F5344CB8AC3E}">
        <p14:creationId xmlns:p14="http://schemas.microsoft.com/office/powerpoint/2010/main" val="411935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1080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10800000" cy="1325563"/>
          </a:xfrm>
        </p:spPr>
        <p:txBody>
          <a:bodyPr/>
          <a:lstStyle>
            <a:lvl1pPr>
              <a:defRPr/>
            </a:lvl1pPr>
          </a:lstStyle>
          <a:p>
            <a:r>
              <a:rPr lang="en-AU" noProof="0"/>
              <a:t>Text Slide 2</a:t>
            </a:r>
          </a:p>
        </p:txBody>
      </p:sp>
      <p:sp>
        <p:nvSpPr>
          <p:cNvPr id="3" name="Slide Number Placeholder 2">
            <a:extLst>
              <a:ext uri="{FF2B5EF4-FFF2-40B4-BE49-F238E27FC236}">
                <a16:creationId xmlns:a16="http://schemas.microsoft.com/office/drawing/2014/main" id="{9BA39EDC-D826-D471-12DE-64D81E0F8E41}"/>
              </a:ext>
            </a:extLst>
          </p:cNvPr>
          <p:cNvSpPr>
            <a:spLocks noGrp="1"/>
          </p:cNvSpPr>
          <p:nvPr>
            <p:ph type="sldNum" sz="quarter" idx="10"/>
          </p:nvPr>
        </p:nvSpPr>
        <p:spPr/>
        <p:txBody>
          <a:bodyPr/>
          <a:lstStyle/>
          <a:p>
            <a:fld id="{10F38EA1-A2B3-734E-8FE4-2A14DB32A8FE}" type="slidenum">
              <a:rPr lang="en-AU" noProof="0" smtClean="0"/>
              <a:pPr/>
              <a:t>‹#›</a:t>
            </a:fld>
            <a:endParaRPr lang="en-AU" noProof="0"/>
          </a:p>
        </p:txBody>
      </p:sp>
    </p:spTree>
    <p:extLst>
      <p:ext uri="{BB962C8B-B14F-4D97-AF65-F5344CB8AC3E}">
        <p14:creationId xmlns:p14="http://schemas.microsoft.com/office/powerpoint/2010/main" val="62542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1080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10800000" cy="1325563"/>
          </a:xfrm>
        </p:spPr>
        <p:txBody>
          <a:bodyPr/>
          <a:lstStyle>
            <a:lvl1pPr>
              <a:defRPr/>
            </a:lvl1pPr>
          </a:lstStyle>
          <a:p>
            <a:r>
              <a:rPr lang="en-AU" noProof="0"/>
              <a:t>Text Slide 3</a:t>
            </a:r>
          </a:p>
        </p:txBody>
      </p:sp>
      <p:sp>
        <p:nvSpPr>
          <p:cNvPr id="3" name="Slide Number Placeholder 2">
            <a:extLst>
              <a:ext uri="{FF2B5EF4-FFF2-40B4-BE49-F238E27FC236}">
                <a16:creationId xmlns:a16="http://schemas.microsoft.com/office/drawing/2014/main" id="{7E358B7A-C0CA-3A45-BBF6-16BE2FAFB913}"/>
              </a:ext>
            </a:extLst>
          </p:cNvPr>
          <p:cNvSpPr>
            <a:spLocks noGrp="1"/>
          </p:cNvSpPr>
          <p:nvPr>
            <p:ph type="sldNum" sz="quarter" idx="10"/>
          </p:nvPr>
        </p:nvSpPr>
        <p:spPr/>
        <p:txBody>
          <a:bodyPr/>
          <a:lstStyle/>
          <a:p>
            <a:fld id="{10F38EA1-A2B3-734E-8FE4-2A14DB32A8FE}" type="slidenum">
              <a:rPr lang="en-AU" noProof="0" smtClean="0"/>
              <a:pPr/>
              <a:t>‹#›</a:t>
            </a:fld>
            <a:endParaRPr lang="en-AU" noProof="0"/>
          </a:p>
        </p:txBody>
      </p:sp>
    </p:spTree>
    <p:extLst>
      <p:ext uri="{BB962C8B-B14F-4D97-AF65-F5344CB8AC3E}">
        <p14:creationId xmlns:p14="http://schemas.microsoft.com/office/powerpoint/2010/main" val="89846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1080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10800000" cy="1325563"/>
          </a:xfrm>
        </p:spPr>
        <p:txBody>
          <a:bodyPr/>
          <a:lstStyle>
            <a:lvl1pPr>
              <a:defRPr/>
            </a:lvl1pPr>
          </a:lstStyle>
          <a:p>
            <a:r>
              <a:rPr lang="en-AU" noProof="0"/>
              <a:t>Text Slide 4</a:t>
            </a:r>
          </a:p>
        </p:txBody>
      </p:sp>
      <p:sp>
        <p:nvSpPr>
          <p:cNvPr id="3" name="Slide Number Placeholder 2">
            <a:extLst>
              <a:ext uri="{FF2B5EF4-FFF2-40B4-BE49-F238E27FC236}">
                <a16:creationId xmlns:a16="http://schemas.microsoft.com/office/drawing/2014/main" id="{9468974D-B486-5A96-0054-4E2AA37FEDCD}"/>
              </a:ext>
            </a:extLst>
          </p:cNvPr>
          <p:cNvSpPr>
            <a:spLocks noGrp="1"/>
          </p:cNvSpPr>
          <p:nvPr>
            <p:ph type="sldNum" sz="quarter" idx="10"/>
          </p:nvPr>
        </p:nvSpPr>
        <p:spPr/>
        <p:txBody>
          <a:bodyPr/>
          <a:lstStyle/>
          <a:p>
            <a:fld id="{10F38EA1-A2B3-734E-8FE4-2A14DB32A8FE}" type="slidenum">
              <a:rPr lang="en-AU" noProof="0" smtClean="0"/>
              <a:pPr/>
              <a:t>‹#›</a:t>
            </a:fld>
            <a:endParaRPr lang="en-AU" noProof="0"/>
          </a:p>
        </p:txBody>
      </p:sp>
    </p:spTree>
    <p:extLst>
      <p:ext uri="{BB962C8B-B14F-4D97-AF65-F5344CB8AC3E}">
        <p14:creationId xmlns:p14="http://schemas.microsoft.com/office/powerpoint/2010/main" val="165188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Image Right">
    <p:spTree>
      <p:nvGrpSpPr>
        <p:cNvPr id="1" name=""/>
        <p:cNvGrpSpPr/>
        <p:nvPr/>
      </p:nvGrpSpPr>
      <p:grpSpPr>
        <a:xfrm>
          <a:off x="0" y="0"/>
          <a:ext cx="0" cy="0"/>
          <a:chOff x="0" y="0"/>
          <a:chExt cx="0" cy="0"/>
        </a:xfrm>
      </p:grpSpPr>
      <p:pic>
        <p:nvPicPr>
          <p:cNvPr id="5" name="Picture 4" descr="A child wearing a blue hoodie and jeans&#10;&#10;Description automatically generated">
            <a:extLst>
              <a:ext uri="{FF2B5EF4-FFF2-40B4-BE49-F238E27FC236}">
                <a16:creationId xmlns:a16="http://schemas.microsoft.com/office/drawing/2014/main" id="{BA471099-6ACB-A63C-1BE6-1E5F3F02D84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3"/>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5213025"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5213025" cy="1325563"/>
          </a:xfrm>
        </p:spPr>
        <p:txBody>
          <a:bodyPr/>
          <a:lstStyle>
            <a:lvl1pPr>
              <a:defRPr/>
            </a:lvl1pPr>
          </a:lstStyle>
          <a:p>
            <a:r>
              <a:rPr lang="en-AU" noProof="0"/>
              <a:t>Text Slide with Image Right</a:t>
            </a:r>
          </a:p>
        </p:txBody>
      </p:sp>
      <p:sp>
        <p:nvSpPr>
          <p:cNvPr id="4" name="Slide Number Placeholder 3">
            <a:extLst>
              <a:ext uri="{FF2B5EF4-FFF2-40B4-BE49-F238E27FC236}">
                <a16:creationId xmlns:a16="http://schemas.microsoft.com/office/drawing/2014/main" id="{CB61AC0A-D480-64C8-13C7-E8045D386EFD}"/>
              </a:ext>
            </a:extLst>
          </p:cNvPr>
          <p:cNvSpPr>
            <a:spLocks noGrp="1"/>
          </p:cNvSpPr>
          <p:nvPr>
            <p:ph type="sldNum" sz="quarter" idx="10"/>
          </p:nvPr>
        </p:nvSpPr>
        <p:spPr/>
        <p:txBody>
          <a:bodyPr/>
          <a:lstStyle>
            <a:lvl1pPr>
              <a:defRPr>
                <a:solidFill>
                  <a:schemeClr val="bg1"/>
                </a:solidFill>
              </a:defRPr>
            </a:lvl1pPr>
          </a:lstStyle>
          <a:p>
            <a:fld id="{10F38EA1-A2B3-734E-8FE4-2A14DB32A8FE}" type="slidenum">
              <a:rPr lang="en-AU" smtClean="0"/>
              <a:pPr/>
              <a:t>‹#›</a:t>
            </a:fld>
            <a:endParaRPr lang="en-AU"/>
          </a:p>
        </p:txBody>
      </p:sp>
    </p:spTree>
    <p:extLst>
      <p:ext uri="{BB962C8B-B14F-4D97-AF65-F5344CB8AC3E}">
        <p14:creationId xmlns:p14="http://schemas.microsoft.com/office/powerpoint/2010/main" val="151962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Image Left">
    <p:spTree>
      <p:nvGrpSpPr>
        <p:cNvPr id="1" name=""/>
        <p:cNvGrpSpPr/>
        <p:nvPr/>
      </p:nvGrpSpPr>
      <p:grpSpPr>
        <a:xfrm>
          <a:off x="0" y="0"/>
          <a:ext cx="0" cy="0"/>
          <a:chOff x="0" y="0"/>
          <a:chExt cx="0" cy="0"/>
        </a:xfrm>
      </p:grpSpPr>
      <p:pic>
        <p:nvPicPr>
          <p:cNvPr id="5" name="Picture 4" descr="A close-up of a beaker with liquid&#10;&#10;Description automatically generated">
            <a:extLst>
              <a:ext uri="{FF2B5EF4-FFF2-40B4-BE49-F238E27FC236}">
                <a16:creationId xmlns:a16="http://schemas.microsoft.com/office/drawing/2014/main" id="{1A74D199-C030-9996-CCDA-543E6B49696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3"/>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6276974" y="2160000"/>
            <a:ext cx="5225025"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6276974" y="828000"/>
            <a:ext cx="5225025" cy="1325563"/>
          </a:xfrm>
        </p:spPr>
        <p:txBody>
          <a:bodyPr/>
          <a:lstStyle>
            <a:lvl1pPr>
              <a:defRPr/>
            </a:lvl1pPr>
          </a:lstStyle>
          <a:p>
            <a:r>
              <a:rPr lang="en-AU" noProof="0"/>
              <a:t>Text Slide with Image Left</a:t>
            </a:r>
          </a:p>
        </p:txBody>
      </p:sp>
    </p:spTree>
    <p:extLst>
      <p:ext uri="{BB962C8B-B14F-4D97-AF65-F5344CB8AC3E}">
        <p14:creationId xmlns:p14="http://schemas.microsoft.com/office/powerpoint/2010/main" val="352359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eatur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828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8280000" cy="1325563"/>
          </a:xfrm>
        </p:spPr>
        <p:txBody>
          <a:bodyPr/>
          <a:lstStyle>
            <a:lvl1pPr>
              <a:defRPr/>
            </a:lvl1pPr>
          </a:lstStyle>
          <a:p>
            <a:r>
              <a:rPr lang="en-AU" noProof="0"/>
              <a:t>Feature Slide 1</a:t>
            </a:r>
          </a:p>
        </p:txBody>
      </p:sp>
    </p:spTree>
    <p:extLst>
      <p:ext uri="{BB962C8B-B14F-4D97-AF65-F5344CB8AC3E}">
        <p14:creationId xmlns:p14="http://schemas.microsoft.com/office/powerpoint/2010/main" val="338781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atur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1008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10080000" cy="1325563"/>
          </a:xfrm>
        </p:spPr>
        <p:txBody>
          <a:bodyPr/>
          <a:lstStyle>
            <a:lvl1pPr>
              <a:defRPr/>
            </a:lvl1pPr>
          </a:lstStyle>
          <a:p>
            <a:r>
              <a:rPr lang="en-AU" noProof="0"/>
              <a:t>Feature Slide 2</a:t>
            </a:r>
          </a:p>
        </p:txBody>
      </p:sp>
    </p:spTree>
    <p:extLst>
      <p:ext uri="{BB962C8B-B14F-4D97-AF65-F5344CB8AC3E}">
        <p14:creationId xmlns:p14="http://schemas.microsoft.com/office/powerpoint/2010/main" val="19976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ature text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9EF45-C415-10CC-916B-B6A5AE43F3FE}"/>
              </a:ext>
            </a:extLst>
          </p:cNvPr>
          <p:cNvPicPr>
            <a:picLocks noChangeAspect="1"/>
          </p:cNvPicPr>
          <p:nvPr userDrawn="1"/>
        </p:nvPicPr>
        <p:blipFill>
          <a:blip r:embed="rId2"/>
          <a:srcRect/>
          <a:stretch/>
        </p:blipFill>
        <p:spPr>
          <a:xfrm>
            <a:off x="0" y="-1"/>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2700000" y="2160000"/>
            <a:ext cx="900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2700000" y="828000"/>
            <a:ext cx="9000000" cy="1325563"/>
          </a:xfrm>
        </p:spPr>
        <p:txBody>
          <a:bodyPr/>
          <a:lstStyle>
            <a:lvl1pPr>
              <a:defRPr/>
            </a:lvl1pPr>
          </a:lstStyle>
          <a:p>
            <a:r>
              <a:rPr lang="en-AU" noProof="0"/>
              <a:t>Feature text slide 3</a:t>
            </a:r>
          </a:p>
        </p:txBody>
      </p:sp>
    </p:spTree>
    <p:extLst>
      <p:ext uri="{BB962C8B-B14F-4D97-AF65-F5344CB8AC3E}">
        <p14:creationId xmlns:p14="http://schemas.microsoft.com/office/powerpoint/2010/main" val="214139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ature text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1980000" y="2160000"/>
            <a:ext cx="936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1980000" y="828000"/>
            <a:ext cx="9360000" cy="1325563"/>
          </a:xfrm>
        </p:spPr>
        <p:txBody>
          <a:bodyPr/>
          <a:lstStyle>
            <a:lvl1pPr>
              <a:defRPr/>
            </a:lvl1pPr>
          </a:lstStyle>
          <a:p>
            <a:r>
              <a:rPr lang="en-AU" noProof="0"/>
              <a:t>Feature text slide 4</a:t>
            </a:r>
          </a:p>
        </p:txBody>
      </p:sp>
    </p:spTree>
    <p:extLst>
      <p:ext uri="{BB962C8B-B14F-4D97-AF65-F5344CB8AC3E}">
        <p14:creationId xmlns:p14="http://schemas.microsoft.com/office/powerpoint/2010/main" val="334314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f Blue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CACE5-557D-74D5-73FE-256324F5764B}"/>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8AFDE26D-2254-CB41-B959-5EBE585B43FD}"/>
              </a:ext>
            </a:extLst>
          </p:cNvPr>
          <p:cNvSpPr>
            <a:spLocks noGrp="1"/>
          </p:cNvSpPr>
          <p:nvPr>
            <p:ph type="ctrTitle" hasCustomPrompt="1"/>
          </p:nvPr>
        </p:nvSpPr>
        <p:spPr>
          <a:xfrm>
            <a:off x="5374171" y="-1"/>
            <a:ext cx="6122504" cy="1747445"/>
          </a:xfrm>
        </p:spPr>
        <p:txBody>
          <a:bodyPr anchor="b">
            <a:noAutofit/>
          </a:bodyPr>
          <a:lstStyle>
            <a:lvl1pPr algn="r">
              <a:defRPr sz="3000">
                <a:solidFill>
                  <a:schemeClr val="tx2"/>
                </a:solidFill>
                <a:latin typeface="+mj-lt"/>
              </a:defRPr>
            </a:lvl1pPr>
          </a:lstStyle>
          <a:p>
            <a:r>
              <a:rPr lang="en-AU" noProof="0"/>
              <a:t>Half Blue Title Slide</a:t>
            </a:r>
          </a:p>
        </p:txBody>
      </p:sp>
      <p:sp>
        <p:nvSpPr>
          <p:cNvPr id="9" name="Subtitle 2">
            <a:extLst>
              <a:ext uri="{FF2B5EF4-FFF2-40B4-BE49-F238E27FC236}">
                <a16:creationId xmlns:a16="http://schemas.microsoft.com/office/drawing/2014/main" id="{C038090E-80CB-674C-BFE5-17C31335E527}"/>
              </a:ext>
            </a:extLst>
          </p:cNvPr>
          <p:cNvSpPr>
            <a:spLocks noGrp="1"/>
          </p:cNvSpPr>
          <p:nvPr>
            <p:ph type="subTitle" idx="1"/>
          </p:nvPr>
        </p:nvSpPr>
        <p:spPr>
          <a:xfrm>
            <a:off x="5374170" y="1879792"/>
            <a:ext cx="6122505" cy="795675"/>
          </a:xfrm>
        </p:spPr>
        <p:txBody>
          <a:bodyPr>
            <a:noAutofit/>
          </a:bodyPr>
          <a:lstStyle>
            <a:lvl1pPr marL="0" indent="0" algn="r">
              <a:buNone/>
              <a:defRPr sz="16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noProof="0"/>
              <a:t>Click to edit Master subtitle style</a:t>
            </a:r>
          </a:p>
        </p:txBody>
      </p:sp>
      <p:pic>
        <p:nvPicPr>
          <p:cNvPr id="5" name="Graphic 4">
            <a:extLst>
              <a:ext uri="{FF2B5EF4-FFF2-40B4-BE49-F238E27FC236}">
                <a16:creationId xmlns:a16="http://schemas.microsoft.com/office/drawing/2014/main" id="{9A419004-C259-4730-C840-E9203F264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15194" y="5814000"/>
            <a:ext cx="881481" cy="504000"/>
          </a:xfrm>
          <a:prstGeom prst="rect">
            <a:avLst/>
          </a:prstGeom>
        </p:spPr>
      </p:pic>
    </p:spTree>
    <p:extLst>
      <p:ext uri="{BB962C8B-B14F-4D97-AF65-F5344CB8AC3E}">
        <p14:creationId xmlns:p14="http://schemas.microsoft.com/office/powerpoint/2010/main" val="27605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le Slide">
    <p:spTree>
      <p:nvGrpSpPr>
        <p:cNvPr id="1" name=""/>
        <p:cNvGrpSpPr/>
        <p:nvPr/>
      </p:nvGrpSpPr>
      <p:grpSpPr>
        <a:xfrm>
          <a:off x="0" y="0"/>
          <a:ext cx="0" cy="0"/>
          <a:chOff x="0" y="0"/>
          <a:chExt cx="0" cy="0"/>
        </a:xfrm>
      </p:grpSpPr>
      <p:pic>
        <p:nvPicPr>
          <p:cNvPr id="5" name="Picture 4" descr="A person in a white shirt&#10;&#10;Description automatically generated">
            <a:extLst>
              <a:ext uri="{FF2B5EF4-FFF2-40B4-BE49-F238E27FC236}">
                <a16:creationId xmlns:a16="http://schemas.microsoft.com/office/drawing/2014/main" id="{7D710355-D4E3-6D78-73DC-9BB4ED9433D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2870802-106E-C294-44C9-84D53161B31F}"/>
              </a:ext>
            </a:extLst>
          </p:cNvPr>
          <p:cNvPicPr>
            <a:picLocks noChangeAspect="1"/>
          </p:cNvPicPr>
          <p:nvPr userDrawn="1"/>
        </p:nvPicPr>
        <p:blipFill>
          <a:blip r:embed="rId3"/>
          <a:srcRect/>
          <a:stretch/>
        </p:blipFill>
        <p:spPr>
          <a:xfrm>
            <a:off x="-1200" y="-675"/>
            <a:ext cx="12193200" cy="6858675"/>
          </a:xfrm>
          <a:prstGeom prst="rect">
            <a:avLst/>
          </a:prstGeom>
        </p:spPr>
      </p:pic>
      <p:sp>
        <p:nvSpPr>
          <p:cNvPr id="8" name="Title 1">
            <a:extLst>
              <a:ext uri="{FF2B5EF4-FFF2-40B4-BE49-F238E27FC236}">
                <a16:creationId xmlns:a16="http://schemas.microsoft.com/office/drawing/2014/main" id="{EF572701-7D31-C545-8D14-60EBB663C498}"/>
              </a:ext>
            </a:extLst>
          </p:cNvPr>
          <p:cNvSpPr>
            <a:spLocks noGrp="1"/>
          </p:cNvSpPr>
          <p:nvPr>
            <p:ph type="ctrTitle" hasCustomPrompt="1"/>
          </p:nvPr>
        </p:nvSpPr>
        <p:spPr>
          <a:xfrm>
            <a:off x="5813815" y="823913"/>
            <a:ext cx="5676900" cy="2340000"/>
          </a:xfrm>
        </p:spPr>
        <p:txBody>
          <a:bodyPr anchor="b" anchorCtr="0"/>
          <a:lstStyle>
            <a:lvl1pPr algn="r">
              <a:defRPr sz="3000">
                <a:solidFill>
                  <a:schemeClr val="bg1"/>
                </a:solidFill>
                <a:latin typeface="+mj-lt"/>
              </a:defRPr>
            </a:lvl1pPr>
          </a:lstStyle>
          <a:p>
            <a:r>
              <a:rPr lang="en-AU" noProof="0"/>
              <a:t>Image Title Slide</a:t>
            </a:r>
          </a:p>
        </p:txBody>
      </p:sp>
      <p:sp>
        <p:nvSpPr>
          <p:cNvPr id="9" name="Subtitle 2">
            <a:extLst>
              <a:ext uri="{FF2B5EF4-FFF2-40B4-BE49-F238E27FC236}">
                <a16:creationId xmlns:a16="http://schemas.microsoft.com/office/drawing/2014/main" id="{418C4A0E-E162-E748-8927-0A014340221A}"/>
              </a:ext>
            </a:extLst>
          </p:cNvPr>
          <p:cNvSpPr>
            <a:spLocks noGrp="1"/>
          </p:cNvSpPr>
          <p:nvPr>
            <p:ph type="subTitle" idx="1"/>
          </p:nvPr>
        </p:nvSpPr>
        <p:spPr>
          <a:xfrm>
            <a:off x="5813815" y="3377004"/>
            <a:ext cx="5676900" cy="1398928"/>
          </a:xfrm>
        </p:spPr>
        <p:txBody>
          <a:bodyPr/>
          <a:lstStyle>
            <a:lvl1pPr algn="r">
              <a:defRPr sz="1600" b="0">
                <a:solidFill>
                  <a:schemeClr val="bg1"/>
                </a:solidFill>
                <a:latin typeface="+mn-lt"/>
              </a:defRPr>
            </a:lvl1pPr>
          </a:lstStyle>
          <a:p>
            <a:r>
              <a:rPr lang="en-AU" noProof="0"/>
              <a:t>Click to edit Master subtitle style</a:t>
            </a:r>
          </a:p>
        </p:txBody>
      </p:sp>
      <p:pic>
        <p:nvPicPr>
          <p:cNvPr id="2" name="Graphic 1">
            <a:extLst>
              <a:ext uri="{FF2B5EF4-FFF2-40B4-BE49-F238E27FC236}">
                <a16:creationId xmlns:a16="http://schemas.microsoft.com/office/drawing/2014/main" id="{31BAEAAB-9951-BF75-890B-96107B02FD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9234" y="5814000"/>
            <a:ext cx="881481" cy="504000"/>
          </a:xfrm>
          <a:prstGeom prst="rect">
            <a:avLst/>
          </a:prstGeom>
        </p:spPr>
      </p:pic>
    </p:spTree>
    <p:extLst>
      <p:ext uri="{BB962C8B-B14F-4D97-AF65-F5344CB8AC3E}">
        <p14:creationId xmlns:p14="http://schemas.microsoft.com/office/powerpoint/2010/main" val="14153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Graphic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B2FC55-0757-E241-8048-578DC6712371}"/>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4A22398-5C50-FC49-A4FA-731A84FF3F61}"/>
              </a:ext>
            </a:extLst>
          </p:cNvPr>
          <p:cNvSpPr>
            <a:spLocks noGrp="1"/>
          </p:cNvSpPr>
          <p:nvPr>
            <p:ph type="ctrTitle" hasCustomPrompt="1"/>
          </p:nvPr>
        </p:nvSpPr>
        <p:spPr>
          <a:xfrm>
            <a:off x="695325" y="0"/>
            <a:ext cx="5676900" cy="2340000"/>
          </a:xfrm>
        </p:spPr>
        <p:txBody>
          <a:bodyPr anchor="b" anchorCtr="0"/>
          <a:lstStyle>
            <a:lvl1pPr>
              <a:defRPr sz="3000">
                <a:solidFill>
                  <a:schemeClr val="bg1"/>
                </a:solidFill>
                <a:latin typeface="+mj-lt"/>
              </a:defRPr>
            </a:lvl1pPr>
          </a:lstStyle>
          <a:p>
            <a:r>
              <a:rPr lang="en-AU" noProof="0"/>
              <a:t>Full Graphic Title Slide</a:t>
            </a:r>
          </a:p>
        </p:txBody>
      </p:sp>
      <p:sp>
        <p:nvSpPr>
          <p:cNvPr id="4" name="Subtitle 2">
            <a:extLst>
              <a:ext uri="{FF2B5EF4-FFF2-40B4-BE49-F238E27FC236}">
                <a16:creationId xmlns:a16="http://schemas.microsoft.com/office/drawing/2014/main" id="{28776D6B-6154-E44C-BA0E-7A2E7D9182C8}"/>
              </a:ext>
            </a:extLst>
          </p:cNvPr>
          <p:cNvSpPr>
            <a:spLocks noGrp="1"/>
          </p:cNvSpPr>
          <p:nvPr>
            <p:ph type="subTitle" idx="1"/>
          </p:nvPr>
        </p:nvSpPr>
        <p:spPr>
          <a:xfrm>
            <a:off x="695325" y="2605088"/>
            <a:ext cx="5676900" cy="2340000"/>
          </a:xfrm>
        </p:spPr>
        <p:txBody>
          <a:bodyPr/>
          <a:lstStyle>
            <a:lvl1pPr>
              <a:defRPr sz="1600" b="0">
                <a:solidFill>
                  <a:schemeClr val="bg1"/>
                </a:solidFill>
                <a:latin typeface="+mn-lt"/>
              </a:defRPr>
            </a:lvl1pPr>
          </a:lstStyle>
          <a:p>
            <a:r>
              <a:rPr lang="en-AU" noProof="0"/>
              <a:t>Click to edit Master subtitle style</a:t>
            </a:r>
          </a:p>
        </p:txBody>
      </p:sp>
      <p:pic>
        <p:nvPicPr>
          <p:cNvPr id="2" name="Graphic 1">
            <a:extLst>
              <a:ext uri="{FF2B5EF4-FFF2-40B4-BE49-F238E27FC236}">
                <a16:creationId xmlns:a16="http://schemas.microsoft.com/office/drawing/2014/main" id="{7F9EA4A2-A8AA-EFE5-48EC-340BB35A60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5325" y="5814000"/>
            <a:ext cx="881481" cy="504000"/>
          </a:xfrm>
          <a:prstGeom prst="rect">
            <a:avLst/>
          </a:prstGeom>
        </p:spPr>
      </p:pic>
      <p:sp>
        <p:nvSpPr>
          <p:cNvPr id="7" name="TextBox 6">
            <a:extLst>
              <a:ext uri="{FF2B5EF4-FFF2-40B4-BE49-F238E27FC236}">
                <a16:creationId xmlns:a16="http://schemas.microsoft.com/office/drawing/2014/main" id="{0AA68A1A-DA2D-4579-8B8E-C7319667E231}"/>
              </a:ext>
            </a:extLst>
          </p:cNvPr>
          <p:cNvSpPr txBox="1"/>
          <p:nvPr userDrawn="1"/>
        </p:nvSpPr>
        <p:spPr>
          <a:xfrm>
            <a:off x="7332133" y="-2692400"/>
            <a:ext cx="0" cy="0"/>
          </a:xfrm>
          <a:prstGeom prst="rect">
            <a:avLst/>
          </a:prstGeom>
          <a:noFill/>
        </p:spPr>
        <p:txBody>
          <a:bodyPr wrap="none" lIns="0" tIns="0" rIns="0" bIns="0" rtlCol="0">
            <a:noAutofit/>
          </a:bodyPr>
          <a:lstStyle/>
          <a:p>
            <a:pPr algn="l"/>
            <a:endParaRPr lang="en-AU" noProof="0">
              <a:latin typeface="+mn-lt"/>
            </a:endParaRPr>
          </a:p>
        </p:txBody>
      </p:sp>
    </p:spTree>
    <p:extLst>
      <p:ext uri="{BB962C8B-B14F-4D97-AF65-F5344CB8AC3E}">
        <p14:creationId xmlns:p14="http://schemas.microsoft.com/office/powerpoint/2010/main" val="409739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Graphic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2"/>
          <a:src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695325" y="823912"/>
            <a:ext cx="9000000" cy="1331913"/>
          </a:xfrm>
        </p:spPr>
        <p:txBody>
          <a:bodyPr anchor="ctr"/>
          <a:lstStyle>
            <a:lvl1pPr>
              <a:defRPr sz="3000">
                <a:solidFill>
                  <a:schemeClr val="tx2"/>
                </a:solidFill>
                <a:latin typeface="+mj-lt"/>
              </a:defRPr>
            </a:lvl1pPr>
          </a:lstStyle>
          <a:p>
            <a:r>
              <a:rPr lang="en-AU" noProof="0"/>
              <a:t>Divider slide Graphic 1</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695324" y="3297295"/>
            <a:ext cx="9000000" cy="2750457"/>
          </a:xfrm>
        </p:spPr>
        <p:txBody>
          <a:bodyPr/>
          <a:lstStyle>
            <a:lvl1pPr>
              <a:defRPr sz="1600" b="0">
                <a:solidFill>
                  <a:schemeClr val="bg1"/>
                </a:solidFill>
                <a:latin typeface="+mn-lt"/>
              </a:defRPr>
            </a:lvl1pPr>
          </a:lstStyle>
          <a:p>
            <a:r>
              <a:rPr lang="en-AU" noProof="0"/>
              <a:t>Click to edit Master subtitle style</a:t>
            </a:r>
          </a:p>
        </p:txBody>
      </p:sp>
    </p:spTree>
    <p:extLst>
      <p:ext uri="{BB962C8B-B14F-4D97-AF65-F5344CB8AC3E}">
        <p14:creationId xmlns:p14="http://schemas.microsoft.com/office/powerpoint/2010/main" val="262022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Graphic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2"/>
          <a:src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695325" y="823912"/>
            <a:ext cx="9000000" cy="1331913"/>
          </a:xfrm>
        </p:spPr>
        <p:txBody>
          <a:bodyPr anchor="ctr"/>
          <a:lstStyle>
            <a:lvl1pPr>
              <a:defRPr sz="3000">
                <a:solidFill>
                  <a:schemeClr val="tx2"/>
                </a:solidFill>
              </a:defRPr>
            </a:lvl1pPr>
          </a:lstStyle>
          <a:p>
            <a:r>
              <a:rPr lang="en-AU" noProof="0"/>
              <a:t>Divider slide Graphic 2</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695324" y="3297295"/>
            <a:ext cx="9000000" cy="2750457"/>
          </a:xfrm>
        </p:spPr>
        <p:txBody>
          <a:bodyPr/>
          <a:lstStyle>
            <a:lvl1pPr>
              <a:defRPr sz="1600" b="0">
                <a:solidFill>
                  <a:schemeClr val="bg1"/>
                </a:solidFill>
              </a:defRPr>
            </a:lvl1pPr>
          </a:lstStyle>
          <a:p>
            <a:r>
              <a:rPr lang="en-AU" noProof="0"/>
              <a:t>Click to edit Master subtitle style</a:t>
            </a:r>
          </a:p>
        </p:txBody>
      </p:sp>
    </p:spTree>
    <p:extLst>
      <p:ext uri="{BB962C8B-B14F-4D97-AF65-F5344CB8AC3E}">
        <p14:creationId xmlns:p14="http://schemas.microsoft.com/office/powerpoint/2010/main" val="239899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Image 1">
    <p:spTree>
      <p:nvGrpSpPr>
        <p:cNvPr id="1" name=""/>
        <p:cNvGrpSpPr/>
        <p:nvPr/>
      </p:nvGrpSpPr>
      <p:grpSpPr>
        <a:xfrm>
          <a:off x="0" y="0"/>
          <a:ext cx="0" cy="0"/>
          <a:chOff x="0" y="0"/>
          <a:chExt cx="0" cy="0"/>
        </a:xfrm>
      </p:grpSpPr>
      <p:pic>
        <p:nvPicPr>
          <p:cNvPr id="4" name="Picture 3" descr="A person in a subway&#10;&#10;Description automatically generated">
            <a:extLst>
              <a:ext uri="{FF2B5EF4-FFF2-40B4-BE49-F238E27FC236}">
                <a16:creationId xmlns:a16="http://schemas.microsoft.com/office/drawing/2014/main" id="{B966E2A6-39CB-0154-8EF1-FAF4A29CC93B}"/>
              </a:ext>
            </a:extLst>
          </p:cNvPr>
          <p:cNvPicPr>
            <a:picLocks noChangeAspect="1"/>
          </p:cNvPicPr>
          <p:nvPr userDrawn="1"/>
        </p:nvPicPr>
        <p:blipFill>
          <a:blip r:embed="rId2"/>
          <a:stretch>
            <a:fillRect/>
          </a:stretch>
        </p:blipFill>
        <p:spPr>
          <a:xfrm>
            <a:off x="-1" y="0"/>
            <a:ext cx="12191999" cy="6857999"/>
          </a:xfrm>
          <a:prstGeom prst="rect">
            <a:avLst/>
          </a:prstGeom>
        </p:spPr>
      </p:pic>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3"/>
          <a:src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695324" y="823913"/>
            <a:ext cx="10801350" cy="790528"/>
          </a:xfrm>
        </p:spPr>
        <p:txBody>
          <a:bodyPr anchor="ctr"/>
          <a:lstStyle>
            <a:lvl1pPr>
              <a:defRPr sz="3000">
                <a:solidFill>
                  <a:schemeClr val="tx2"/>
                </a:solidFill>
              </a:defRPr>
            </a:lvl1pPr>
          </a:lstStyle>
          <a:p>
            <a:r>
              <a:rPr lang="en-AU" noProof="0"/>
              <a:t>Divider slide with Image 1</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p:nvPr>
        </p:nvSpPr>
        <p:spPr>
          <a:xfrm>
            <a:off x="695325" y="1685177"/>
            <a:ext cx="10801349" cy="470650"/>
          </a:xfrm>
        </p:spPr>
        <p:txBody>
          <a:bodyPr/>
          <a:lstStyle>
            <a:lvl1pPr>
              <a:defRPr sz="1600" b="0">
                <a:solidFill>
                  <a:schemeClr val="tx2"/>
                </a:solidFill>
              </a:defRPr>
            </a:lvl1pPr>
          </a:lstStyle>
          <a:p>
            <a:pPr lvl="0"/>
            <a:r>
              <a:rPr lang="en-AU" noProof="0"/>
              <a:t>Click to edit Master text styles</a:t>
            </a:r>
          </a:p>
        </p:txBody>
      </p:sp>
      <p:sp>
        <p:nvSpPr>
          <p:cNvPr id="5" name="TextBox 4">
            <a:extLst>
              <a:ext uri="{FF2B5EF4-FFF2-40B4-BE49-F238E27FC236}">
                <a16:creationId xmlns:a16="http://schemas.microsoft.com/office/drawing/2014/main" id="{6BAB2E30-9305-B246-847D-A95F11F85B71}"/>
              </a:ext>
            </a:extLst>
          </p:cNvPr>
          <p:cNvSpPr txBox="1"/>
          <p:nvPr userDrawn="1"/>
        </p:nvSpPr>
        <p:spPr>
          <a:xfrm>
            <a:off x="3911600" y="-2184400"/>
            <a:ext cx="0" cy="0"/>
          </a:xfrm>
          <a:prstGeom prst="rect">
            <a:avLst/>
          </a:prstGeom>
          <a:noFill/>
        </p:spPr>
        <p:txBody>
          <a:bodyPr wrap="none" lIns="0" tIns="0" rIns="0" bIns="0" rtlCol="0">
            <a:noAutofit/>
          </a:bodyPr>
          <a:lstStyle/>
          <a:p>
            <a:pPr algn="l"/>
            <a:endParaRPr lang="en-AU" noProof="0"/>
          </a:p>
        </p:txBody>
      </p:sp>
    </p:spTree>
    <p:extLst>
      <p:ext uri="{BB962C8B-B14F-4D97-AF65-F5344CB8AC3E}">
        <p14:creationId xmlns:p14="http://schemas.microsoft.com/office/powerpoint/2010/main" val="165855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Image 2">
    <p:spTree>
      <p:nvGrpSpPr>
        <p:cNvPr id="1" name=""/>
        <p:cNvGrpSpPr/>
        <p:nvPr/>
      </p:nvGrpSpPr>
      <p:grpSpPr>
        <a:xfrm>
          <a:off x="0" y="0"/>
          <a:ext cx="0" cy="0"/>
          <a:chOff x="0" y="0"/>
          <a:chExt cx="0" cy="0"/>
        </a:xfrm>
      </p:grpSpPr>
      <p:pic>
        <p:nvPicPr>
          <p:cNvPr id="4" name="Picture 3" descr="A person in a subway&#10;&#10;Description automatically generated">
            <a:extLst>
              <a:ext uri="{FF2B5EF4-FFF2-40B4-BE49-F238E27FC236}">
                <a16:creationId xmlns:a16="http://schemas.microsoft.com/office/drawing/2014/main" id="{B966E2A6-39CB-0154-8EF1-FAF4A29CC93B}"/>
              </a:ext>
            </a:extLst>
          </p:cNvPr>
          <p:cNvPicPr>
            <a:picLocks noChangeAspect="1"/>
          </p:cNvPicPr>
          <p:nvPr userDrawn="1"/>
        </p:nvPicPr>
        <p:blipFill>
          <a:blip r:embed="rId2"/>
          <a:stretch>
            <a:fillRect/>
          </a:stretch>
        </p:blipFill>
        <p:spPr>
          <a:xfrm>
            <a:off x="-1" y="0"/>
            <a:ext cx="12191999" cy="6857999"/>
          </a:xfrm>
          <a:prstGeom prst="rect">
            <a:avLst/>
          </a:prstGeom>
        </p:spPr>
      </p:pic>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3"/>
          <a:src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695324" y="823913"/>
            <a:ext cx="10801350" cy="790528"/>
          </a:xfrm>
        </p:spPr>
        <p:txBody>
          <a:bodyPr anchor="ctr"/>
          <a:lstStyle>
            <a:lvl1pPr>
              <a:defRPr sz="3000">
                <a:solidFill>
                  <a:schemeClr val="tx2"/>
                </a:solidFill>
              </a:defRPr>
            </a:lvl1pPr>
          </a:lstStyle>
          <a:p>
            <a:r>
              <a:rPr lang="en-AU" noProof="0"/>
              <a:t>Divider slide with Image 2</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p:nvPr>
        </p:nvSpPr>
        <p:spPr>
          <a:xfrm>
            <a:off x="695325" y="1685177"/>
            <a:ext cx="10801349" cy="470650"/>
          </a:xfrm>
        </p:spPr>
        <p:txBody>
          <a:bodyPr/>
          <a:lstStyle>
            <a:lvl1pPr>
              <a:defRPr sz="1600" b="0">
                <a:solidFill>
                  <a:schemeClr val="tx2"/>
                </a:solidFill>
              </a:defRPr>
            </a:lvl1pPr>
          </a:lstStyle>
          <a:p>
            <a:pPr lvl="0"/>
            <a:r>
              <a:rPr lang="en-AU" noProof="0"/>
              <a:t>Click to edit Master text styles</a:t>
            </a:r>
          </a:p>
        </p:txBody>
      </p:sp>
      <p:sp>
        <p:nvSpPr>
          <p:cNvPr id="5" name="TextBox 4">
            <a:extLst>
              <a:ext uri="{FF2B5EF4-FFF2-40B4-BE49-F238E27FC236}">
                <a16:creationId xmlns:a16="http://schemas.microsoft.com/office/drawing/2014/main" id="{6BAB2E30-9305-B246-847D-A95F11F85B71}"/>
              </a:ext>
            </a:extLst>
          </p:cNvPr>
          <p:cNvSpPr txBox="1"/>
          <p:nvPr userDrawn="1"/>
        </p:nvSpPr>
        <p:spPr>
          <a:xfrm>
            <a:off x="3911600" y="-2184400"/>
            <a:ext cx="0" cy="0"/>
          </a:xfrm>
          <a:prstGeom prst="rect">
            <a:avLst/>
          </a:prstGeom>
          <a:noFill/>
        </p:spPr>
        <p:txBody>
          <a:bodyPr wrap="none" lIns="0" tIns="0" rIns="0" bIns="0" rtlCol="0">
            <a:noAutofit/>
          </a:bodyPr>
          <a:lstStyle/>
          <a:p>
            <a:pPr algn="l"/>
            <a:endParaRPr lang="en-AU" noProof="0"/>
          </a:p>
        </p:txBody>
      </p:sp>
    </p:spTree>
    <p:extLst>
      <p:ext uri="{BB962C8B-B14F-4D97-AF65-F5344CB8AC3E}">
        <p14:creationId xmlns:p14="http://schemas.microsoft.com/office/powerpoint/2010/main" val="31880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6671EE8-B701-624C-ADC5-649257096E09}"/>
              </a:ext>
            </a:extLst>
          </p:cNvPr>
          <p:cNvSpPr>
            <a:spLocks noGrp="1"/>
          </p:cNvSpPr>
          <p:nvPr>
            <p:ph idx="1"/>
          </p:nvPr>
        </p:nvSpPr>
        <p:spPr>
          <a:xfrm>
            <a:off x="702000" y="2160000"/>
            <a:ext cx="1080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 name="Title 2">
            <a:extLst>
              <a:ext uri="{FF2B5EF4-FFF2-40B4-BE49-F238E27FC236}">
                <a16:creationId xmlns:a16="http://schemas.microsoft.com/office/drawing/2014/main" id="{3E49403F-CF40-6945-8659-9FD9788CF4CE}"/>
              </a:ext>
            </a:extLst>
          </p:cNvPr>
          <p:cNvSpPr>
            <a:spLocks noGrp="1"/>
          </p:cNvSpPr>
          <p:nvPr>
            <p:ph type="title" hasCustomPrompt="1"/>
          </p:nvPr>
        </p:nvSpPr>
        <p:spPr>
          <a:xfrm>
            <a:off x="702000" y="828000"/>
            <a:ext cx="10800000" cy="1325563"/>
          </a:xfrm>
        </p:spPr>
        <p:txBody>
          <a:bodyPr/>
          <a:lstStyle>
            <a:lvl1pPr>
              <a:defRPr/>
            </a:lvl1pPr>
          </a:lstStyle>
          <a:p>
            <a:r>
              <a:rPr lang="en-AU" noProof="0"/>
              <a:t>Text Slide 1</a:t>
            </a:r>
          </a:p>
        </p:txBody>
      </p:sp>
      <p:sp>
        <p:nvSpPr>
          <p:cNvPr id="2" name="Slide Number Placeholder 1">
            <a:extLst>
              <a:ext uri="{FF2B5EF4-FFF2-40B4-BE49-F238E27FC236}">
                <a16:creationId xmlns:a16="http://schemas.microsoft.com/office/drawing/2014/main" id="{1A3C493C-DA2C-23CD-1527-B67115CA6627}"/>
              </a:ext>
            </a:extLst>
          </p:cNvPr>
          <p:cNvSpPr>
            <a:spLocks noGrp="1"/>
          </p:cNvSpPr>
          <p:nvPr>
            <p:ph type="sldNum" sz="quarter" idx="10"/>
          </p:nvPr>
        </p:nvSpPr>
        <p:spPr/>
        <p:txBody>
          <a:bodyPr/>
          <a:lstStyle/>
          <a:p>
            <a:fld id="{10F38EA1-A2B3-734E-8FE4-2A14DB32A8FE}" type="slidenum">
              <a:rPr lang="en-AU" noProof="0" smtClean="0"/>
              <a:pPr/>
              <a:t>‹#›</a:t>
            </a:fld>
            <a:endParaRPr lang="en-AU" noProof="0"/>
          </a:p>
        </p:txBody>
      </p:sp>
    </p:spTree>
    <p:extLst>
      <p:ext uri="{BB962C8B-B14F-4D97-AF65-F5344CB8AC3E}">
        <p14:creationId xmlns:p14="http://schemas.microsoft.com/office/powerpoint/2010/main" val="391505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000" y="828000"/>
            <a:ext cx="10800000" cy="1325563"/>
          </a:xfrm>
          <a:prstGeom prst="rect">
            <a:avLst/>
          </a:prstGeom>
        </p:spPr>
        <p:txBody>
          <a:bodyPr vert="horz" lIns="0" tIns="0" rIns="0" bIns="0" rtlCol="0" anchor="t">
            <a:noAutofit/>
          </a:bodyPr>
          <a:lstStyle/>
          <a:p>
            <a:r>
              <a:rPr lang="en-AU" noProof="0"/>
              <a:t>Click to edit Master title style</a:t>
            </a:r>
          </a:p>
        </p:txBody>
      </p:sp>
      <p:sp>
        <p:nvSpPr>
          <p:cNvPr id="3" name="Text Placeholder 2"/>
          <p:cNvSpPr>
            <a:spLocks noGrp="1"/>
          </p:cNvSpPr>
          <p:nvPr>
            <p:ph type="body" idx="1"/>
          </p:nvPr>
        </p:nvSpPr>
        <p:spPr>
          <a:xfrm>
            <a:off x="702000" y="2160000"/>
            <a:ext cx="10800000" cy="3161913"/>
          </a:xfrm>
          <a:prstGeom prst="rect">
            <a:avLst/>
          </a:prstGeom>
        </p:spPr>
        <p:txBody>
          <a:bodyPr vert="horz" lIns="0" tIns="0" rIns="0" bIns="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 name="Slide Number Placeholder 5"/>
          <p:cNvSpPr>
            <a:spLocks noGrp="1"/>
          </p:cNvSpPr>
          <p:nvPr>
            <p:ph type="sldNum" sz="quarter" idx="4"/>
          </p:nvPr>
        </p:nvSpPr>
        <p:spPr>
          <a:xfrm>
            <a:off x="8758800" y="6480000"/>
            <a:ext cx="2743200" cy="360000"/>
          </a:xfrm>
          <a:prstGeom prst="rect">
            <a:avLst/>
          </a:prstGeom>
        </p:spPr>
        <p:txBody>
          <a:bodyPr vert="horz" lIns="0" tIns="0" rIns="0" bIns="0" rtlCol="0" anchor="ctr"/>
          <a:lstStyle>
            <a:lvl1pPr algn="r">
              <a:defRPr sz="1200" b="0" i="0">
                <a:solidFill>
                  <a:schemeClr val="tx1">
                    <a:tint val="75000"/>
                  </a:schemeClr>
                </a:solidFill>
                <a:latin typeface="+mn-lt"/>
                <a:cs typeface="Arial" panose="020B0604020202020204" pitchFamily="34" charset="0"/>
              </a:defRPr>
            </a:lvl1pPr>
          </a:lstStyle>
          <a:p>
            <a:fld id="{10F38EA1-A2B3-734E-8FE4-2A14DB32A8FE}" type="slidenum">
              <a:rPr lang="en-AU" smtClean="0"/>
              <a:pPr/>
              <a:t>‹#›</a:t>
            </a:fld>
            <a:endParaRPr lang="en-AU"/>
          </a:p>
        </p:txBody>
      </p:sp>
      <p:sp>
        <p:nvSpPr>
          <p:cNvPr id="7" name="TextBox 6">
            <a:extLst>
              <a:ext uri="{FF2B5EF4-FFF2-40B4-BE49-F238E27FC236}">
                <a16:creationId xmlns:a16="http://schemas.microsoft.com/office/drawing/2014/main" id="{265014CE-12A7-8C77-A008-FA048E1F609D}"/>
              </a:ext>
            </a:extLst>
          </p:cNvPr>
          <p:cNvSpPr txBox="1"/>
          <p:nvPr userDrawn="1">
            <p:extLst>
              <p:ext uri="{1162E1C5-73C7-4A58-AE30-91384D911F3F}">
                <p184:classification xmlns:p184="http://schemas.microsoft.com/office/powerpoint/2018/4/main" val="hdr"/>
              </p:ext>
            </p:extLst>
          </p:nvPr>
        </p:nvSpPr>
        <p:spPr>
          <a:xfrm>
            <a:off x="5752275" y="190500"/>
            <a:ext cx="730250" cy="182880"/>
          </a:xfrm>
          <a:prstGeom prst="rect">
            <a:avLst/>
          </a:prstGeom>
        </p:spPr>
        <p:txBody>
          <a:bodyPr horzOverflow="overflow" lIns="0" tIns="0" rIns="0" bIns="0">
            <a:spAutoFit/>
          </a:bodyPr>
          <a:lstStyle/>
          <a:p>
            <a:pPr algn="l"/>
            <a:r>
              <a:rPr lang="en-AU" sz="1200" noProof="0">
                <a:solidFill>
                  <a:schemeClr val="bg1"/>
                </a:solidFill>
                <a:latin typeface="+mn-lt"/>
                <a:cs typeface="Arial" panose="020B0604020202020204" pitchFamily="34" charset="0"/>
              </a:rPr>
              <a:t>OFFICIAL</a:t>
            </a:r>
          </a:p>
        </p:txBody>
      </p:sp>
      <p:sp>
        <p:nvSpPr>
          <p:cNvPr id="8" name="TextBox 7">
            <a:extLst>
              <a:ext uri="{FF2B5EF4-FFF2-40B4-BE49-F238E27FC236}">
                <a16:creationId xmlns:a16="http://schemas.microsoft.com/office/drawing/2014/main" id="{B82A9E49-CF9C-3CBC-7139-521B831785D6}"/>
              </a:ext>
            </a:extLst>
          </p:cNvPr>
          <p:cNvSpPr txBox="1"/>
          <p:nvPr userDrawn="1">
            <p:extLst>
              <p:ext uri="{1162E1C5-73C7-4A58-AE30-91384D911F3F}">
                <p184:classification xmlns:p184="http://schemas.microsoft.com/office/powerpoint/2018/4/main" val="ftr"/>
              </p:ext>
            </p:extLst>
          </p:nvPr>
        </p:nvSpPr>
        <p:spPr>
          <a:xfrm>
            <a:off x="5752275" y="6484620"/>
            <a:ext cx="730250" cy="182880"/>
          </a:xfrm>
          <a:prstGeom prst="rect">
            <a:avLst/>
          </a:prstGeom>
        </p:spPr>
        <p:txBody>
          <a:bodyPr horzOverflow="overflow" lIns="0" tIns="0" rIns="0" bIns="0">
            <a:spAutoFit/>
          </a:bodyPr>
          <a:lstStyle/>
          <a:p>
            <a:pPr algn="l"/>
            <a:r>
              <a:rPr lang="en-AU" sz="1200" noProof="0">
                <a:solidFill>
                  <a:schemeClr val="bg1"/>
                </a:solidFill>
                <a:latin typeface="+mn-lt"/>
                <a:cs typeface="Arial" panose="020B0604020202020204" pitchFamily="34" charset="0"/>
              </a:rPr>
              <a:t>OFFICIAL</a:t>
            </a:r>
          </a:p>
        </p:txBody>
      </p:sp>
    </p:spTree>
    <p:extLst>
      <p:ext uri="{BB962C8B-B14F-4D97-AF65-F5344CB8AC3E}">
        <p14:creationId xmlns:p14="http://schemas.microsoft.com/office/powerpoint/2010/main" val="27076361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809" r:id="rId3"/>
    <p:sldLayoutId id="2147483810" r:id="rId4"/>
    <p:sldLayoutId id="2147483797" r:id="rId5"/>
    <p:sldLayoutId id="2147483834" r:id="rId6"/>
    <p:sldLayoutId id="2147483835" r:id="rId7"/>
    <p:sldLayoutId id="2147483836" r:id="rId8"/>
    <p:sldLayoutId id="2147483799" r:id="rId9"/>
    <p:sldLayoutId id="2147483800" r:id="rId10"/>
    <p:sldLayoutId id="2147483837" r:id="rId11"/>
    <p:sldLayoutId id="2147483838" r:id="rId12"/>
    <p:sldLayoutId id="2147483832" r:id="rId13"/>
    <p:sldLayoutId id="2147483840" r:id="rId14"/>
    <p:sldLayoutId id="2147483839" r:id="rId15"/>
    <p:sldLayoutId id="2147483841" r:id="rId16"/>
    <p:sldLayoutId id="2147483833" r:id="rId17"/>
    <p:sldLayoutId id="214748384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i="0" kern="1200">
          <a:solidFill>
            <a:schemeClr val="tx2"/>
          </a:solidFill>
          <a:latin typeface="+mj-lt"/>
          <a:ea typeface="+mj-ea"/>
          <a:cs typeface="Arial" panose="020B0604020202020204" pitchFamily="34" charset="0"/>
        </a:defRPr>
      </a:lvl1pPr>
    </p:titleStyle>
    <p:bodyStyle>
      <a:lvl1pPr marL="0" marR="0" indent="0" algn="l" defTabSz="914400" rtl="0" eaLnBrk="1" fontAlgn="auto" latinLnBrk="0" hangingPunct="1">
        <a:lnSpc>
          <a:spcPct val="110000"/>
        </a:lnSpc>
        <a:spcBef>
          <a:spcPts val="0"/>
        </a:spcBef>
        <a:spcAft>
          <a:spcPts val="1200"/>
        </a:spcAft>
        <a:buClrTx/>
        <a:buSzTx/>
        <a:buFontTx/>
        <a:buNone/>
        <a:tabLst/>
        <a:defRPr sz="1600" b="0" i="0" kern="1200" baseline="0">
          <a:solidFill>
            <a:schemeClr val="bg2">
              <a:lumMod val="25000"/>
            </a:schemeClr>
          </a:solidFill>
          <a:latin typeface="+mn-lt"/>
          <a:ea typeface="+mn-ea"/>
          <a:cs typeface="Arial" panose="020B0604020202020204" pitchFamily="34" charset="0"/>
        </a:defRPr>
      </a:lvl1pPr>
      <a:lvl2pPr marL="918000" indent="-288000" algn="l" defTabSz="914400" rtl="0" eaLnBrk="1" latinLnBrk="0" hangingPunct="1">
        <a:lnSpc>
          <a:spcPct val="110000"/>
        </a:lnSpc>
        <a:spcBef>
          <a:spcPts val="0"/>
        </a:spcBef>
        <a:spcAft>
          <a:spcPts val="1200"/>
        </a:spcAft>
        <a:buFont typeface="Arial" panose="020B0604020202020204" pitchFamily="34" charset="0"/>
        <a:buChar char="•"/>
        <a:defRPr sz="1600" b="0" i="0" kern="1200">
          <a:solidFill>
            <a:schemeClr val="bg2">
              <a:lumMod val="25000"/>
            </a:schemeClr>
          </a:solidFill>
          <a:latin typeface="+mn-lt"/>
          <a:ea typeface="+mn-ea"/>
          <a:cs typeface="Arial" panose="020B0604020202020204" pitchFamily="34" charset="0"/>
        </a:defRPr>
      </a:lvl2pPr>
      <a:lvl3pPr marL="918000" marR="0" indent="-288000" algn="l" defTabSz="914400" rtl="0" eaLnBrk="1" fontAlgn="auto" latinLnBrk="0" hangingPunct="1">
        <a:lnSpc>
          <a:spcPct val="110000"/>
        </a:lnSpc>
        <a:spcBef>
          <a:spcPts val="0"/>
        </a:spcBef>
        <a:spcAft>
          <a:spcPts val="1200"/>
        </a:spcAft>
        <a:buClrTx/>
        <a:buSzTx/>
        <a:buFont typeface="+mj-lt"/>
        <a:buAutoNum type="arabicPeriod"/>
        <a:tabLst/>
        <a:defRPr sz="1600" b="0" i="0" kern="1200" baseline="0">
          <a:solidFill>
            <a:schemeClr val="bg2">
              <a:lumMod val="25000"/>
            </a:schemeClr>
          </a:solidFill>
          <a:latin typeface="+mn-lt"/>
          <a:ea typeface="+mn-ea"/>
          <a:cs typeface="Arial" panose="020B0604020202020204" pitchFamily="34" charset="0"/>
        </a:defRPr>
      </a:lvl3pPr>
      <a:lvl4pPr marL="918000" marR="0" indent="-288000" algn="l" defTabSz="914400" rtl="0" eaLnBrk="1" fontAlgn="auto" latinLnBrk="0" hangingPunct="1">
        <a:lnSpc>
          <a:spcPct val="110000"/>
        </a:lnSpc>
        <a:spcBef>
          <a:spcPts val="0"/>
        </a:spcBef>
        <a:spcAft>
          <a:spcPts val="1200"/>
        </a:spcAft>
        <a:buClr>
          <a:schemeClr val="bg2">
            <a:lumMod val="25000"/>
          </a:schemeClr>
        </a:buClr>
        <a:buSzTx/>
        <a:buFont typeface="+mj-lt"/>
        <a:buAutoNum type="alphaLcParenR"/>
        <a:tabLst/>
        <a:defRPr sz="1600" b="0" i="0" kern="1200" baseline="0">
          <a:solidFill>
            <a:schemeClr val="bg2">
              <a:lumMod val="25000"/>
            </a:schemeClr>
          </a:solidFill>
          <a:latin typeface="+mn-lt"/>
          <a:ea typeface="+mn-ea"/>
          <a:cs typeface="Arial" panose="020B0604020202020204" pitchFamily="34" charset="0"/>
        </a:defRPr>
      </a:lvl4pPr>
      <a:lvl5pPr marL="1206000" marR="0" indent="-288000" algn="l" defTabSz="914400" rtl="0" eaLnBrk="1" fontAlgn="auto" latinLnBrk="0" hangingPunct="1">
        <a:lnSpc>
          <a:spcPct val="110000"/>
        </a:lnSpc>
        <a:spcBef>
          <a:spcPts val="0"/>
        </a:spcBef>
        <a:spcAft>
          <a:spcPts val="1200"/>
        </a:spcAft>
        <a:buClrTx/>
        <a:buSzTx/>
        <a:buFont typeface="Wingdings" pitchFamily="2" charset="2"/>
        <a:buChar char="§"/>
        <a:tabLst/>
        <a:defRPr sz="1600" b="0" i="0" kern="1200" baseline="0">
          <a:solidFill>
            <a:schemeClr val="bg2">
              <a:lumMod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726" userDrawn="1">
          <p15:clr>
            <a:srgbClr val="F26B43"/>
          </p15:clr>
        </p15:guide>
        <p15:guide id="3" pos="7242" userDrawn="1">
          <p15:clr>
            <a:srgbClr val="F26B43"/>
          </p15:clr>
        </p15:guide>
        <p15:guide id="4" orient="horz" pos="519" userDrawn="1">
          <p15:clr>
            <a:srgbClr val="F26B43"/>
          </p15:clr>
        </p15:guide>
        <p15:guide id="5" orient="horz" pos="1358" userDrawn="1">
          <p15:clr>
            <a:srgbClr val="F26B43"/>
          </p15:clr>
        </p15:guide>
        <p15:guide id="6" pos="3954" userDrawn="1">
          <p15:clr>
            <a:srgbClr val="F26B43"/>
          </p15:clr>
        </p15:guide>
        <p15:guide id="8"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RegulatoryReform@ecodev.vic.gov.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emf"/><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9DE8-46EC-487D-84CA-9F2947F7A6D5}"/>
              </a:ext>
            </a:extLst>
          </p:cNvPr>
          <p:cNvSpPr>
            <a:spLocks noGrp="1"/>
          </p:cNvSpPr>
          <p:nvPr>
            <p:ph type="ctrTitle"/>
          </p:nvPr>
        </p:nvSpPr>
        <p:spPr>
          <a:xfrm>
            <a:off x="2349497" y="179537"/>
            <a:ext cx="9147176" cy="1255479"/>
          </a:xfrm>
        </p:spPr>
        <p:txBody>
          <a:bodyPr>
            <a:noAutofit/>
          </a:bodyPr>
          <a:lstStyle/>
          <a:p>
            <a:pPr>
              <a:lnSpc>
                <a:spcPct val="150000"/>
              </a:lnSpc>
              <a:spcBef>
                <a:spcPts val="1200"/>
              </a:spcBef>
              <a:spcAft>
                <a:spcPts val="1200"/>
              </a:spcAft>
            </a:pPr>
            <a:r>
              <a:rPr lang="en-AU" sz="2800" b="1" dirty="0">
                <a:solidFill>
                  <a:schemeClr val="accent5"/>
                </a:solidFill>
              </a:rPr>
              <a:t>Business Approvals Journey Map  </a:t>
            </a:r>
            <a:br>
              <a:rPr lang="en-AU" sz="2800" dirty="0">
                <a:solidFill>
                  <a:schemeClr val="accent5"/>
                </a:solidFill>
              </a:rPr>
            </a:br>
            <a:r>
              <a:rPr lang="en-AU" sz="2400" b="1" dirty="0"/>
              <a:t>Council User Guide</a:t>
            </a:r>
          </a:p>
        </p:txBody>
      </p:sp>
      <p:sp>
        <p:nvSpPr>
          <p:cNvPr id="3" name="Subtitle 2">
            <a:extLst>
              <a:ext uri="{FF2B5EF4-FFF2-40B4-BE49-F238E27FC236}">
                <a16:creationId xmlns:a16="http://schemas.microsoft.com/office/drawing/2014/main" id="{1700306F-16BC-AD4D-88A2-2E7CF20DC573}"/>
              </a:ext>
            </a:extLst>
          </p:cNvPr>
          <p:cNvSpPr>
            <a:spLocks noGrp="1"/>
          </p:cNvSpPr>
          <p:nvPr>
            <p:ph type="subTitle" idx="1"/>
          </p:nvPr>
        </p:nvSpPr>
        <p:spPr>
          <a:xfrm>
            <a:off x="2767342" y="2079952"/>
            <a:ext cx="8729331" cy="3512774"/>
          </a:xfrm>
        </p:spPr>
        <p:txBody>
          <a:bodyPr/>
          <a:lstStyle/>
          <a:p>
            <a:pPr algn="just"/>
            <a:r>
              <a:rPr lang="en-AU" sz="1100" b="1" dirty="0"/>
              <a:t>The Business Approvals Journey Map template is part of the Business Friendly Councils (BFC) product suite. The Journey Map shows the common regulations that apply to a business and approximate approvals timeframes. Council staff can use this tool when engaging with businesses to help them consider which permits and registrations they may need to operate. </a:t>
            </a:r>
          </a:p>
          <a:p>
            <a:pPr algn="just"/>
            <a:r>
              <a:rPr lang="en-AU" sz="1100" dirty="0"/>
              <a:t>The BFC products and processes were developed collaboratively with councils and tested with businesses through pilot projects led by the Victorian Government Department of Jobs, Skills, Industry and Regions (DJSIR). Application of the BFC products and processes benefits both councils and their business customers by providing more consistent and timely regulatory permit advice, enabling better quality applications and improving communication between council regulatory areas involved in the business approvals process.</a:t>
            </a:r>
          </a:p>
          <a:p>
            <a:pPr algn="just"/>
            <a:r>
              <a:rPr lang="en-AU" sz="1100" b="1" dirty="0"/>
              <a:t>Note: </a:t>
            </a:r>
            <a:r>
              <a:rPr lang="en-AU" sz="1100" dirty="0"/>
              <a:t>The BFC products are designed for individual councils to adopt and customise according to their individual local government area requirements. Councils should determine any disclaimers and privacy statements that are necessary to be applied prior to publication. It is intended that once this product is ready for implementation within your Council this title page should be deleted or replaced with equivalent Council instructions.  </a:t>
            </a:r>
          </a:p>
          <a:p>
            <a:pPr algn="just"/>
            <a:r>
              <a:rPr lang="en-AU" sz="900" b="1" i="1" dirty="0"/>
              <a:t>Disclaimer: </a:t>
            </a:r>
            <a:r>
              <a:rPr lang="en-AU" sz="900" i="1" dirty="0"/>
              <a:t>This resource has been developed for the Business Friendly Councils initiative. This resource may be of assistance to you but the State of Victoria and its employees do not guarantee that the resource is without flaw of any kind or is wholly appropriate for your particular purposes and therefore disclaims all liability for any error, loss or other consequence which may arise from you relying on any information in this resource. While every effort has been made to ensure the currency, accuracy or completeness of the content we endeavour to keep the content relevant and up to date and reserve the right to make changes as required. The Victorian Government and other authors do not accept any liability to any person for the information (or the use of the information) which is provided or referred to in the resource</a:t>
            </a:r>
            <a:r>
              <a:rPr lang="en-AU" sz="1000" i="1" dirty="0"/>
              <a:t>. </a:t>
            </a:r>
            <a:endParaRPr lang="en-AU" sz="1000" dirty="0"/>
          </a:p>
        </p:txBody>
      </p:sp>
      <p:sp>
        <p:nvSpPr>
          <p:cNvPr id="4" name="TextBox 3">
            <a:extLst>
              <a:ext uri="{FF2B5EF4-FFF2-40B4-BE49-F238E27FC236}">
                <a16:creationId xmlns:a16="http://schemas.microsoft.com/office/drawing/2014/main" id="{2A86016D-EB31-DB89-2F9C-AE95E5A3956F}"/>
              </a:ext>
            </a:extLst>
          </p:cNvPr>
          <p:cNvSpPr txBox="1"/>
          <p:nvPr/>
        </p:nvSpPr>
        <p:spPr>
          <a:xfrm>
            <a:off x="2775097" y="6086366"/>
            <a:ext cx="3751263" cy="435935"/>
          </a:xfrm>
          <a:prstGeom prst="rect">
            <a:avLst/>
          </a:prstGeom>
          <a:noFill/>
        </p:spPr>
        <p:txBody>
          <a:bodyPr wrap="square" lIns="0" tIns="0" rIns="0" bIns="0" rtlCol="0">
            <a:noAutofit/>
          </a:bodyPr>
          <a:lstStyle/>
          <a:p>
            <a:pPr algn="l"/>
            <a:r>
              <a:rPr lang="en-AU" sz="900" dirty="0">
                <a:solidFill>
                  <a:schemeClr val="tx2"/>
                </a:solidFill>
              </a:rPr>
              <a:t>Business Approvals Journey Map - Generic - Nov </a:t>
            </a:r>
            <a:r>
              <a:rPr lang="en-AU" sz="900" dirty="0"/>
              <a:t>2025</a:t>
            </a:r>
          </a:p>
          <a:p>
            <a:pPr algn="l"/>
            <a:r>
              <a:rPr lang="en-AU" sz="900" dirty="0">
                <a:solidFill>
                  <a:schemeClr val="tx2"/>
                </a:solidFill>
              </a:rPr>
              <a:t>Contact: </a:t>
            </a:r>
            <a:r>
              <a:rPr lang="en-AU" sz="900" dirty="0">
                <a:solidFill>
                  <a:schemeClr val="tx2"/>
                </a:solidFill>
                <a:hlinkClick r:id="rId3">
                  <a:extLst>
                    <a:ext uri="{A12FA001-AC4F-418D-AE19-62706E023703}">
                      <ahyp:hlinkClr xmlns:ahyp="http://schemas.microsoft.com/office/drawing/2018/hyperlinkcolor" val="tx"/>
                    </a:ext>
                  </a:extLst>
                </a:hlinkClick>
              </a:rPr>
              <a:t>RegulatoryReform@ecodev.vic.gov.au</a:t>
            </a:r>
            <a:endParaRPr lang="en-AU" sz="900" dirty="0">
              <a:solidFill>
                <a:schemeClr val="tx2"/>
              </a:solidFill>
            </a:endParaRPr>
          </a:p>
          <a:p>
            <a:pPr algn="l"/>
            <a:endParaRPr lang="en-AU" sz="1000" dirty="0"/>
          </a:p>
        </p:txBody>
      </p:sp>
    </p:spTree>
    <p:extLst>
      <p:ext uri="{BB962C8B-B14F-4D97-AF65-F5344CB8AC3E}">
        <p14:creationId xmlns:p14="http://schemas.microsoft.com/office/powerpoint/2010/main" val="179690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Box 126">
            <a:extLst>
              <a:ext uri="{FF2B5EF4-FFF2-40B4-BE49-F238E27FC236}">
                <a16:creationId xmlns:a16="http://schemas.microsoft.com/office/drawing/2014/main" id="{26995384-8F75-7148-F487-58D109AB76F1}"/>
              </a:ext>
            </a:extLst>
          </p:cNvPr>
          <p:cNvSpPr txBox="1"/>
          <p:nvPr/>
        </p:nvSpPr>
        <p:spPr>
          <a:xfrm>
            <a:off x="9830" y="1120476"/>
            <a:ext cx="2975721" cy="5737524"/>
          </a:xfrm>
          <a:prstGeom prst="rect">
            <a:avLst/>
          </a:prstGeom>
          <a:solidFill>
            <a:schemeClr val="bg1">
              <a:lumMod val="95000"/>
            </a:schemeClr>
          </a:solidFill>
        </p:spPr>
        <p:txBody>
          <a:bodyPr wrap="square" lIns="360000" tIns="360000" rIns="360000" bIns="360000" rtlCol="0">
            <a:noAutofit/>
          </a:bodyPr>
          <a:lstStyle/>
          <a:p>
            <a:pPr>
              <a:lnSpc>
                <a:spcPct val="120000"/>
              </a:lnSpc>
              <a:spcAft>
                <a:spcPts val="300"/>
              </a:spcAft>
            </a:pPr>
            <a:r>
              <a:rPr lang="en-US" sz="1200" b="1">
                <a:solidFill>
                  <a:schemeClr val="accent6"/>
                </a:solidFill>
              </a:rPr>
              <a:t>PERMIT TYPES</a:t>
            </a:r>
          </a:p>
          <a:p>
            <a:pPr>
              <a:lnSpc>
                <a:spcPct val="120000"/>
              </a:lnSpc>
              <a:spcAft>
                <a:spcPts val="300"/>
              </a:spcAft>
            </a:pPr>
            <a:r>
              <a:rPr lang="en-US" sz="900"/>
              <a:t>Depending on what your business is going to do, one or more of the following permits may be required. For Building and Health permits, you will need a current valid Planning permit first.</a:t>
            </a:r>
          </a:p>
          <a:p>
            <a:pPr>
              <a:lnSpc>
                <a:spcPct val="120000"/>
              </a:lnSpc>
              <a:spcBef>
                <a:spcPts val="600"/>
              </a:spcBef>
              <a:spcAft>
                <a:spcPts val="300"/>
              </a:spcAft>
            </a:pPr>
            <a:r>
              <a:rPr kumimoji="0" lang="en-US" sz="900" b="1" i="0" u="none" strike="noStrike" kern="1200" cap="none" spc="0" normalizeH="0" baseline="0" noProof="0">
                <a:ln>
                  <a:noFill/>
                </a:ln>
                <a:solidFill>
                  <a:schemeClr val="accent6"/>
                </a:solidFill>
                <a:effectLst/>
                <a:uLnTx/>
                <a:uFillTx/>
                <a:latin typeface="Arial" panose="020B0604020202020204"/>
                <a:ea typeface="+mn-ea"/>
                <a:cs typeface="+mn-cs"/>
              </a:rPr>
              <a:t>Planning </a:t>
            </a:r>
          </a:p>
          <a:p>
            <a:pPr>
              <a:lnSpc>
                <a:spcPct val="120000"/>
              </a:lnSpc>
              <a:spcAft>
                <a:spcPts val="300"/>
              </a:spcAft>
            </a:pPr>
            <a:r>
              <a:rPr lang="en-AU" sz="900">
                <a:latin typeface="Arial" panose="020B0604020202020204" pitchFamily="34" charset="0"/>
                <a:cs typeface="Arial" panose="020B0604020202020204" pitchFamily="34" charset="0"/>
              </a:rPr>
              <a:t>May be required to operate a home business, change the use of a property or land, add signage or other external building modifications, and to trade liquor. </a:t>
            </a:r>
          </a:p>
          <a:p>
            <a:pPr>
              <a:lnSpc>
                <a:spcPct val="120000"/>
              </a:lnSpc>
              <a:spcBef>
                <a:spcPts val="600"/>
              </a:spcBef>
              <a:spcAft>
                <a:spcPts val="300"/>
              </a:spcAft>
            </a:pPr>
            <a:r>
              <a:rPr lang="en-AU" sz="900" b="1">
                <a:solidFill>
                  <a:schemeClr val="accent6"/>
                </a:solidFill>
                <a:latin typeface="Arial" panose="020B0604020202020204" pitchFamily="34" charset="0"/>
                <a:cs typeface="Arial" panose="020B0604020202020204" pitchFamily="34" charset="0"/>
              </a:rPr>
              <a:t>Building</a:t>
            </a:r>
          </a:p>
          <a:p>
            <a:pPr>
              <a:lnSpc>
                <a:spcPct val="120000"/>
              </a:lnSpc>
              <a:spcAft>
                <a:spcPts val="300"/>
              </a:spcAft>
            </a:pPr>
            <a:r>
              <a:rPr lang="en-AU" sz="900">
                <a:latin typeface="Arial" panose="020B0604020202020204" pitchFamily="34" charset="0"/>
                <a:cs typeface="Arial" panose="020B0604020202020204" pitchFamily="34" charset="0"/>
              </a:rPr>
              <a:t>May be required when your building will be structurally altered or modified internally (including changes that may impact safety).</a:t>
            </a:r>
          </a:p>
          <a:p>
            <a:pPr>
              <a:lnSpc>
                <a:spcPct val="120000"/>
              </a:lnSpc>
              <a:spcBef>
                <a:spcPts val="600"/>
              </a:spcBef>
              <a:spcAft>
                <a:spcPts val="300"/>
              </a:spcAft>
            </a:pPr>
            <a:r>
              <a:rPr lang="en-AU" sz="900" b="1">
                <a:solidFill>
                  <a:schemeClr val="accent6"/>
                </a:solidFill>
                <a:latin typeface="Arial" panose="020B0604020202020204" pitchFamily="34" charset="0"/>
                <a:cs typeface="Arial" panose="020B0604020202020204" pitchFamily="34" charset="0"/>
              </a:rPr>
              <a:t>Environmental Health</a:t>
            </a:r>
            <a:endParaRPr lang="en-AU" sz="900" b="1">
              <a:latin typeface="Arial" panose="020B0604020202020204" pitchFamily="34" charset="0"/>
              <a:cs typeface="Arial" panose="020B0604020202020204" pitchFamily="34" charset="0"/>
            </a:endParaRPr>
          </a:p>
          <a:p>
            <a:pPr>
              <a:lnSpc>
                <a:spcPct val="120000"/>
              </a:lnSpc>
              <a:spcAft>
                <a:spcPts val="300"/>
              </a:spcAft>
            </a:pPr>
            <a:r>
              <a:rPr lang="en-AU" sz="900"/>
              <a:t>Will be required for businesses involving the sale of food; hair, beauty, health and fitness services, tobacco, prescribed accommodation, and where wastewater and septic systems are used. </a:t>
            </a:r>
          </a:p>
          <a:p>
            <a:pPr>
              <a:lnSpc>
                <a:spcPct val="120000"/>
              </a:lnSpc>
              <a:spcBef>
                <a:spcPts val="600"/>
              </a:spcBef>
              <a:spcAft>
                <a:spcPts val="300"/>
              </a:spcAft>
            </a:pPr>
            <a:r>
              <a:rPr lang="en-AU" sz="900" b="1">
                <a:solidFill>
                  <a:schemeClr val="accent6"/>
                </a:solidFill>
              </a:rPr>
              <a:t>Local laws</a:t>
            </a:r>
          </a:p>
          <a:p>
            <a:pPr>
              <a:lnSpc>
                <a:spcPct val="120000"/>
              </a:lnSpc>
              <a:spcAft>
                <a:spcPts val="300"/>
              </a:spcAft>
            </a:pPr>
            <a:r>
              <a:rPr lang="en-AU" sz="900">
                <a:latin typeface="+mj-lt"/>
              </a:rPr>
              <a:t>May be required to approve animal businesses, mobile food trading, portable signage, goods for sale or display, outdoor dining, and consumption of liquor on  Council land.</a:t>
            </a:r>
          </a:p>
          <a:p>
            <a:pPr>
              <a:lnSpc>
                <a:spcPct val="120000"/>
              </a:lnSpc>
              <a:spcAft>
                <a:spcPts val="300"/>
              </a:spcAft>
            </a:pPr>
            <a:endParaRPr lang="en-US" sz="800"/>
          </a:p>
          <a:p>
            <a:pPr>
              <a:lnSpc>
                <a:spcPct val="120000"/>
              </a:lnSpc>
              <a:spcAft>
                <a:spcPts val="300"/>
              </a:spcAft>
            </a:pPr>
            <a:endParaRPr lang="en-AU" sz="800">
              <a:latin typeface="Arial" panose="020B0604020202020204" pitchFamily="34" charset="0"/>
              <a:cs typeface="Arial" panose="020B0604020202020204" pitchFamily="34" charset="0"/>
            </a:endParaRPr>
          </a:p>
          <a:p>
            <a:pPr>
              <a:lnSpc>
                <a:spcPct val="120000"/>
              </a:lnSpc>
              <a:spcAft>
                <a:spcPts val="300"/>
              </a:spcAft>
            </a:pPr>
            <a:endParaRPr lang="en-US" sz="800">
              <a:latin typeface="Arial" panose="020B0604020202020204" pitchFamily="34" charset="0"/>
              <a:cs typeface="Arial" panose="020B0604020202020204" pitchFamily="34" charset="0"/>
            </a:endParaRPr>
          </a:p>
          <a:p>
            <a:pPr algn="l"/>
            <a:endParaRPr lang="en-US" sz="800"/>
          </a:p>
        </p:txBody>
      </p:sp>
      <p:sp>
        <p:nvSpPr>
          <p:cNvPr id="128" name="TextBox 127">
            <a:extLst>
              <a:ext uri="{FF2B5EF4-FFF2-40B4-BE49-F238E27FC236}">
                <a16:creationId xmlns:a16="http://schemas.microsoft.com/office/drawing/2014/main" id="{40BF1B3C-F0FD-69B0-3FB7-CE09FD66A05A}"/>
              </a:ext>
            </a:extLst>
          </p:cNvPr>
          <p:cNvSpPr txBox="1"/>
          <p:nvPr/>
        </p:nvSpPr>
        <p:spPr>
          <a:xfrm>
            <a:off x="344045" y="-134256"/>
            <a:ext cx="6180391" cy="1379944"/>
          </a:xfrm>
          <a:prstGeom prst="rect">
            <a:avLst/>
          </a:prstGeom>
          <a:noFill/>
        </p:spPr>
        <p:txBody>
          <a:bodyPr wrap="square" lIns="0" tIns="0" rIns="0" bIns="0" rtlCol="0" anchor="ctr" anchorCtr="0">
            <a:noAutofit/>
          </a:bodyPr>
          <a:lstStyle/>
          <a:p>
            <a:pPr>
              <a:spcBef>
                <a:spcPts val="1200"/>
              </a:spcBef>
            </a:pPr>
            <a:r>
              <a:rPr lang="en-US" sz="2800" b="1" dirty="0">
                <a:solidFill>
                  <a:schemeClr val="accent6"/>
                </a:solidFill>
                <a:cs typeface="Segoe UI Semilight" panose="020B0402040204020203" pitchFamily="34" charset="0"/>
              </a:rPr>
              <a:t>Business Approvals Journey Map</a:t>
            </a:r>
            <a:br>
              <a:rPr lang="en-US" sz="2400" b="1" dirty="0">
                <a:solidFill>
                  <a:schemeClr val="accent6"/>
                </a:solidFill>
                <a:cs typeface="Segoe UI Semilight" panose="020B0402040204020203" pitchFamily="34" charset="0"/>
              </a:rPr>
            </a:br>
            <a:r>
              <a:rPr lang="en-AU" sz="2000" dirty="0">
                <a:solidFill>
                  <a:schemeClr val="accent6"/>
                </a:solidFill>
              </a:rPr>
              <a:t>Starting, expanding or buying a business?</a:t>
            </a:r>
            <a:endParaRPr lang="en-US" sz="2000" dirty="0">
              <a:solidFill>
                <a:schemeClr val="accent6"/>
              </a:solidFill>
            </a:endParaRPr>
          </a:p>
        </p:txBody>
      </p:sp>
      <p:sp>
        <p:nvSpPr>
          <p:cNvPr id="130" name="TextBox 129">
            <a:extLst>
              <a:ext uri="{FF2B5EF4-FFF2-40B4-BE49-F238E27FC236}">
                <a16:creationId xmlns:a16="http://schemas.microsoft.com/office/drawing/2014/main" id="{110CD09B-C62D-BB05-E3DC-692A44C5D064}"/>
              </a:ext>
            </a:extLst>
          </p:cNvPr>
          <p:cNvSpPr txBox="1"/>
          <p:nvPr/>
        </p:nvSpPr>
        <p:spPr>
          <a:xfrm>
            <a:off x="2985550" y="5883697"/>
            <a:ext cx="9212337" cy="979739"/>
          </a:xfrm>
          <a:prstGeom prst="rect">
            <a:avLst/>
          </a:prstGeom>
          <a:solidFill>
            <a:srgbClr val="64A289">
              <a:alpha val="23922"/>
            </a:srgbClr>
          </a:solidFill>
        </p:spPr>
        <p:txBody>
          <a:bodyPr wrap="square" lIns="144000" tIns="144000" rIns="144000" bIns="108000" numCol="3" spcCol="360000" rtlCol="0">
            <a:noAutofit/>
          </a:bodyPr>
          <a:lstStyle/>
          <a:p>
            <a:pPr>
              <a:lnSpc>
                <a:spcPct val="110000"/>
              </a:lnSpc>
            </a:pPr>
            <a:r>
              <a:rPr lang="en-AU" sz="800">
                <a:solidFill>
                  <a:srgbClr val="FF0000"/>
                </a:solidFill>
                <a:latin typeface="Arial Body"/>
              </a:rPr>
              <a:t>      [Insert Council Disclaimer] </a:t>
            </a:r>
          </a:p>
          <a:p>
            <a:pPr>
              <a:lnSpc>
                <a:spcPct val="110000"/>
              </a:lnSpc>
            </a:pPr>
            <a:endParaRPr lang="en-AU" sz="700" b="1">
              <a:latin typeface="Arial Body"/>
            </a:endParaRPr>
          </a:p>
          <a:p>
            <a:pPr>
              <a:lnSpc>
                <a:spcPct val="110000"/>
              </a:lnSpc>
            </a:pPr>
            <a:endParaRPr lang="en-AU" sz="700" b="1">
              <a:latin typeface="Arial Body"/>
            </a:endParaRPr>
          </a:p>
          <a:p>
            <a:pPr>
              <a:lnSpc>
                <a:spcPct val="110000"/>
              </a:lnSpc>
            </a:pPr>
            <a:endParaRPr lang="en-AU" sz="700" b="1">
              <a:latin typeface="Arial Body"/>
            </a:endParaRPr>
          </a:p>
          <a:p>
            <a:pPr>
              <a:lnSpc>
                <a:spcPct val="110000"/>
              </a:lnSpc>
            </a:pPr>
            <a:endParaRPr lang="en-AU" sz="700" b="1">
              <a:latin typeface="Arial Body"/>
            </a:endParaRPr>
          </a:p>
          <a:p>
            <a:pPr>
              <a:lnSpc>
                <a:spcPct val="110000"/>
              </a:lnSpc>
            </a:pPr>
            <a:endParaRPr lang="en-AU" sz="700" b="1">
              <a:latin typeface="Arial Body"/>
            </a:endParaRPr>
          </a:p>
          <a:p>
            <a:pPr algn="l">
              <a:lnSpc>
                <a:spcPct val="110000"/>
              </a:lnSpc>
            </a:pPr>
            <a:endParaRPr lang="en-US" sz="800"/>
          </a:p>
        </p:txBody>
      </p:sp>
      <p:sp>
        <p:nvSpPr>
          <p:cNvPr id="3" name="TextBox 2">
            <a:extLst>
              <a:ext uri="{FF2B5EF4-FFF2-40B4-BE49-F238E27FC236}">
                <a16:creationId xmlns:a16="http://schemas.microsoft.com/office/drawing/2014/main" id="{BDF13505-D71C-E1A7-0104-A227DBD7A0F0}"/>
              </a:ext>
            </a:extLst>
          </p:cNvPr>
          <p:cNvSpPr txBox="1"/>
          <p:nvPr/>
        </p:nvSpPr>
        <p:spPr>
          <a:xfrm>
            <a:off x="7707376" y="5945562"/>
            <a:ext cx="4280330" cy="828952"/>
          </a:xfrm>
          <a:prstGeom prst="rect">
            <a:avLst/>
          </a:prstGeom>
          <a:noFill/>
        </p:spPr>
        <p:txBody>
          <a:bodyPr wrap="square" lIns="0" tIns="0" rIns="0" bIns="0" rtlCol="0">
            <a:noAutofit/>
          </a:bodyPr>
          <a:lstStyle/>
          <a:p>
            <a:pPr>
              <a:lnSpc>
                <a:spcPct val="110000"/>
              </a:lnSpc>
            </a:pPr>
            <a:r>
              <a:rPr lang="en-AU" sz="900" b="1">
                <a:latin typeface="Arial" panose="020B0604020202020204"/>
              </a:rPr>
              <a:t>Questions? R</a:t>
            </a:r>
            <a:r>
              <a:rPr kumimoji="0" lang="en-AU" sz="900" b="1" i="0" u="none" strike="noStrike" kern="1200" cap="none" spc="0" normalizeH="0" baseline="0" noProof="0">
                <a:ln>
                  <a:noFill/>
                </a:ln>
                <a:effectLst/>
                <a:uLnTx/>
                <a:uFillTx/>
                <a:latin typeface="Arial" panose="020B0604020202020204"/>
                <a:ea typeface="+mn-ea"/>
                <a:cs typeface="+mn-cs"/>
              </a:rPr>
              <a:t>each out to our </a:t>
            </a:r>
            <a:r>
              <a:rPr kumimoji="0" lang="en-AU" sz="900" b="1" i="0" u="none" strike="noStrike" kern="1200" cap="none" spc="0" normalizeH="0" baseline="0" noProof="0">
                <a:ln>
                  <a:noFill/>
                </a:ln>
                <a:solidFill>
                  <a:srgbClr val="FF0000"/>
                </a:solidFill>
                <a:effectLst/>
                <a:uLnTx/>
                <a:uFillTx/>
                <a:latin typeface="Arial" panose="020B0604020202020204"/>
                <a:ea typeface="+mn-ea"/>
                <a:cs typeface="+mn-cs"/>
              </a:rPr>
              <a:t>[</a:t>
            </a:r>
            <a:r>
              <a:rPr kumimoji="0" lang="en-AU" sz="900" b="1" i="0" strike="noStrike" kern="1200" cap="none" spc="0" normalizeH="0" baseline="0" noProof="0">
                <a:ln>
                  <a:noFill/>
                </a:ln>
                <a:solidFill>
                  <a:srgbClr val="FF0000"/>
                </a:solidFill>
                <a:effectLst/>
                <a:uLnTx/>
                <a:uFillTx/>
                <a:latin typeface="Arial" panose="020B0604020202020204"/>
                <a:ea typeface="+mn-ea"/>
                <a:cs typeface="+mn-cs"/>
              </a:rPr>
              <a:t>Business Concierge function title] </a:t>
            </a:r>
            <a:r>
              <a:rPr lang="en-AU" sz="900">
                <a:latin typeface="Arial" panose="020B0604020202020204"/>
              </a:rPr>
              <a:t>t</a:t>
            </a:r>
            <a:r>
              <a:rPr kumimoji="0" lang="en-AU" sz="900" b="0" i="0" u="none" strike="noStrike" kern="1200" cap="none" spc="0" normalizeH="0" baseline="0" noProof="0">
                <a:ln>
                  <a:noFill/>
                </a:ln>
                <a:effectLst/>
                <a:uLnTx/>
                <a:uFillTx/>
                <a:latin typeface="Arial" panose="020B0604020202020204"/>
                <a:ea typeface="+mn-ea"/>
                <a:cs typeface="+mn-cs"/>
              </a:rPr>
              <a:t>o understand the application process and to learn about approvals you need to operate your business. </a:t>
            </a:r>
            <a:endParaRPr kumimoji="0" lang="en-AU" sz="900" b="1" i="0" u="sng" strike="noStrike" kern="1200" cap="none" spc="0" normalizeH="0" baseline="0" noProof="0">
              <a:ln>
                <a:noFill/>
              </a:ln>
              <a:effectLst/>
              <a:uLnTx/>
              <a:uFillTx/>
              <a:latin typeface="Arial" panose="020B0604020202020204"/>
              <a:ea typeface="+mn-ea"/>
              <a:cs typeface="+mn-cs"/>
            </a:endParaRPr>
          </a:p>
          <a:p>
            <a:pPr marL="0" marR="0" lvl="0" indent="0" defTabSz="776116" rtl="0" eaLnBrk="1" fontAlgn="auto" latinLnBrk="0" hangingPunct="1">
              <a:lnSpc>
                <a:spcPct val="110000"/>
              </a:lnSpc>
              <a:buClrTx/>
              <a:buSzTx/>
              <a:buFontTx/>
              <a:buNone/>
              <a:tabLst/>
              <a:defRPr/>
            </a:pPr>
            <a:r>
              <a:rPr kumimoji="0" lang="en-AU" sz="900" b="1" i="0" u="none" strike="noStrike" kern="1200" cap="none" spc="0" normalizeH="0" baseline="0" noProof="0">
                <a:ln>
                  <a:noFill/>
                </a:ln>
                <a:solidFill>
                  <a:srgbClr val="FF0000"/>
                </a:solidFill>
                <a:effectLst/>
                <a:uLnTx/>
                <a:uFillTx/>
                <a:latin typeface="Arial" panose="020B0604020202020204"/>
                <a:ea typeface="+mn-ea"/>
                <a:cs typeface="+mn-cs"/>
              </a:rPr>
              <a:t>Phone:                                    Email</a:t>
            </a:r>
            <a:r>
              <a:rPr kumimoji="0" lang="en-AU" sz="900" b="0" i="0" u="none" strike="noStrike" kern="1200" cap="none" spc="0" normalizeH="0" baseline="0" noProof="0">
                <a:ln>
                  <a:noFill/>
                </a:ln>
                <a:solidFill>
                  <a:srgbClr val="FF0000"/>
                </a:solidFill>
                <a:effectLst/>
                <a:uLnTx/>
                <a:uFillTx/>
                <a:latin typeface="Arial" panose="020B0604020202020204"/>
                <a:ea typeface="+mn-ea"/>
                <a:cs typeface="+mn-cs"/>
              </a:rPr>
              <a:t>:</a:t>
            </a:r>
          </a:p>
          <a:p>
            <a:pPr marL="0" marR="0" lvl="0" indent="0" defTabSz="776116" rtl="0" eaLnBrk="1" fontAlgn="auto" latinLnBrk="0" hangingPunct="1">
              <a:lnSpc>
                <a:spcPct val="110000"/>
              </a:lnSpc>
              <a:buClrTx/>
              <a:buSzTx/>
              <a:buFontTx/>
              <a:buNone/>
              <a:tabLst/>
              <a:defRPr/>
            </a:pPr>
            <a:r>
              <a:rPr lang="en-AU" sz="900">
                <a:solidFill>
                  <a:srgbClr val="FF0000"/>
                </a:solidFill>
                <a:latin typeface="Arial" panose="020B0604020202020204"/>
              </a:rPr>
              <a:t>Month Year</a:t>
            </a:r>
            <a:r>
              <a:rPr kumimoji="0" lang="en-AU" sz="900" b="0" i="0" u="none" strike="noStrike" kern="1200" cap="none" spc="0" normalizeH="0" baseline="0" noProof="0">
                <a:ln>
                  <a:noFill/>
                </a:ln>
                <a:solidFill>
                  <a:srgbClr val="FF0000"/>
                </a:solidFill>
                <a:effectLst/>
                <a:uLnTx/>
                <a:uFillTx/>
                <a:latin typeface="Arial" panose="020B0604020202020204"/>
                <a:ea typeface="+mn-ea"/>
                <a:cs typeface="+mn-cs"/>
              </a:rPr>
              <a:t> </a:t>
            </a:r>
            <a:r>
              <a:rPr kumimoji="0" lang="en-AU" sz="900" b="1" i="0" u="none" strike="noStrike" kern="1200" cap="none" spc="0" normalizeH="0" baseline="0" noProof="0">
                <a:ln>
                  <a:noFill/>
                </a:ln>
                <a:solidFill>
                  <a:srgbClr val="FF0000"/>
                </a:solidFill>
                <a:effectLst/>
                <a:uLnTx/>
                <a:uFillTx/>
                <a:latin typeface="Arial" panose="020B0604020202020204"/>
                <a:ea typeface="+mn-ea"/>
                <a:cs typeface="+mn-cs"/>
              </a:rPr>
              <a:t>                        </a:t>
            </a:r>
          </a:p>
        </p:txBody>
      </p:sp>
      <p:sp>
        <p:nvSpPr>
          <p:cNvPr id="2" name="TextBox 7">
            <a:extLst>
              <a:ext uri="{FF2B5EF4-FFF2-40B4-BE49-F238E27FC236}">
                <a16:creationId xmlns:a16="http://schemas.microsoft.com/office/drawing/2014/main" id="{E044FB4B-9B16-39BC-C791-2B7589C9CB0C}"/>
              </a:ext>
            </a:extLst>
          </p:cNvPr>
          <p:cNvSpPr txBox="1"/>
          <p:nvPr/>
        </p:nvSpPr>
        <p:spPr>
          <a:xfrm>
            <a:off x="9249187" y="223187"/>
            <a:ext cx="2616036" cy="784830"/>
          </a:xfrm>
          <a:prstGeom prst="rect">
            <a:avLst/>
          </a:prstGeom>
          <a:noFill/>
          <a:ln>
            <a:solidFill>
              <a:schemeClr val="bg2">
                <a:lumMod val="90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100" dirty="0">
                <a:solidFill>
                  <a:srgbClr val="FF0000"/>
                </a:solidFill>
              </a:rPr>
              <a:t>[Council branding and disclaimer to be applied. Content customisation and authorisation should be obtained from the responsible Council department</a:t>
            </a:r>
            <a:r>
              <a:rPr lang="en-AU" sz="1200" dirty="0">
                <a:solidFill>
                  <a:srgbClr val="FF0000"/>
                </a:solidFill>
              </a:rPr>
              <a:t>]</a:t>
            </a:r>
          </a:p>
        </p:txBody>
      </p:sp>
      <p:sp>
        <p:nvSpPr>
          <p:cNvPr id="50" name="TextBox 49">
            <a:extLst>
              <a:ext uri="{FF2B5EF4-FFF2-40B4-BE49-F238E27FC236}">
                <a16:creationId xmlns:a16="http://schemas.microsoft.com/office/drawing/2014/main" id="{0EEF4DDF-746C-E935-EFA3-FC4A36F0F3F9}"/>
              </a:ext>
            </a:extLst>
          </p:cNvPr>
          <p:cNvSpPr txBox="1"/>
          <p:nvPr/>
        </p:nvSpPr>
        <p:spPr>
          <a:xfrm>
            <a:off x="7505590" y="2884434"/>
            <a:ext cx="1113968" cy="166127"/>
          </a:xfrm>
          <a:prstGeom prst="rect">
            <a:avLst/>
          </a:prstGeom>
          <a:solidFill>
            <a:srgbClr val="EEEEEE"/>
          </a:solidFill>
        </p:spPr>
        <p:txBody>
          <a:bodyPr wrap="square" tIns="36000" bIns="36000" anchor="ctr">
            <a:noAutofit/>
          </a:bodyPr>
          <a:lstStyle/>
          <a:p>
            <a:pPr algn="r" defTabSz="776116"/>
            <a:r>
              <a:rPr lang="en-AU" sz="800" b="1">
                <a:solidFill>
                  <a:srgbClr val="008892"/>
                </a:solidFill>
                <a:cs typeface="Segoe UI" panose="020B0502040204020203" pitchFamily="34" charset="0"/>
              </a:rPr>
              <a:t>ASSESSMENT</a:t>
            </a:r>
            <a:endParaRPr lang="en-US" sz="800" b="1">
              <a:solidFill>
                <a:srgbClr val="008892"/>
              </a:solidFill>
              <a:cs typeface="Segoe UI" panose="020B0502040204020203" pitchFamily="34" charset="0"/>
            </a:endParaRPr>
          </a:p>
        </p:txBody>
      </p:sp>
      <p:sp>
        <p:nvSpPr>
          <p:cNvPr id="51" name="TextBox 50">
            <a:extLst>
              <a:ext uri="{FF2B5EF4-FFF2-40B4-BE49-F238E27FC236}">
                <a16:creationId xmlns:a16="http://schemas.microsoft.com/office/drawing/2014/main" id="{83B7A09C-7C52-EBC4-28CF-DC2980B62AD7}"/>
              </a:ext>
            </a:extLst>
          </p:cNvPr>
          <p:cNvSpPr txBox="1"/>
          <p:nvPr/>
        </p:nvSpPr>
        <p:spPr>
          <a:xfrm>
            <a:off x="8642905" y="2884433"/>
            <a:ext cx="652706" cy="163081"/>
          </a:xfrm>
          <a:prstGeom prst="rect">
            <a:avLst/>
          </a:prstGeom>
          <a:solidFill>
            <a:srgbClr val="00A1AE"/>
          </a:solidFill>
          <a:ln>
            <a:noFill/>
          </a:ln>
        </p:spPr>
        <p:txBody>
          <a:bodyPr wrap="square" tIns="0" bIns="0" rtlCol="0" anchor="ctr">
            <a:noAutofit/>
          </a:bodyPr>
          <a:lstStyle/>
          <a:p>
            <a:pPr algn="ctr" defTabSz="776116"/>
            <a:r>
              <a:rPr lang="en-AU" sz="800" b="1">
                <a:solidFill>
                  <a:prstClr val="white"/>
                </a:solidFill>
                <a:cs typeface="Segoe UI Semilight" panose="020B0402040204020203" pitchFamily="34" charset="0"/>
              </a:rPr>
              <a:t>STEP 3. </a:t>
            </a:r>
            <a:endParaRPr lang="en-US" sz="800" b="1">
              <a:solidFill>
                <a:prstClr val="white"/>
              </a:solidFill>
              <a:cs typeface="Segoe UI Semilight" panose="020B0402040204020203" pitchFamily="34" charset="0"/>
            </a:endParaRPr>
          </a:p>
        </p:txBody>
      </p:sp>
      <p:sp>
        <p:nvSpPr>
          <p:cNvPr id="52" name="TextBox 51">
            <a:extLst>
              <a:ext uri="{FF2B5EF4-FFF2-40B4-BE49-F238E27FC236}">
                <a16:creationId xmlns:a16="http://schemas.microsoft.com/office/drawing/2014/main" id="{ACA64942-26B5-038C-5F18-4273E984EB36}"/>
              </a:ext>
            </a:extLst>
          </p:cNvPr>
          <p:cNvSpPr txBox="1"/>
          <p:nvPr/>
        </p:nvSpPr>
        <p:spPr>
          <a:xfrm>
            <a:off x="5443155" y="4370400"/>
            <a:ext cx="1037318" cy="180000"/>
          </a:xfrm>
          <a:prstGeom prst="rect">
            <a:avLst/>
          </a:prstGeom>
          <a:solidFill>
            <a:srgbClr val="EEEEEE"/>
          </a:solidFill>
        </p:spPr>
        <p:txBody>
          <a:bodyPr wrap="square" tIns="36000" bIns="36000">
            <a:spAutoFit/>
          </a:bodyPr>
          <a:lstStyle/>
          <a:p>
            <a:pPr defTabSz="776116"/>
            <a:r>
              <a:rPr lang="en-AU" sz="800" b="1">
                <a:solidFill>
                  <a:srgbClr val="004877"/>
                </a:solidFill>
                <a:cs typeface="Segoe UI" panose="020B0502040204020203" pitchFamily="34" charset="0"/>
              </a:rPr>
              <a:t>OUTCOME</a:t>
            </a:r>
            <a:endParaRPr lang="en-US" sz="800" b="1">
              <a:solidFill>
                <a:srgbClr val="004877"/>
              </a:solidFill>
              <a:cs typeface="Segoe UI" panose="020B0502040204020203" pitchFamily="34" charset="0"/>
            </a:endParaRPr>
          </a:p>
        </p:txBody>
      </p:sp>
      <p:sp>
        <p:nvSpPr>
          <p:cNvPr id="57" name="TextBox 56">
            <a:extLst>
              <a:ext uri="{FF2B5EF4-FFF2-40B4-BE49-F238E27FC236}">
                <a16:creationId xmlns:a16="http://schemas.microsoft.com/office/drawing/2014/main" id="{C3D5E450-8157-3C00-4F23-AA953E338C4E}"/>
              </a:ext>
            </a:extLst>
          </p:cNvPr>
          <p:cNvSpPr txBox="1"/>
          <p:nvPr/>
        </p:nvSpPr>
        <p:spPr>
          <a:xfrm>
            <a:off x="4791467" y="4368427"/>
            <a:ext cx="635246" cy="180000"/>
          </a:xfrm>
          <a:prstGeom prst="rect">
            <a:avLst/>
          </a:prstGeom>
          <a:solidFill>
            <a:srgbClr val="004877"/>
          </a:solidFill>
          <a:ln>
            <a:noFill/>
          </a:ln>
        </p:spPr>
        <p:txBody>
          <a:bodyPr wrap="square" lIns="57280" tIns="36000" rIns="57280" bIns="36000" rtlCol="0" anchor="ctr">
            <a:spAutoFit/>
          </a:bodyPr>
          <a:lstStyle/>
          <a:p>
            <a:pPr algn="ctr" defTabSz="776116"/>
            <a:r>
              <a:rPr lang="en-AU" sz="800" b="1">
                <a:solidFill>
                  <a:prstClr val="white"/>
                </a:solidFill>
                <a:cs typeface="Segoe UI Semilight" panose="020B0402040204020203" pitchFamily="34" charset="0"/>
              </a:rPr>
              <a:t>STEP 4. </a:t>
            </a:r>
            <a:endParaRPr lang="en-US" sz="800" b="1">
              <a:solidFill>
                <a:prstClr val="white"/>
              </a:solidFill>
              <a:cs typeface="Segoe UI Semilight" panose="020B0402040204020203" pitchFamily="34" charset="0"/>
            </a:endParaRPr>
          </a:p>
        </p:txBody>
      </p:sp>
      <p:sp>
        <p:nvSpPr>
          <p:cNvPr id="63" name="TextBox 62">
            <a:extLst>
              <a:ext uri="{FF2B5EF4-FFF2-40B4-BE49-F238E27FC236}">
                <a16:creationId xmlns:a16="http://schemas.microsoft.com/office/drawing/2014/main" id="{25431219-2144-40D1-5945-E3E7A11F0D67}"/>
              </a:ext>
            </a:extLst>
          </p:cNvPr>
          <p:cNvSpPr txBox="1"/>
          <p:nvPr/>
        </p:nvSpPr>
        <p:spPr>
          <a:xfrm>
            <a:off x="7946147" y="4370400"/>
            <a:ext cx="524363" cy="180000"/>
          </a:xfrm>
          <a:prstGeom prst="rect">
            <a:avLst/>
          </a:prstGeom>
          <a:solidFill>
            <a:srgbClr val="A6A6A6"/>
          </a:solidFill>
          <a:ln>
            <a:noFill/>
          </a:ln>
        </p:spPr>
        <p:txBody>
          <a:bodyPr wrap="square" lIns="57280" tIns="36000" rIns="57280" bIns="36000" rtlCol="0" anchor="ctr">
            <a:spAutoFit/>
          </a:bodyPr>
          <a:lstStyle/>
          <a:p>
            <a:pPr algn="ctr" defTabSz="776116"/>
            <a:r>
              <a:rPr lang="en-AU" sz="800" b="1">
                <a:solidFill>
                  <a:prstClr val="white"/>
                </a:solidFill>
                <a:cs typeface="Segoe UI Semilight" panose="020B0402040204020203" pitchFamily="34" charset="0"/>
              </a:rPr>
              <a:t>STEP 5. </a:t>
            </a:r>
            <a:endParaRPr lang="en-US" sz="800" b="1">
              <a:solidFill>
                <a:prstClr val="white"/>
              </a:solidFill>
              <a:cs typeface="Segoe UI Semilight" panose="020B0402040204020203" pitchFamily="34" charset="0"/>
            </a:endParaRPr>
          </a:p>
        </p:txBody>
      </p:sp>
      <p:sp>
        <p:nvSpPr>
          <p:cNvPr id="73" name="Freeform 7">
            <a:extLst>
              <a:ext uri="{FF2B5EF4-FFF2-40B4-BE49-F238E27FC236}">
                <a16:creationId xmlns:a16="http://schemas.microsoft.com/office/drawing/2014/main" id="{8D533ABB-37ED-954D-84EF-A96F0FA43D94}"/>
              </a:ext>
            </a:extLst>
          </p:cNvPr>
          <p:cNvSpPr/>
          <p:nvPr/>
        </p:nvSpPr>
        <p:spPr bwMode="auto">
          <a:xfrm>
            <a:off x="6018792" y="5349763"/>
            <a:ext cx="75319" cy="75465"/>
          </a:xfrm>
          <a:custGeom>
            <a:avLst/>
            <a:gdLst>
              <a:gd name="T0" fmla="*/ 555 w 587"/>
              <a:gd name="T1" fmla="*/ 0 h 587"/>
              <a:gd name="T2" fmla="*/ 32 w 587"/>
              <a:gd name="T3" fmla="*/ 0 h 587"/>
              <a:gd name="T4" fmla="*/ 0 w 587"/>
              <a:gd name="T5" fmla="*/ 32 h 587"/>
              <a:gd name="T6" fmla="*/ 0 w 587"/>
              <a:gd name="T7" fmla="*/ 555 h 587"/>
              <a:gd name="T8" fmla="*/ 32 w 587"/>
              <a:gd name="T9" fmla="*/ 587 h 587"/>
              <a:gd name="T10" fmla="*/ 555 w 587"/>
              <a:gd name="T11" fmla="*/ 587 h 587"/>
              <a:gd name="T12" fmla="*/ 587 w 587"/>
              <a:gd name="T13" fmla="*/ 555 h 587"/>
              <a:gd name="T14" fmla="*/ 587 w 587"/>
              <a:gd name="T15" fmla="*/ 32 h 587"/>
              <a:gd name="T16" fmla="*/ 555 w 587"/>
              <a:gd name="T17" fmla="*/ 0 h 587"/>
              <a:gd name="T18" fmla="*/ 523 w 587"/>
              <a:gd name="T19" fmla="*/ 523 h 587"/>
              <a:gd name="T20" fmla="*/ 64 w 587"/>
              <a:gd name="T21" fmla="*/ 523 h 587"/>
              <a:gd name="T22" fmla="*/ 64 w 587"/>
              <a:gd name="T23" fmla="*/ 64 h 587"/>
              <a:gd name="T24" fmla="*/ 523 w 587"/>
              <a:gd name="T25" fmla="*/ 64 h 587"/>
              <a:gd name="T26" fmla="*/ 523 w 587"/>
              <a:gd name="T27" fmla="*/ 52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587">
                <a:moveTo>
                  <a:pt x="555" y="0"/>
                </a:moveTo>
                <a:cubicBezTo>
                  <a:pt x="32" y="0"/>
                  <a:pt x="32" y="0"/>
                  <a:pt x="32" y="0"/>
                </a:cubicBezTo>
                <a:cubicBezTo>
                  <a:pt x="14" y="0"/>
                  <a:pt x="0" y="15"/>
                  <a:pt x="0" y="32"/>
                </a:cubicBezTo>
                <a:cubicBezTo>
                  <a:pt x="0" y="555"/>
                  <a:pt x="0" y="555"/>
                  <a:pt x="0" y="555"/>
                </a:cubicBezTo>
                <a:cubicBezTo>
                  <a:pt x="0" y="573"/>
                  <a:pt x="14" y="587"/>
                  <a:pt x="32" y="587"/>
                </a:cubicBezTo>
                <a:cubicBezTo>
                  <a:pt x="555" y="587"/>
                  <a:pt x="555" y="587"/>
                  <a:pt x="555" y="587"/>
                </a:cubicBezTo>
                <a:cubicBezTo>
                  <a:pt x="573" y="587"/>
                  <a:pt x="587" y="573"/>
                  <a:pt x="587" y="555"/>
                </a:cubicBezTo>
                <a:cubicBezTo>
                  <a:pt x="587" y="32"/>
                  <a:pt x="587" y="32"/>
                  <a:pt x="587" y="32"/>
                </a:cubicBezTo>
                <a:cubicBezTo>
                  <a:pt x="587" y="15"/>
                  <a:pt x="573" y="0"/>
                  <a:pt x="555" y="0"/>
                </a:cubicBezTo>
                <a:close/>
                <a:moveTo>
                  <a:pt x="523" y="523"/>
                </a:moveTo>
                <a:cubicBezTo>
                  <a:pt x="64" y="523"/>
                  <a:pt x="64" y="523"/>
                  <a:pt x="64" y="523"/>
                </a:cubicBezTo>
                <a:cubicBezTo>
                  <a:pt x="64" y="64"/>
                  <a:pt x="64" y="64"/>
                  <a:pt x="64" y="64"/>
                </a:cubicBezTo>
                <a:cubicBezTo>
                  <a:pt x="523" y="64"/>
                  <a:pt x="523" y="64"/>
                  <a:pt x="523" y="64"/>
                </a:cubicBezTo>
                <a:lnTo>
                  <a:pt x="523" y="523"/>
                </a:lnTo>
                <a:close/>
              </a:path>
            </a:pathLst>
          </a:custGeom>
          <a:solidFill>
            <a:srgbClr val="166BA5"/>
          </a:solidFill>
          <a:ln w="9525">
            <a:noFill/>
            <a:round/>
            <a:headEnd/>
            <a:tailEnd/>
          </a:ln>
        </p:spPr>
        <p:txBody>
          <a:bodyPr vert="horz" wrap="square" lIns="72746" tIns="36373" rIns="72746" bIns="36373" numCol="1" anchor="t" anchorCtr="0" compatLnSpc="1">
            <a:prstTxWarp prst="textNoShape">
              <a:avLst/>
            </a:prstTxWarp>
          </a:bodyPr>
          <a:lstStyle/>
          <a:p>
            <a:pPr defTabSz="776116"/>
            <a:endParaRPr lang="en-US" sz="1527">
              <a:solidFill>
                <a:prstClr val="black"/>
              </a:solidFill>
            </a:endParaRPr>
          </a:p>
        </p:txBody>
      </p:sp>
      <p:grpSp>
        <p:nvGrpSpPr>
          <p:cNvPr id="101" name="Group 100">
            <a:extLst>
              <a:ext uri="{FF2B5EF4-FFF2-40B4-BE49-F238E27FC236}">
                <a16:creationId xmlns:a16="http://schemas.microsoft.com/office/drawing/2014/main" id="{AC57DC22-8A23-3BD2-DEFC-B945331AD977}"/>
              </a:ext>
            </a:extLst>
          </p:cNvPr>
          <p:cNvGrpSpPr/>
          <p:nvPr/>
        </p:nvGrpSpPr>
        <p:grpSpPr>
          <a:xfrm>
            <a:off x="3275028" y="1362215"/>
            <a:ext cx="8536236" cy="4133569"/>
            <a:chOff x="3223972" y="1348403"/>
            <a:chExt cx="8536236" cy="4133569"/>
          </a:xfrm>
        </p:grpSpPr>
        <p:grpSp>
          <p:nvGrpSpPr>
            <p:cNvPr id="30" name="Group 29">
              <a:extLst>
                <a:ext uri="{FF2B5EF4-FFF2-40B4-BE49-F238E27FC236}">
                  <a16:creationId xmlns:a16="http://schemas.microsoft.com/office/drawing/2014/main" id="{AD65399A-FAC2-E41C-AA3F-D900DD4AB132}"/>
                </a:ext>
              </a:extLst>
            </p:cNvPr>
            <p:cNvGrpSpPr>
              <a:grpSpLocks noChangeAspect="1"/>
            </p:cNvGrpSpPr>
            <p:nvPr/>
          </p:nvGrpSpPr>
          <p:grpSpPr>
            <a:xfrm>
              <a:off x="8414776" y="1920554"/>
              <a:ext cx="349836" cy="252000"/>
              <a:chOff x="8483357" y="1920554"/>
              <a:chExt cx="320153" cy="230618"/>
            </a:xfrm>
          </p:grpSpPr>
          <p:sp>
            <p:nvSpPr>
              <p:cNvPr id="27" name="Freeform 70">
                <a:extLst>
                  <a:ext uri="{FF2B5EF4-FFF2-40B4-BE49-F238E27FC236}">
                    <a16:creationId xmlns:a16="http://schemas.microsoft.com/office/drawing/2014/main" id="{561FADA8-17D9-788D-F876-9C6A0E80BDA1}"/>
                  </a:ext>
                </a:extLst>
              </p:cNvPr>
              <p:cNvSpPr/>
              <p:nvPr/>
            </p:nvSpPr>
            <p:spPr bwMode="auto">
              <a:xfrm>
                <a:off x="8655643" y="1936833"/>
                <a:ext cx="147867" cy="203486"/>
              </a:xfrm>
              <a:custGeom>
                <a:avLst/>
                <a:gdLst>
                  <a:gd name="T0" fmla="*/ 79 w 107"/>
                  <a:gd name="T1" fmla="*/ 114 h 149"/>
                  <a:gd name="T2" fmla="*/ 78 w 107"/>
                  <a:gd name="T3" fmla="*/ 114 h 149"/>
                  <a:gd name="T4" fmla="*/ 78 w 107"/>
                  <a:gd name="T5" fmla="*/ 114 h 149"/>
                  <a:gd name="T6" fmla="*/ 78 w 107"/>
                  <a:gd name="T7" fmla="*/ 114 h 149"/>
                  <a:gd name="T8" fmla="*/ 78 w 107"/>
                  <a:gd name="T9" fmla="*/ 114 h 149"/>
                  <a:gd name="T10" fmla="*/ 79 w 107"/>
                  <a:gd name="T11" fmla="*/ 114 h 149"/>
                  <a:gd name="T12" fmla="*/ 78 w 107"/>
                  <a:gd name="T13" fmla="*/ 114 h 149"/>
                  <a:gd name="T14" fmla="*/ 70 w 107"/>
                  <a:gd name="T15" fmla="*/ 109 h 149"/>
                  <a:gd name="T16" fmla="*/ 70 w 107"/>
                  <a:gd name="T17" fmla="*/ 93 h 149"/>
                  <a:gd name="T18" fmla="*/ 77 w 107"/>
                  <a:gd name="T19" fmla="*/ 78 h 149"/>
                  <a:gd name="T20" fmla="*/ 87 w 107"/>
                  <a:gd name="T21" fmla="*/ 62 h 149"/>
                  <a:gd name="T22" fmla="*/ 86 w 107"/>
                  <a:gd name="T23" fmla="*/ 48 h 149"/>
                  <a:gd name="T24" fmla="*/ 84 w 107"/>
                  <a:gd name="T25" fmla="*/ 47 h 149"/>
                  <a:gd name="T26" fmla="*/ 78 w 107"/>
                  <a:gd name="T27" fmla="*/ 17 h 149"/>
                  <a:gd name="T28" fmla="*/ 44 w 107"/>
                  <a:gd name="T29" fmla="*/ 0 h 149"/>
                  <a:gd name="T30" fmla="*/ 10 w 107"/>
                  <a:gd name="T31" fmla="*/ 17 h 149"/>
                  <a:gd name="T32" fmla="*/ 4 w 107"/>
                  <a:gd name="T33" fmla="*/ 47 h 149"/>
                  <a:gd name="T34" fmla="*/ 3 w 107"/>
                  <a:gd name="T35" fmla="*/ 48 h 149"/>
                  <a:gd name="T36" fmla="*/ 1 w 107"/>
                  <a:gd name="T37" fmla="*/ 62 h 149"/>
                  <a:gd name="T38" fmla="*/ 11 w 107"/>
                  <a:gd name="T39" fmla="*/ 78 h 149"/>
                  <a:gd name="T40" fmla="*/ 18 w 107"/>
                  <a:gd name="T41" fmla="*/ 93 h 149"/>
                  <a:gd name="T42" fmla="*/ 18 w 107"/>
                  <a:gd name="T43" fmla="*/ 109 h 149"/>
                  <a:gd name="T44" fmla="*/ 8 w 107"/>
                  <a:gd name="T45" fmla="*/ 115 h 149"/>
                  <a:gd name="T46" fmla="*/ 2 w 107"/>
                  <a:gd name="T47" fmla="*/ 117 h 149"/>
                  <a:gd name="T48" fmla="*/ 1 w 107"/>
                  <a:gd name="T49" fmla="*/ 118 h 149"/>
                  <a:gd name="T50" fmla="*/ 8 w 107"/>
                  <a:gd name="T51" fmla="*/ 122 h 149"/>
                  <a:gd name="T52" fmla="*/ 9 w 107"/>
                  <a:gd name="T53" fmla="*/ 122 h 149"/>
                  <a:gd name="T54" fmla="*/ 9 w 107"/>
                  <a:gd name="T55" fmla="*/ 122 h 149"/>
                  <a:gd name="T56" fmla="*/ 11 w 107"/>
                  <a:gd name="T57" fmla="*/ 122 h 149"/>
                  <a:gd name="T58" fmla="*/ 11 w 107"/>
                  <a:gd name="T59" fmla="*/ 121 h 149"/>
                  <a:gd name="T60" fmla="*/ 25 w 107"/>
                  <a:gd name="T61" fmla="*/ 112 h 149"/>
                  <a:gd name="T62" fmla="*/ 25 w 107"/>
                  <a:gd name="T63" fmla="*/ 91 h 149"/>
                  <a:gd name="T64" fmla="*/ 24 w 107"/>
                  <a:gd name="T65" fmla="*/ 89 h 149"/>
                  <a:gd name="T66" fmla="*/ 18 w 107"/>
                  <a:gd name="T67" fmla="*/ 74 h 149"/>
                  <a:gd name="T68" fmla="*/ 14 w 107"/>
                  <a:gd name="T69" fmla="*/ 71 h 149"/>
                  <a:gd name="T70" fmla="*/ 8 w 107"/>
                  <a:gd name="T71" fmla="*/ 61 h 149"/>
                  <a:gd name="T72" fmla="*/ 8 w 107"/>
                  <a:gd name="T73" fmla="*/ 53 h 149"/>
                  <a:gd name="T74" fmla="*/ 9 w 107"/>
                  <a:gd name="T75" fmla="*/ 53 h 149"/>
                  <a:gd name="T76" fmla="*/ 12 w 107"/>
                  <a:gd name="T77" fmla="*/ 51 h 149"/>
                  <a:gd name="T78" fmla="*/ 12 w 107"/>
                  <a:gd name="T79" fmla="*/ 48 h 149"/>
                  <a:gd name="T80" fmla="*/ 16 w 107"/>
                  <a:gd name="T81" fmla="*/ 21 h 149"/>
                  <a:gd name="T82" fmla="*/ 44 w 107"/>
                  <a:gd name="T83" fmla="*/ 8 h 149"/>
                  <a:gd name="T84" fmla="*/ 72 w 107"/>
                  <a:gd name="T85" fmla="*/ 21 h 149"/>
                  <a:gd name="T86" fmla="*/ 76 w 107"/>
                  <a:gd name="T87" fmla="*/ 48 h 149"/>
                  <a:gd name="T88" fmla="*/ 77 w 107"/>
                  <a:gd name="T89" fmla="*/ 51 h 149"/>
                  <a:gd name="T90" fmla="*/ 80 w 107"/>
                  <a:gd name="T91" fmla="*/ 53 h 149"/>
                  <a:gd name="T92" fmla="*/ 80 w 107"/>
                  <a:gd name="T93" fmla="*/ 53 h 149"/>
                  <a:gd name="T94" fmla="*/ 80 w 107"/>
                  <a:gd name="T95" fmla="*/ 61 h 149"/>
                  <a:gd name="T96" fmla="*/ 74 w 107"/>
                  <a:gd name="T97" fmla="*/ 71 h 149"/>
                  <a:gd name="T98" fmla="*/ 70 w 107"/>
                  <a:gd name="T99" fmla="*/ 74 h 149"/>
                  <a:gd name="T100" fmla="*/ 64 w 107"/>
                  <a:gd name="T101" fmla="*/ 89 h 149"/>
                  <a:gd name="T102" fmla="*/ 63 w 107"/>
                  <a:gd name="T103" fmla="*/ 91 h 149"/>
                  <a:gd name="T104" fmla="*/ 63 w 107"/>
                  <a:gd name="T105" fmla="*/ 112 h 149"/>
                  <a:gd name="T106" fmla="*/ 75 w 107"/>
                  <a:gd name="T107" fmla="*/ 120 h 149"/>
                  <a:gd name="T108" fmla="*/ 75 w 107"/>
                  <a:gd name="T109" fmla="*/ 120 h 149"/>
                  <a:gd name="T110" fmla="*/ 99 w 107"/>
                  <a:gd name="T111" fmla="*/ 142 h 149"/>
                  <a:gd name="T112" fmla="*/ 23 w 107"/>
                  <a:gd name="T113" fmla="*/ 142 h 149"/>
                  <a:gd name="T114" fmla="*/ 25 w 107"/>
                  <a:gd name="T115" fmla="*/ 149 h 149"/>
                  <a:gd name="T116" fmla="*/ 103 w 107"/>
                  <a:gd name="T117" fmla="*/ 149 h 149"/>
                  <a:gd name="T118" fmla="*/ 107 w 107"/>
                  <a:gd name="T119" fmla="*/ 145 h 149"/>
                  <a:gd name="T120" fmla="*/ 79 w 107"/>
                  <a:gd name="T121"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 h="149">
                    <a:moveTo>
                      <a:pt x="79" y="114"/>
                    </a:moveTo>
                    <a:cubicBezTo>
                      <a:pt x="78" y="114"/>
                      <a:pt x="78" y="114"/>
                      <a:pt x="78" y="114"/>
                    </a:cubicBezTo>
                    <a:cubicBezTo>
                      <a:pt x="78" y="114"/>
                      <a:pt x="78" y="114"/>
                      <a:pt x="78" y="114"/>
                    </a:cubicBezTo>
                    <a:cubicBezTo>
                      <a:pt x="78" y="114"/>
                      <a:pt x="78" y="114"/>
                      <a:pt x="78" y="114"/>
                    </a:cubicBezTo>
                    <a:cubicBezTo>
                      <a:pt x="78" y="114"/>
                      <a:pt x="78" y="114"/>
                      <a:pt x="78" y="114"/>
                    </a:cubicBezTo>
                    <a:cubicBezTo>
                      <a:pt x="79" y="114"/>
                      <a:pt x="79" y="114"/>
                      <a:pt x="79" y="114"/>
                    </a:cubicBezTo>
                    <a:cubicBezTo>
                      <a:pt x="78" y="114"/>
                      <a:pt x="78" y="114"/>
                      <a:pt x="78" y="114"/>
                    </a:cubicBezTo>
                    <a:cubicBezTo>
                      <a:pt x="74" y="112"/>
                      <a:pt x="71" y="111"/>
                      <a:pt x="70" y="109"/>
                    </a:cubicBezTo>
                    <a:cubicBezTo>
                      <a:pt x="68" y="105"/>
                      <a:pt x="70" y="95"/>
                      <a:pt x="70" y="93"/>
                    </a:cubicBezTo>
                    <a:cubicBezTo>
                      <a:pt x="73" y="88"/>
                      <a:pt x="75" y="83"/>
                      <a:pt x="77" y="78"/>
                    </a:cubicBezTo>
                    <a:cubicBezTo>
                      <a:pt x="83" y="76"/>
                      <a:pt x="86" y="69"/>
                      <a:pt x="87" y="62"/>
                    </a:cubicBezTo>
                    <a:cubicBezTo>
                      <a:pt x="89" y="55"/>
                      <a:pt x="88" y="51"/>
                      <a:pt x="86" y="48"/>
                    </a:cubicBezTo>
                    <a:cubicBezTo>
                      <a:pt x="85" y="47"/>
                      <a:pt x="85" y="47"/>
                      <a:pt x="84" y="47"/>
                    </a:cubicBezTo>
                    <a:cubicBezTo>
                      <a:pt x="86" y="36"/>
                      <a:pt x="84" y="25"/>
                      <a:pt x="78" y="17"/>
                    </a:cubicBezTo>
                    <a:cubicBezTo>
                      <a:pt x="71" y="6"/>
                      <a:pt x="59" y="0"/>
                      <a:pt x="44" y="0"/>
                    </a:cubicBezTo>
                    <a:cubicBezTo>
                      <a:pt x="29" y="0"/>
                      <a:pt x="17" y="6"/>
                      <a:pt x="10" y="17"/>
                    </a:cubicBezTo>
                    <a:cubicBezTo>
                      <a:pt x="4" y="25"/>
                      <a:pt x="2" y="36"/>
                      <a:pt x="4" y="47"/>
                    </a:cubicBezTo>
                    <a:cubicBezTo>
                      <a:pt x="4" y="47"/>
                      <a:pt x="3" y="47"/>
                      <a:pt x="3" y="48"/>
                    </a:cubicBezTo>
                    <a:cubicBezTo>
                      <a:pt x="0" y="51"/>
                      <a:pt x="0" y="55"/>
                      <a:pt x="1" y="62"/>
                    </a:cubicBezTo>
                    <a:cubicBezTo>
                      <a:pt x="2" y="68"/>
                      <a:pt x="5" y="76"/>
                      <a:pt x="11" y="78"/>
                    </a:cubicBezTo>
                    <a:cubicBezTo>
                      <a:pt x="13" y="83"/>
                      <a:pt x="15" y="88"/>
                      <a:pt x="18" y="93"/>
                    </a:cubicBezTo>
                    <a:cubicBezTo>
                      <a:pt x="18" y="97"/>
                      <a:pt x="19" y="106"/>
                      <a:pt x="18" y="109"/>
                    </a:cubicBezTo>
                    <a:cubicBezTo>
                      <a:pt x="17" y="111"/>
                      <a:pt x="13" y="113"/>
                      <a:pt x="8" y="115"/>
                    </a:cubicBezTo>
                    <a:cubicBezTo>
                      <a:pt x="6" y="115"/>
                      <a:pt x="4" y="116"/>
                      <a:pt x="2" y="117"/>
                    </a:cubicBezTo>
                    <a:cubicBezTo>
                      <a:pt x="1" y="118"/>
                      <a:pt x="1" y="118"/>
                      <a:pt x="1" y="118"/>
                    </a:cubicBezTo>
                    <a:cubicBezTo>
                      <a:pt x="8" y="122"/>
                      <a:pt x="8" y="122"/>
                      <a:pt x="8" y="122"/>
                    </a:cubicBezTo>
                    <a:cubicBezTo>
                      <a:pt x="9" y="122"/>
                      <a:pt x="9" y="122"/>
                      <a:pt x="9" y="122"/>
                    </a:cubicBezTo>
                    <a:cubicBezTo>
                      <a:pt x="9" y="122"/>
                      <a:pt x="9" y="122"/>
                      <a:pt x="9" y="122"/>
                    </a:cubicBezTo>
                    <a:cubicBezTo>
                      <a:pt x="10" y="122"/>
                      <a:pt x="10" y="122"/>
                      <a:pt x="11" y="122"/>
                    </a:cubicBezTo>
                    <a:cubicBezTo>
                      <a:pt x="11" y="121"/>
                      <a:pt x="11" y="121"/>
                      <a:pt x="11" y="121"/>
                    </a:cubicBezTo>
                    <a:cubicBezTo>
                      <a:pt x="18" y="119"/>
                      <a:pt x="23" y="117"/>
                      <a:pt x="25" y="112"/>
                    </a:cubicBezTo>
                    <a:cubicBezTo>
                      <a:pt x="27" y="106"/>
                      <a:pt x="25" y="93"/>
                      <a:pt x="25" y="91"/>
                    </a:cubicBezTo>
                    <a:cubicBezTo>
                      <a:pt x="25" y="90"/>
                      <a:pt x="25" y="90"/>
                      <a:pt x="24" y="89"/>
                    </a:cubicBezTo>
                    <a:cubicBezTo>
                      <a:pt x="22" y="85"/>
                      <a:pt x="20" y="80"/>
                      <a:pt x="18" y="74"/>
                    </a:cubicBezTo>
                    <a:cubicBezTo>
                      <a:pt x="17" y="72"/>
                      <a:pt x="16" y="71"/>
                      <a:pt x="14" y="71"/>
                    </a:cubicBezTo>
                    <a:cubicBezTo>
                      <a:pt x="12" y="71"/>
                      <a:pt x="9" y="67"/>
                      <a:pt x="8" y="61"/>
                    </a:cubicBezTo>
                    <a:cubicBezTo>
                      <a:pt x="7" y="54"/>
                      <a:pt x="8" y="53"/>
                      <a:pt x="8" y="53"/>
                    </a:cubicBezTo>
                    <a:cubicBezTo>
                      <a:pt x="8" y="53"/>
                      <a:pt x="8" y="53"/>
                      <a:pt x="9" y="53"/>
                    </a:cubicBezTo>
                    <a:cubicBezTo>
                      <a:pt x="10" y="53"/>
                      <a:pt x="11" y="52"/>
                      <a:pt x="12" y="51"/>
                    </a:cubicBezTo>
                    <a:cubicBezTo>
                      <a:pt x="12" y="50"/>
                      <a:pt x="12" y="49"/>
                      <a:pt x="12" y="48"/>
                    </a:cubicBezTo>
                    <a:cubicBezTo>
                      <a:pt x="9" y="39"/>
                      <a:pt x="11" y="29"/>
                      <a:pt x="16" y="21"/>
                    </a:cubicBezTo>
                    <a:cubicBezTo>
                      <a:pt x="22" y="13"/>
                      <a:pt x="32" y="8"/>
                      <a:pt x="44" y="8"/>
                    </a:cubicBezTo>
                    <a:cubicBezTo>
                      <a:pt x="56" y="8"/>
                      <a:pt x="66" y="13"/>
                      <a:pt x="72" y="21"/>
                    </a:cubicBezTo>
                    <a:cubicBezTo>
                      <a:pt x="78" y="29"/>
                      <a:pt x="79" y="39"/>
                      <a:pt x="76" y="48"/>
                    </a:cubicBezTo>
                    <a:cubicBezTo>
                      <a:pt x="76" y="49"/>
                      <a:pt x="76" y="50"/>
                      <a:pt x="77" y="51"/>
                    </a:cubicBezTo>
                    <a:cubicBezTo>
                      <a:pt x="77" y="52"/>
                      <a:pt x="78" y="53"/>
                      <a:pt x="80" y="53"/>
                    </a:cubicBezTo>
                    <a:cubicBezTo>
                      <a:pt x="80" y="53"/>
                      <a:pt x="80" y="53"/>
                      <a:pt x="80" y="53"/>
                    </a:cubicBezTo>
                    <a:cubicBezTo>
                      <a:pt x="80" y="53"/>
                      <a:pt x="81" y="54"/>
                      <a:pt x="80" y="61"/>
                    </a:cubicBezTo>
                    <a:cubicBezTo>
                      <a:pt x="79" y="67"/>
                      <a:pt x="76" y="71"/>
                      <a:pt x="74" y="71"/>
                    </a:cubicBezTo>
                    <a:cubicBezTo>
                      <a:pt x="72" y="71"/>
                      <a:pt x="71" y="72"/>
                      <a:pt x="70" y="74"/>
                    </a:cubicBezTo>
                    <a:cubicBezTo>
                      <a:pt x="69" y="80"/>
                      <a:pt x="66" y="85"/>
                      <a:pt x="64" y="89"/>
                    </a:cubicBezTo>
                    <a:cubicBezTo>
                      <a:pt x="63" y="90"/>
                      <a:pt x="63" y="90"/>
                      <a:pt x="63" y="91"/>
                    </a:cubicBezTo>
                    <a:cubicBezTo>
                      <a:pt x="63" y="93"/>
                      <a:pt x="61" y="106"/>
                      <a:pt x="63" y="112"/>
                    </a:cubicBezTo>
                    <a:cubicBezTo>
                      <a:pt x="65" y="116"/>
                      <a:pt x="69" y="118"/>
                      <a:pt x="75" y="120"/>
                    </a:cubicBezTo>
                    <a:cubicBezTo>
                      <a:pt x="75" y="120"/>
                      <a:pt x="75" y="120"/>
                      <a:pt x="75" y="120"/>
                    </a:cubicBezTo>
                    <a:cubicBezTo>
                      <a:pt x="89" y="125"/>
                      <a:pt x="97" y="132"/>
                      <a:pt x="99" y="142"/>
                    </a:cubicBezTo>
                    <a:cubicBezTo>
                      <a:pt x="23" y="142"/>
                      <a:pt x="23" y="142"/>
                      <a:pt x="23" y="142"/>
                    </a:cubicBezTo>
                    <a:cubicBezTo>
                      <a:pt x="25" y="149"/>
                      <a:pt x="25" y="149"/>
                      <a:pt x="25" y="149"/>
                    </a:cubicBezTo>
                    <a:cubicBezTo>
                      <a:pt x="103" y="149"/>
                      <a:pt x="103" y="149"/>
                      <a:pt x="103" y="149"/>
                    </a:cubicBezTo>
                    <a:cubicBezTo>
                      <a:pt x="107" y="149"/>
                      <a:pt x="107" y="145"/>
                      <a:pt x="107" y="145"/>
                    </a:cubicBezTo>
                    <a:cubicBezTo>
                      <a:pt x="107" y="125"/>
                      <a:pt x="89" y="118"/>
                      <a:pt x="79" y="114"/>
                    </a:cubicBezTo>
                    <a:close/>
                  </a:path>
                </a:pathLst>
              </a:custGeom>
              <a:solidFill>
                <a:srgbClr val="007B4B"/>
              </a:solidFill>
              <a:ln>
                <a:noFill/>
              </a:ln>
            </p:spPr>
            <p:txBody>
              <a:bodyPr vert="horz" wrap="square" lIns="91440" tIns="45720" rIns="91440" bIns="45720" numCol="1" anchor="t" anchorCtr="0" compatLnSpc="1">
                <a:prstTxWarp prst="textNoShape">
                  <a:avLst/>
                </a:prstTxWarp>
              </a:bodyPr>
              <a:lstStyle/>
              <a:p>
                <a:endParaRPr lang="en-AU"/>
              </a:p>
            </p:txBody>
          </p:sp>
          <p:sp>
            <p:nvSpPr>
              <p:cNvPr id="29" name="Freeform 71">
                <a:extLst>
                  <a:ext uri="{FF2B5EF4-FFF2-40B4-BE49-F238E27FC236}">
                    <a16:creationId xmlns:a16="http://schemas.microsoft.com/office/drawing/2014/main" id="{CC308CD0-A5FA-E761-EC14-4BD5DAD4368D}"/>
                  </a:ext>
                </a:extLst>
              </p:cNvPr>
              <p:cNvSpPr/>
              <p:nvPr/>
            </p:nvSpPr>
            <p:spPr bwMode="auto">
              <a:xfrm>
                <a:off x="8483357" y="1920554"/>
                <a:ext cx="196026" cy="230618"/>
              </a:xfrm>
              <a:custGeom>
                <a:avLst/>
                <a:gdLst>
                  <a:gd name="T0" fmla="*/ 110 w 142"/>
                  <a:gd name="T1" fmla="*/ 130 h 169"/>
                  <a:gd name="T2" fmla="*/ 109 w 142"/>
                  <a:gd name="T3" fmla="*/ 130 h 169"/>
                  <a:gd name="T4" fmla="*/ 97 w 142"/>
                  <a:gd name="T5" fmla="*/ 121 h 169"/>
                  <a:gd name="T6" fmla="*/ 97 w 142"/>
                  <a:gd name="T7" fmla="*/ 121 h 169"/>
                  <a:gd name="T8" fmla="*/ 96 w 142"/>
                  <a:gd name="T9" fmla="*/ 121 h 169"/>
                  <a:gd name="T10" fmla="*/ 99 w 142"/>
                  <a:gd name="T11" fmla="*/ 120 h 169"/>
                  <a:gd name="T12" fmla="*/ 129 w 142"/>
                  <a:gd name="T13" fmla="*/ 113 h 169"/>
                  <a:gd name="T14" fmla="*/ 131 w 142"/>
                  <a:gd name="T15" fmla="*/ 109 h 169"/>
                  <a:gd name="T16" fmla="*/ 129 w 142"/>
                  <a:gd name="T17" fmla="*/ 106 h 169"/>
                  <a:gd name="T18" fmla="*/ 119 w 142"/>
                  <a:gd name="T19" fmla="*/ 61 h 169"/>
                  <a:gd name="T20" fmla="*/ 73 w 142"/>
                  <a:gd name="T21" fmla="*/ 0 h 169"/>
                  <a:gd name="T22" fmla="*/ 21 w 142"/>
                  <a:gd name="T23" fmla="*/ 59 h 169"/>
                  <a:gd name="T24" fmla="*/ 14 w 142"/>
                  <a:gd name="T25" fmla="*/ 106 h 169"/>
                  <a:gd name="T26" fmla="*/ 13 w 142"/>
                  <a:gd name="T27" fmla="*/ 107 h 169"/>
                  <a:gd name="T28" fmla="*/ 11 w 142"/>
                  <a:gd name="T29" fmla="*/ 109 h 169"/>
                  <a:gd name="T30" fmla="*/ 12 w 142"/>
                  <a:gd name="T31" fmla="*/ 113 h 169"/>
                  <a:gd name="T32" fmla="*/ 43 w 142"/>
                  <a:gd name="T33" fmla="*/ 122 h 169"/>
                  <a:gd name="T34" fmla="*/ 47 w 142"/>
                  <a:gd name="T35" fmla="*/ 121 h 169"/>
                  <a:gd name="T36" fmla="*/ 46 w 142"/>
                  <a:gd name="T37" fmla="*/ 122 h 169"/>
                  <a:gd name="T38" fmla="*/ 44 w 142"/>
                  <a:gd name="T39" fmla="*/ 124 h 169"/>
                  <a:gd name="T40" fmla="*/ 30 w 142"/>
                  <a:gd name="T41" fmla="*/ 131 h 169"/>
                  <a:gd name="T42" fmla="*/ 0 w 142"/>
                  <a:gd name="T43" fmla="*/ 165 h 169"/>
                  <a:gd name="T44" fmla="*/ 5 w 142"/>
                  <a:gd name="T45" fmla="*/ 169 h 169"/>
                  <a:gd name="T46" fmla="*/ 138 w 142"/>
                  <a:gd name="T47" fmla="*/ 169 h 169"/>
                  <a:gd name="T48" fmla="*/ 142 w 142"/>
                  <a:gd name="T49" fmla="*/ 165 h 169"/>
                  <a:gd name="T50" fmla="*/ 110 w 142"/>
                  <a:gd name="T51" fmla="*/ 130 h 169"/>
                  <a:gd name="T52" fmla="*/ 135 w 142"/>
                  <a:gd name="T53" fmla="*/ 162 h 169"/>
                  <a:gd name="T54" fmla="*/ 9 w 142"/>
                  <a:gd name="T55" fmla="*/ 162 h 169"/>
                  <a:gd name="T56" fmla="*/ 9 w 142"/>
                  <a:gd name="T57" fmla="*/ 162 h 169"/>
                  <a:gd name="T58" fmla="*/ 33 w 142"/>
                  <a:gd name="T59" fmla="*/ 137 h 169"/>
                  <a:gd name="T60" fmla="*/ 52 w 142"/>
                  <a:gd name="T61" fmla="*/ 125 h 169"/>
                  <a:gd name="T62" fmla="*/ 53 w 142"/>
                  <a:gd name="T63" fmla="*/ 124 h 169"/>
                  <a:gd name="T64" fmla="*/ 51 w 142"/>
                  <a:gd name="T65" fmla="*/ 115 h 169"/>
                  <a:gd name="T66" fmla="*/ 45 w 142"/>
                  <a:gd name="T67" fmla="*/ 114 h 169"/>
                  <a:gd name="T68" fmla="*/ 22 w 142"/>
                  <a:gd name="T69" fmla="*/ 110 h 169"/>
                  <a:gd name="T70" fmla="*/ 21 w 142"/>
                  <a:gd name="T71" fmla="*/ 109 h 169"/>
                  <a:gd name="T72" fmla="*/ 21 w 142"/>
                  <a:gd name="T73" fmla="*/ 108 h 169"/>
                  <a:gd name="T74" fmla="*/ 29 w 142"/>
                  <a:gd name="T75" fmla="*/ 59 h 169"/>
                  <a:gd name="T76" fmla="*/ 73 w 142"/>
                  <a:gd name="T77" fmla="*/ 8 h 169"/>
                  <a:gd name="T78" fmla="*/ 112 w 142"/>
                  <a:gd name="T79" fmla="*/ 61 h 169"/>
                  <a:gd name="T80" fmla="*/ 120 w 142"/>
                  <a:gd name="T81" fmla="*/ 107 h 169"/>
                  <a:gd name="T82" fmla="*/ 121 w 142"/>
                  <a:gd name="T83" fmla="*/ 109 h 169"/>
                  <a:gd name="T84" fmla="*/ 119 w 142"/>
                  <a:gd name="T85" fmla="*/ 109 h 169"/>
                  <a:gd name="T86" fmla="*/ 94 w 142"/>
                  <a:gd name="T87" fmla="*/ 113 h 169"/>
                  <a:gd name="T88" fmla="*/ 94 w 142"/>
                  <a:gd name="T89" fmla="*/ 113 h 169"/>
                  <a:gd name="T90" fmla="*/ 90 w 142"/>
                  <a:gd name="T91" fmla="*/ 115 h 169"/>
                  <a:gd name="T92" fmla="*/ 90 w 142"/>
                  <a:gd name="T93" fmla="*/ 123 h 169"/>
                  <a:gd name="T94" fmla="*/ 91 w 142"/>
                  <a:gd name="T95" fmla="*/ 125 h 169"/>
                  <a:gd name="T96" fmla="*/ 107 w 142"/>
                  <a:gd name="T97" fmla="*/ 136 h 169"/>
                  <a:gd name="T98" fmla="*/ 107 w 142"/>
                  <a:gd name="T99" fmla="*/ 136 h 169"/>
                  <a:gd name="T100" fmla="*/ 135 w 142"/>
                  <a:gd name="T101"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169">
                    <a:moveTo>
                      <a:pt x="110" y="130"/>
                    </a:moveTo>
                    <a:cubicBezTo>
                      <a:pt x="109" y="130"/>
                      <a:pt x="109" y="130"/>
                      <a:pt x="109" y="130"/>
                    </a:cubicBezTo>
                    <a:cubicBezTo>
                      <a:pt x="105" y="128"/>
                      <a:pt x="98" y="123"/>
                      <a:pt x="97" y="121"/>
                    </a:cubicBezTo>
                    <a:cubicBezTo>
                      <a:pt x="97" y="121"/>
                      <a:pt x="97" y="121"/>
                      <a:pt x="97" y="121"/>
                    </a:cubicBezTo>
                    <a:cubicBezTo>
                      <a:pt x="96" y="121"/>
                      <a:pt x="96" y="121"/>
                      <a:pt x="96" y="121"/>
                    </a:cubicBezTo>
                    <a:cubicBezTo>
                      <a:pt x="99" y="120"/>
                      <a:pt x="99" y="120"/>
                      <a:pt x="99" y="120"/>
                    </a:cubicBezTo>
                    <a:cubicBezTo>
                      <a:pt x="115" y="120"/>
                      <a:pt x="128" y="113"/>
                      <a:pt x="129" y="113"/>
                    </a:cubicBezTo>
                    <a:cubicBezTo>
                      <a:pt x="130" y="112"/>
                      <a:pt x="131" y="111"/>
                      <a:pt x="131" y="109"/>
                    </a:cubicBezTo>
                    <a:cubicBezTo>
                      <a:pt x="131" y="108"/>
                      <a:pt x="130" y="107"/>
                      <a:pt x="129" y="106"/>
                    </a:cubicBezTo>
                    <a:cubicBezTo>
                      <a:pt x="127" y="105"/>
                      <a:pt x="119" y="98"/>
                      <a:pt x="119" y="61"/>
                    </a:cubicBezTo>
                    <a:cubicBezTo>
                      <a:pt x="119" y="21"/>
                      <a:pt x="104" y="0"/>
                      <a:pt x="73" y="0"/>
                    </a:cubicBezTo>
                    <a:cubicBezTo>
                      <a:pt x="48" y="0"/>
                      <a:pt x="21" y="7"/>
                      <a:pt x="21" y="59"/>
                    </a:cubicBezTo>
                    <a:cubicBezTo>
                      <a:pt x="21" y="97"/>
                      <a:pt x="15" y="105"/>
                      <a:pt x="14" y="106"/>
                    </a:cubicBezTo>
                    <a:cubicBezTo>
                      <a:pt x="13" y="107"/>
                      <a:pt x="13" y="107"/>
                      <a:pt x="13" y="107"/>
                    </a:cubicBezTo>
                    <a:cubicBezTo>
                      <a:pt x="12" y="107"/>
                      <a:pt x="11" y="108"/>
                      <a:pt x="11" y="109"/>
                    </a:cubicBezTo>
                    <a:cubicBezTo>
                      <a:pt x="10" y="111"/>
                      <a:pt x="11" y="112"/>
                      <a:pt x="12" y="113"/>
                    </a:cubicBezTo>
                    <a:cubicBezTo>
                      <a:pt x="26" y="121"/>
                      <a:pt x="37" y="122"/>
                      <a:pt x="43" y="122"/>
                    </a:cubicBezTo>
                    <a:cubicBezTo>
                      <a:pt x="47" y="121"/>
                      <a:pt x="47" y="121"/>
                      <a:pt x="47" y="121"/>
                    </a:cubicBezTo>
                    <a:cubicBezTo>
                      <a:pt x="47" y="121"/>
                      <a:pt x="46" y="122"/>
                      <a:pt x="46" y="122"/>
                    </a:cubicBezTo>
                    <a:cubicBezTo>
                      <a:pt x="44" y="124"/>
                      <a:pt x="44" y="124"/>
                      <a:pt x="44" y="124"/>
                    </a:cubicBezTo>
                    <a:cubicBezTo>
                      <a:pt x="40" y="126"/>
                      <a:pt x="34" y="129"/>
                      <a:pt x="30" y="131"/>
                    </a:cubicBezTo>
                    <a:cubicBezTo>
                      <a:pt x="10" y="138"/>
                      <a:pt x="0" y="150"/>
                      <a:pt x="0" y="165"/>
                    </a:cubicBezTo>
                    <a:cubicBezTo>
                      <a:pt x="0" y="165"/>
                      <a:pt x="0" y="169"/>
                      <a:pt x="5" y="169"/>
                    </a:cubicBezTo>
                    <a:cubicBezTo>
                      <a:pt x="138" y="169"/>
                      <a:pt x="138" y="169"/>
                      <a:pt x="138" y="169"/>
                    </a:cubicBezTo>
                    <a:cubicBezTo>
                      <a:pt x="142" y="169"/>
                      <a:pt x="142" y="165"/>
                      <a:pt x="142" y="165"/>
                    </a:cubicBezTo>
                    <a:cubicBezTo>
                      <a:pt x="142" y="143"/>
                      <a:pt x="122" y="134"/>
                      <a:pt x="110" y="130"/>
                    </a:cubicBezTo>
                    <a:close/>
                    <a:moveTo>
                      <a:pt x="135" y="162"/>
                    </a:moveTo>
                    <a:cubicBezTo>
                      <a:pt x="9" y="162"/>
                      <a:pt x="9" y="162"/>
                      <a:pt x="9" y="162"/>
                    </a:cubicBezTo>
                    <a:cubicBezTo>
                      <a:pt x="9" y="162"/>
                      <a:pt x="9" y="162"/>
                      <a:pt x="9" y="162"/>
                    </a:cubicBezTo>
                    <a:cubicBezTo>
                      <a:pt x="9" y="152"/>
                      <a:pt x="17" y="144"/>
                      <a:pt x="33" y="137"/>
                    </a:cubicBezTo>
                    <a:cubicBezTo>
                      <a:pt x="39" y="135"/>
                      <a:pt x="49" y="130"/>
                      <a:pt x="52" y="125"/>
                    </a:cubicBezTo>
                    <a:cubicBezTo>
                      <a:pt x="53" y="125"/>
                      <a:pt x="53" y="124"/>
                      <a:pt x="53" y="124"/>
                    </a:cubicBezTo>
                    <a:cubicBezTo>
                      <a:pt x="54" y="118"/>
                      <a:pt x="51" y="115"/>
                      <a:pt x="51" y="115"/>
                    </a:cubicBezTo>
                    <a:cubicBezTo>
                      <a:pt x="50" y="114"/>
                      <a:pt x="46" y="113"/>
                      <a:pt x="45" y="114"/>
                    </a:cubicBezTo>
                    <a:cubicBezTo>
                      <a:pt x="44" y="114"/>
                      <a:pt x="36" y="116"/>
                      <a:pt x="22" y="110"/>
                    </a:cubicBezTo>
                    <a:cubicBezTo>
                      <a:pt x="21" y="109"/>
                      <a:pt x="21" y="109"/>
                      <a:pt x="21" y="109"/>
                    </a:cubicBezTo>
                    <a:cubicBezTo>
                      <a:pt x="21" y="108"/>
                      <a:pt x="21" y="108"/>
                      <a:pt x="21" y="108"/>
                    </a:cubicBezTo>
                    <a:cubicBezTo>
                      <a:pt x="26" y="100"/>
                      <a:pt x="29" y="83"/>
                      <a:pt x="29" y="59"/>
                    </a:cubicBezTo>
                    <a:cubicBezTo>
                      <a:pt x="29" y="12"/>
                      <a:pt x="50" y="8"/>
                      <a:pt x="73" y="8"/>
                    </a:cubicBezTo>
                    <a:cubicBezTo>
                      <a:pt x="90" y="8"/>
                      <a:pt x="112" y="13"/>
                      <a:pt x="112" y="61"/>
                    </a:cubicBezTo>
                    <a:cubicBezTo>
                      <a:pt x="112" y="88"/>
                      <a:pt x="116" y="101"/>
                      <a:pt x="120" y="107"/>
                    </a:cubicBezTo>
                    <a:cubicBezTo>
                      <a:pt x="121" y="109"/>
                      <a:pt x="121" y="109"/>
                      <a:pt x="121" y="109"/>
                    </a:cubicBezTo>
                    <a:cubicBezTo>
                      <a:pt x="119" y="109"/>
                      <a:pt x="119" y="109"/>
                      <a:pt x="119" y="109"/>
                    </a:cubicBezTo>
                    <a:cubicBezTo>
                      <a:pt x="113" y="111"/>
                      <a:pt x="104" y="114"/>
                      <a:pt x="94" y="113"/>
                    </a:cubicBezTo>
                    <a:cubicBezTo>
                      <a:pt x="94" y="113"/>
                      <a:pt x="94" y="113"/>
                      <a:pt x="94" y="113"/>
                    </a:cubicBezTo>
                    <a:cubicBezTo>
                      <a:pt x="92" y="113"/>
                      <a:pt x="91" y="114"/>
                      <a:pt x="90" y="115"/>
                    </a:cubicBezTo>
                    <a:cubicBezTo>
                      <a:pt x="90" y="116"/>
                      <a:pt x="89" y="119"/>
                      <a:pt x="90" y="123"/>
                    </a:cubicBezTo>
                    <a:cubicBezTo>
                      <a:pt x="90" y="124"/>
                      <a:pt x="91" y="124"/>
                      <a:pt x="91" y="125"/>
                    </a:cubicBezTo>
                    <a:cubicBezTo>
                      <a:pt x="94" y="129"/>
                      <a:pt x="101" y="134"/>
                      <a:pt x="107" y="136"/>
                    </a:cubicBezTo>
                    <a:cubicBezTo>
                      <a:pt x="107" y="136"/>
                      <a:pt x="107" y="136"/>
                      <a:pt x="107" y="136"/>
                    </a:cubicBezTo>
                    <a:cubicBezTo>
                      <a:pt x="123" y="141"/>
                      <a:pt x="133" y="150"/>
                      <a:pt x="135" y="162"/>
                    </a:cubicBezTo>
                    <a:close/>
                  </a:path>
                </a:pathLst>
              </a:custGeom>
              <a:solidFill>
                <a:srgbClr val="4A9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5" name="TextBox 44">
              <a:extLst>
                <a:ext uri="{FF2B5EF4-FFF2-40B4-BE49-F238E27FC236}">
                  <a16:creationId xmlns:a16="http://schemas.microsoft.com/office/drawing/2014/main" id="{FDDCB871-C014-77F4-6AF7-07488C9B66BE}"/>
                </a:ext>
              </a:extLst>
            </p:cNvPr>
            <p:cNvSpPr txBox="1"/>
            <p:nvPr/>
          </p:nvSpPr>
          <p:spPr>
            <a:xfrm>
              <a:off x="4467545" y="1365507"/>
              <a:ext cx="545269" cy="180950"/>
            </a:xfrm>
            <a:prstGeom prst="rect">
              <a:avLst/>
            </a:prstGeom>
            <a:solidFill>
              <a:srgbClr val="007B4B"/>
            </a:solidFill>
            <a:ln>
              <a:noFill/>
            </a:ln>
          </p:spPr>
          <p:txBody>
            <a:bodyPr wrap="square" lIns="57280" tIns="28640" rIns="57280" bIns="28640" rtlCol="0">
              <a:spAutoFit/>
            </a:bodyPr>
            <a:lstStyle/>
            <a:p>
              <a:pPr algn="ctr" defTabSz="776116"/>
              <a:r>
                <a:rPr lang="en-AU" sz="800" b="1">
                  <a:solidFill>
                    <a:prstClr val="white"/>
                  </a:solidFill>
                  <a:cs typeface="Segoe UI Semilight" panose="020B0402040204020203" pitchFamily="34" charset="0"/>
                </a:rPr>
                <a:t>STEP 1. </a:t>
              </a:r>
              <a:endParaRPr lang="en-US" sz="800" b="1">
                <a:solidFill>
                  <a:prstClr val="white"/>
                </a:solidFill>
                <a:cs typeface="Segoe UI Semilight" panose="020B0402040204020203" pitchFamily="34" charset="0"/>
              </a:endParaRPr>
            </a:p>
          </p:txBody>
        </p:sp>
        <p:sp>
          <p:nvSpPr>
            <p:cNvPr id="46" name="TextBox 45">
              <a:extLst>
                <a:ext uri="{FF2B5EF4-FFF2-40B4-BE49-F238E27FC236}">
                  <a16:creationId xmlns:a16="http://schemas.microsoft.com/office/drawing/2014/main" id="{7C81DC88-9676-7E2C-10CC-4BC35375D816}"/>
                </a:ext>
              </a:extLst>
            </p:cNvPr>
            <p:cNvSpPr txBox="1"/>
            <p:nvPr/>
          </p:nvSpPr>
          <p:spPr>
            <a:xfrm>
              <a:off x="5040965" y="1365507"/>
              <a:ext cx="1350884" cy="180950"/>
            </a:xfrm>
            <a:prstGeom prst="rect">
              <a:avLst/>
            </a:prstGeom>
            <a:solidFill>
              <a:srgbClr val="EEEEEE"/>
            </a:solidFill>
            <a:ln>
              <a:noFill/>
            </a:ln>
          </p:spPr>
          <p:txBody>
            <a:bodyPr wrap="square" tIns="28640" bIns="28640" rtlCol="0">
              <a:spAutoFit/>
            </a:bodyPr>
            <a:lstStyle/>
            <a:p>
              <a:pPr defTabSz="776116"/>
              <a:r>
                <a:rPr lang="en-AU" sz="800" b="1">
                  <a:solidFill>
                    <a:srgbClr val="007B4B"/>
                  </a:solidFill>
                  <a:cs typeface="Segoe UI" panose="020B0502040204020203" pitchFamily="34" charset="0"/>
                </a:rPr>
                <a:t>PREPARE</a:t>
              </a:r>
              <a:endParaRPr lang="en-US" sz="800" b="1">
                <a:solidFill>
                  <a:srgbClr val="007B4B"/>
                </a:solidFill>
                <a:cs typeface="Segoe UI" panose="020B0502040204020203" pitchFamily="34" charset="0"/>
              </a:endParaRPr>
            </a:p>
          </p:txBody>
        </p:sp>
        <p:sp>
          <p:nvSpPr>
            <p:cNvPr id="48" name="TextBox 47">
              <a:extLst>
                <a:ext uri="{FF2B5EF4-FFF2-40B4-BE49-F238E27FC236}">
                  <a16:creationId xmlns:a16="http://schemas.microsoft.com/office/drawing/2014/main" id="{D54BDF4A-A995-9761-9FAA-9CC7E8F0C536}"/>
                </a:ext>
              </a:extLst>
            </p:cNvPr>
            <p:cNvSpPr txBox="1"/>
            <p:nvPr/>
          </p:nvSpPr>
          <p:spPr>
            <a:xfrm>
              <a:off x="10063158" y="1348403"/>
              <a:ext cx="727391" cy="180950"/>
            </a:xfrm>
            <a:prstGeom prst="rect">
              <a:avLst/>
            </a:prstGeom>
            <a:solidFill>
              <a:srgbClr val="EEEEEE"/>
            </a:solidFill>
          </p:spPr>
          <p:txBody>
            <a:bodyPr wrap="square" tIns="28640" bIns="28640">
              <a:spAutoFit/>
            </a:bodyPr>
            <a:lstStyle/>
            <a:p>
              <a:pPr defTabSz="776116"/>
              <a:r>
                <a:rPr lang="en-AU" sz="800" b="1">
                  <a:solidFill>
                    <a:srgbClr val="757F1B"/>
                  </a:solidFill>
                  <a:cs typeface="Segoe UI" panose="020B0502040204020203" pitchFamily="34" charset="0"/>
                </a:rPr>
                <a:t>APPLY</a:t>
              </a:r>
              <a:endParaRPr lang="en-US" sz="800" b="1">
                <a:solidFill>
                  <a:srgbClr val="757F1B"/>
                </a:solidFill>
                <a:cs typeface="Segoe UI" panose="020B0502040204020203" pitchFamily="34" charset="0"/>
              </a:endParaRPr>
            </a:p>
          </p:txBody>
        </p:sp>
        <p:sp>
          <p:nvSpPr>
            <p:cNvPr id="49" name="TextBox 48">
              <a:extLst>
                <a:ext uri="{FF2B5EF4-FFF2-40B4-BE49-F238E27FC236}">
                  <a16:creationId xmlns:a16="http://schemas.microsoft.com/office/drawing/2014/main" id="{E4473CFA-64C9-B1E1-48AE-58E8347B2CB8}"/>
                </a:ext>
              </a:extLst>
            </p:cNvPr>
            <p:cNvSpPr txBox="1"/>
            <p:nvPr/>
          </p:nvSpPr>
          <p:spPr>
            <a:xfrm>
              <a:off x="9304244" y="1348403"/>
              <a:ext cx="728475" cy="180950"/>
            </a:xfrm>
            <a:prstGeom prst="rect">
              <a:avLst/>
            </a:prstGeom>
            <a:solidFill>
              <a:srgbClr val="A6B426"/>
            </a:solidFill>
            <a:ln>
              <a:noFill/>
            </a:ln>
          </p:spPr>
          <p:txBody>
            <a:bodyPr wrap="square" tIns="28640" bIns="28640" rtlCol="0">
              <a:spAutoFit/>
            </a:bodyPr>
            <a:lstStyle/>
            <a:p>
              <a:pPr algn="ctr" defTabSz="776116"/>
              <a:r>
                <a:rPr lang="en-AU" sz="800" b="1">
                  <a:solidFill>
                    <a:prstClr val="white"/>
                  </a:solidFill>
                  <a:cs typeface="Segoe UI Semilight" panose="020B0402040204020203" pitchFamily="34" charset="0"/>
                </a:rPr>
                <a:t>STEP 2.</a:t>
              </a:r>
              <a:endParaRPr lang="en-US" sz="800" b="1">
                <a:solidFill>
                  <a:prstClr val="white"/>
                </a:solidFill>
                <a:cs typeface="Segoe UI Semilight" panose="020B0402040204020203" pitchFamily="34" charset="0"/>
              </a:endParaRPr>
            </a:p>
          </p:txBody>
        </p:sp>
        <p:grpSp>
          <p:nvGrpSpPr>
            <p:cNvPr id="100" name="Group 99">
              <a:extLst>
                <a:ext uri="{FF2B5EF4-FFF2-40B4-BE49-F238E27FC236}">
                  <a16:creationId xmlns:a16="http://schemas.microsoft.com/office/drawing/2014/main" id="{A60EC2FB-D2E8-A770-8049-17A3A97910D5}"/>
                </a:ext>
              </a:extLst>
            </p:cNvPr>
            <p:cNvGrpSpPr/>
            <p:nvPr/>
          </p:nvGrpSpPr>
          <p:grpSpPr>
            <a:xfrm>
              <a:off x="3223972" y="1351813"/>
              <a:ext cx="8536236" cy="4130159"/>
              <a:chOff x="3223972" y="1351813"/>
              <a:chExt cx="8536236" cy="4130159"/>
            </a:xfrm>
          </p:grpSpPr>
          <p:pic>
            <p:nvPicPr>
              <p:cNvPr id="4" name="Picture 3">
                <a:extLst>
                  <a:ext uri="{FF2B5EF4-FFF2-40B4-BE49-F238E27FC236}">
                    <a16:creationId xmlns:a16="http://schemas.microsoft.com/office/drawing/2014/main" id="{84F2372F-FC3D-3D4F-FFA7-555209714B53}"/>
                  </a:ext>
                </a:extLst>
              </p:cNvPr>
              <p:cNvPicPr>
                <a:picLocks noChangeAspect="1"/>
              </p:cNvPicPr>
              <p:nvPr/>
            </p:nvPicPr>
            <p:blipFill>
              <a:blip r:embed="rId3"/>
              <a:stretch>
                <a:fillRect/>
              </a:stretch>
            </p:blipFill>
            <p:spPr>
              <a:xfrm>
                <a:off x="3223972" y="1351813"/>
                <a:ext cx="1350737" cy="1642952"/>
              </a:xfrm>
              <a:prstGeom prst="rect">
                <a:avLst/>
              </a:prstGeom>
            </p:spPr>
          </p:pic>
          <p:grpSp>
            <p:nvGrpSpPr>
              <p:cNvPr id="31" name="Group 30">
                <a:extLst>
                  <a:ext uri="{FF2B5EF4-FFF2-40B4-BE49-F238E27FC236}">
                    <a16:creationId xmlns:a16="http://schemas.microsoft.com/office/drawing/2014/main" id="{9A35E98F-8795-4051-4B3F-864EBBBAB62F}"/>
                  </a:ext>
                </a:extLst>
              </p:cNvPr>
              <p:cNvGrpSpPr>
                <a:grpSpLocks noChangeAspect="1"/>
              </p:cNvGrpSpPr>
              <p:nvPr/>
            </p:nvGrpSpPr>
            <p:grpSpPr>
              <a:xfrm>
                <a:off x="10358977" y="2153944"/>
                <a:ext cx="422963" cy="383387"/>
                <a:chOff x="7219950" y="2230438"/>
                <a:chExt cx="542925" cy="492125"/>
              </a:xfrm>
              <a:solidFill>
                <a:schemeClr val="tx1"/>
              </a:solidFill>
            </p:grpSpPr>
            <p:sp>
              <p:nvSpPr>
                <p:cNvPr id="32" name="Freeform 50">
                  <a:extLst>
                    <a:ext uri="{FF2B5EF4-FFF2-40B4-BE49-F238E27FC236}">
                      <a16:creationId xmlns:a16="http://schemas.microsoft.com/office/drawing/2014/main" id="{C9528626-49ED-1B1F-72E7-3FAC778A628C}"/>
                    </a:ext>
                  </a:extLst>
                </p:cNvPr>
                <p:cNvSpPr/>
                <p:nvPr/>
              </p:nvSpPr>
              <p:spPr bwMode="auto">
                <a:xfrm>
                  <a:off x="7408863" y="2230438"/>
                  <a:ext cx="169863" cy="293688"/>
                </a:xfrm>
                <a:custGeom>
                  <a:avLst/>
                  <a:gdLst>
                    <a:gd name="T0" fmla="*/ 3 w 53"/>
                    <a:gd name="T1" fmla="*/ 62 h 92"/>
                    <a:gd name="T2" fmla="*/ 0 w 53"/>
                    <a:gd name="T3" fmla="*/ 65 h 92"/>
                    <a:gd name="T4" fmla="*/ 1 w 53"/>
                    <a:gd name="T5" fmla="*/ 68 h 92"/>
                    <a:gd name="T6" fmla="*/ 24 w 53"/>
                    <a:gd name="T7" fmla="*/ 91 h 92"/>
                    <a:gd name="T8" fmla="*/ 29 w 53"/>
                    <a:gd name="T9" fmla="*/ 91 h 92"/>
                    <a:gd name="T10" fmla="*/ 52 w 53"/>
                    <a:gd name="T11" fmla="*/ 68 h 92"/>
                    <a:gd name="T12" fmla="*/ 53 w 53"/>
                    <a:gd name="T13" fmla="*/ 65 h 92"/>
                    <a:gd name="T14" fmla="*/ 50 w 53"/>
                    <a:gd name="T15" fmla="*/ 62 h 92"/>
                    <a:gd name="T16" fmla="*/ 47 w 53"/>
                    <a:gd name="T17" fmla="*/ 63 h 92"/>
                    <a:gd name="T18" fmla="*/ 30 w 53"/>
                    <a:gd name="T19" fmla="*/ 80 h 92"/>
                    <a:gd name="T20" fmla="*/ 30 w 53"/>
                    <a:gd name="T21" fmla="*/ 3 h 92"/>
                    <a:gd name="T22" fmla="*/ 26 w 53"/>
                    <a:gd name="T23" fmla="*/ 0 h 92"/>
                    <a:gd name="T24" fmla="*/ 23 w 53"/>
                    <a:gd name="T25" fmla="*/ 3 h 92"/>
                    <a:gd name="T26" fmla="*/ 23 w 53"/>
                    <a:gd name="T27" fmla="*/ 80 h 92"/>
                    <a:gd name="T28" fmla="*/ 6 w 53"/>
                    <a:gd name="T29" fmla="*/ 63 h 92"/>
                    <a:gd name="T30" fmla="*/ 3 w 53"/>
                    <a:gd name="T31" fmla="*/ 6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92">
                      <a:moveTo>
                        <a:pt x="3" y="62"/>
                      </a:moveTo>
                      <a:cubicBezTo>
                        <a:pt x="1" y="62"/>
                        <a:pt x="0" y="63"/>
                        <a:pt x="0" y="65"/>
                      </a:cubicBezTo>
                      <a:cubicBezTo>
                        <a:pt x="0" y="66"/>
                        <a:pt x="0" y="67"/>
                        <a:pt x="1" y="68"/>
                      </a:cubicBezTo>
                      <a:cubicBezTo>
                        <a:pt x="24" y="91"/>
                        <a:pt x="24" y="91"/>
                        <a:pt x="24" y="91"/>
                      </a:cubicBezTo>
                      <a:cubicBezTo>
                        <a:pt x="25" y="92"/>
                        <a:pt x="28" y="92"/>
                        <a:pt x="29" y="91"/>
                      </a:cubicBezTo>
                      <a:cubicBezTo>
                        <a:pt x="52" y="68"/>
                        <a:pt x="52" y="68"/>
                        <a:pt x="52" y="68"/>
                      </a:cubicBezTo>
                      <a:cubicBezTo>
                        <a:pt x="53" y="67"/>
                        <a:pt x="53" y="66"/>
                        <a:pt x="53" y="65"/>
                      </a:cubicBezTo>
                      <a:cubicBezTo>
                        <a:pt x="53" y="63"/>
                        <a:pt x="51" y="62"/>
                        <a:pt x="50" y="62"/>
                      </a:cubicBezTo>
                      <a:cubicBezTo>
                        <a:pt x="49" y="62"/>
                        <a:pt x="48" y="62"/>
                        <a:pt x="47" y="63"/>
                      </a:cubicBezTo>
                      <a:cubicBezTo>
                        <a:pt x="30" y="80"/>
                        <a:pt x="30" y="80"/>
                        <a:pt x="30" y="80"/>
                      </a:cubicBezTo>
                      <a:cubicBezTo>
                        <a:pt x="30" y="3"/>
                        <a:pt x="30" y="3"/>
                        <a:pt x="30" y="3"/>
                      </a:cubicBezTo>
                      <a:cubicBezTo>
                        <a:pt x="30" y="2"/>
                        <a:pt x="28" y="0"/>
                        <a:pt x="26" y="0"/>
                      </a:cubicBezTo>
                      <a:cubicBezTo>
                        <a:pt x="25" y="0"/>
                        <a:pt x="23" y="2"/>
                        <a:pt x="23" y="3"/>
                      </a:cubicBezTo>
                      <a:cubicBezTo>
                        <a:pt x="23" y="80"/>
                        <a:pt x="23" y="80"/>
                        <a:pt x="23" y="80"/>
                      </a:cubicBezTo>
                      <a:cubicBezTo>
                        <a:pt x="6" y="63"/>
                        <a:pt x="6" y="63"/>
                        <a:pt x="6" y="63"/>
                      </a:cubicBezTo>
                      <a:cubicBezTo>
                        <a:pt x="5" y="62"/>
                        <a:pt x="4" y="62"/>
                        <a:pt x="3" y="62"/>
                      </a:cubicBezTo>
                      <a:close/>
                    </a:path>
                  </a:pathLst>
                </a:custGeom>
                <a:solidFill>
                  <a:srgbClr val="A6B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7" tIns="35998" rIns="71997" bIns="35998" numCol="1" anchor="t" anchorCtr="0" compatLnSpc="1">
                  <a:prstTxWarp prst="textNoShape">
                    <a:avLst/>
                  </a:prstTxWarp>
                </a:bodyPr>
                <a:lstStyle/>
                <a:p>
                  <a:endParaRPr lang="en-AU" sz="1512"/>
                </a:p>
              </p:txBody>
            </p:sp>
            <p:sp>
              <p:nvSpPr>
                <p:cNvPr id="33" name="Freeform 51">
                  <a:extLst>
                    <a:ext uri="{FF2B5EF4-FFF2-40B4-BE49-F238E27FC236}">
                      <a16:creationId xmlns:a16="http://schemas.microsoft.com/office/drawing/2014/main" id="{818386F1-3429-8FF6-EA5A-20146C1A97ED}"/>
                    </a:ext>
                  </a:extLst>
                </p:cNvPr>
                <p:cNvSpPr/>
                <p:nvPr/>
              </p:nvSpPr>
              <p:spPr bwMode="auto">
                <a:xfrm>
                  <a:off x="7219950" y="2281238"/>
                  <a:ext cx="542925" cy="441325"/>
                </a:xfrm>
                <a:custGeom>
                  <a:avLst/>
                  <a:gdLst>
                    <a:gd name="T0" fmla="*/ 169 w 170"/>
                    <a:gd name="T1" fmla="*/ 79 h 138"/>
                    <a:gd name="T2" fmla="*/ 169 w 170"/>
                    <a:gd name="T3" fmla="*/ 78 h 138"/>
                    <a:gd name="T4" fmla="*/ 169 w 170"/>
                    <a:gd name="T5" fmla="*/ 78 h 138"/>
                    <a:gd name="T6" fmla="*/ 131 w 170"/>
                    <a:gd name="T7" fmla="*/ 1 h 138"/>
                    <a:gd name="T8" fmla="*/ 128 w 170"/>
                    <a:gd name="T9" fmla="*/ 0 h 138"/>
                    <a:gd name="T10" fmla="*/ 101 w 170"/>
                    <a:gd name="T11" fmla="*/ 0 h 138"/>
                    <a:gd name="T12" fmla="*/ 98 w 170"/>
                    <a:gd name="T13" fmla="*/ 3 h 138"/>
                    <a:gd name="T14" fmla="*/ 101 w 170"/>
                    <a:gd name="T15" fmla="*/ 6 h 138"/>
                    <a:gd name="T16" fmla="*/ 126 w 170"/>
                    <a:gd name="T17" fmla="*/ 6 h 138"/>
                    <a:gd name="T18" fmla="*/ 126 w 170"/>
                    <a:gd name="T19" fmla="*/ 6 h 138"/>
                    <a:gd name="T20" fmla="*/ 161 w 170"/>
                    <a:gd name="T21" fmla="*/ 77 h 138"/>
                    <a:gd name="T22" fmla="*/ 112 w 170"/>
                    <a:gd name="T23" fmla="*/ 77 h 138"/>
                    <a:gd name="T24" fmla="*/ 109 w 170"/>
                    <a:gd name="T25" fmla="*/ 80 h 138"/>
                    <a:gd name="T26" fmla="*/ 85 w 170"/>
                    <a:gd name="T27" fmla="*/ 105 h 138"/>
                    <a:gd name="T28" fmla="*/ 62 w 170"/>
                    <a:gd name="T29" fmla="*/ 80 h 138"/>
                    <a:gd name="T30" fmla="*/ 58 w 170"/>
                    <a:gd name="T31" fmla="*/ 77 h 138"/>
                    <a:gd name="T32" fmla="*/ 9 w 170"/>
                    <a:gd name="T33" fmla="*/ 77 h 138"/>
                    <a:gd name="T34" fmla="*/ 9 w 170"/>
                    <a:gd name="T35" fmla="*/ 76 h 138"/>
                    <a:gd name="T36" fmla="*/ 45 w 170"/>
                    <a:gd name="T37" fmla="*/ 6 h 138"/>
                    <a:gd name="T38" fmla="*/ 70 w 170"/>
                    <a:gd name="T39" fmla="*/ 6 h 138"/>
                    <a:gd name="T40" fmla="*/ 73 w 170"/>
                    <a:gd name="T41" fmla="*/ 3 h 138"/>
                    <a:gd name="T42" fmla="*/ 70 w 170"/>
                    <a:gd name="T43" fmla="*/ 0 h 138"/>
                    <a:gd name="T44" fmla="*/ 43 w 170"/>
                    <a:gd name="T45" fmla="*/ 0 h 138"/>
                    <a:gd name="T46" fmla="*/ 40 w 170"/>
                    <a:gd name="T47" fmla="*/ 1 h 138"/>
                    <a:gd name="T48" fmla="*/ 40 w 170"/>
                    <a:gd name="T49" fmla="*/ 2 h 138"/>
                    <a:gd name="T50" fmla="*/ 40 w 170"/>
                    <a:gd name="T51" fmla="*/ 2 h 138"/>
                    <a:gd name="T52" fmla="*/ 1 w 170"/>
                    <a:gd name="T53" fmla="*/ 78 h 138"/>
                    <a:gd name="T54" fmla="*/ 1 w 170"/>
                    <a:gd name="T55" fmla="*/ 78 h 138"/>
                    <a:gd name="T56" fmla="*/ 0 w 170"/>
                    <a:gd name="T57" fmla="*/ 79 h 138"/>
                    <a:gd name="T58" fmla="*/ 0 w 170"/>
                    <a:gd name="T59" fmla="*/ 80 h 138"/>
                    <a:gd name="T60" fmla="*/ 0 w 170"/>
                    <a:gd name="T61" fmla="*/ 135 h 138"/>
                    <a:gd name="T62" fmla="*/ 3 w 170"/>
                    <a:gd name="T63" fmla="*/ 138 h 138"/>
                    <a:gd name="T64" fmla="*/ 167 w 170"/>
                    <a:gd name="T65" fmla="*/ 138 h 138"/>
                    <a:gd name="T66" fmla="*/ 170 w 170"/>
                    <a:gd name="T67" fmla="*/ 135 h 138"/>
                    <a:gd name="T68" fmla="*/ 170 w 170"/>
                    <a:gd name="T69" fmla="*/ 80 h 138"/>
                    <a:gd name="T70" fmla="*/ 169 w 170"/>
                    <a:gd name="T71" fmla="*/ 79 h 138"/>
                    <a:gd name="T72" fmla="*/ 163 w 170"/>
                    <a:gd name="T73" fmla="*/ 132 h 138"/>
                    <a:gd name="T74" fmla="*/ 7 w 170"/>
                    <a:gd name="T75" fmla="*/ 132 h 138"/>
                    <a:gd name="T76" fmla="*/ 7 w 170"/>
                    <a:gd name="T77" fmla="*/ 83 h 138"/>
                    <a:gd name="T78" fmla="*/ 55 w 170"/>
                    <a:gd name="T79" fmla="*/ 83 h 138"/>
                    <a:gd name="T80" fmla="*/ 55 w 170"/>
                    <a:gd name="T81" fmla="*/ 84 h 138"/>
                    <a:gd name="T82" fmla="*/ 85 w 170"/>
                    <a:gd name="T83" fmla="*/ 111 h 138"/>
                    <a:gd name="T84" fmla="*/ 116 w 170"/>
                    <a:gd name="T85" fmla="*/ 84 h 138"/>
                    <a:gd name="T86" fmla="*/ 116 w 170"/>
                    <a:gd name="T87" fmla="*/ 83 h 138"/>
                    <a:gd name="T88" fmla="*/ 163 w 170"/>
                    <a:gd name="T89" fmla="*/ 83 h 138"/>
                    <a:gd name="T90" fmla="*/ 163 w 170"/>
                    <a:gd name="T91" fmla="*/ 132 h 138"/>
                    <a:gd name="T92" fmla="*/ 163 w 170"/>
                    <a:gd name="T93" fmla="*/ 1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 h="138">
                      <a:moveTo>
                        <a:pt x="169" y="79"/>
                      </a:moveTo>
                      <a:cubicBezTo>
                        <a:pt x="169" y="78"/>
                        <a:pt x="169" y="78"/>
                        <a:pt x="169" y="78"/>
                      </a:cubicBezTo>
                      <a:cubicBezTo>
                        <a:pt x="169" y="78"/>
                        <a:pt x="169" y="78"/>
                        <a:pt x="169" y="78"/>
                      </a:cubicBezTo>
                      <a:cubicBezTo>
                        <a:pt x="131" y="1"/>
                        <a:pt x="131" y="1"/>
                        <a:pt x="131" y="1"/>
                      </a:cubicBezTo>
                      <a:cubicBezTo>
                        <a:pt x="130" y="0"/>
                        <a:pt x="129" y="0"/>
                        <a:pt x="128" y="0"/>
                      </a:cubicBezTo>
                      <a:cubicBezTo>
                        <a:pt x="101" y="0"/>
                        <a:pt x="101" y="0"/>
                        <a:pt x="101" y="0"/>
                      </a:cubicBezTo>
                      <a:cubicBezTo>
                        <a:pt x="99" y="0"/>
                        <a:pt x="98" y="1"/>
                        <a:pt x="98" y="3"/>
                      </a:cubicBezTo>
                      <a:cubicBezTo>
                        <a:pt x="98" y="5"/>
                        <a:pt x="99" y="6"/>
                        <a:pt x="101" y="6"/>
                      </a:cubicBezTo>
                      <a:cubicBezTo>
                        <a:pt x="126" y="6"/>
                        <a:pt x="126" y="6"/>
                        <a:pt x="126" y="6"/>
                      </a:cubicBezTo>
                      <a:cubicBezTo>
                        <a:pt x="126" y="6"/>
                        <a:pt x="126" y="6"/>
                        <a:pt x="126" y="6"/>
                      </a:cubicBezTo>
                      <a:cubicBezTo>
                        <a:pt x="161" y="77"/>
                        <a:pt x="161" y="77"/>
                        <a:pt x="161" y="77"/>
                      </a:cubicBezTo>
                      <a:cubicBezTo>
                        <a:pt x="112" y="77"/>
                        <a:pt x="112" y="77"/>
                        <a:pt x="112" y="77"/>
                      </a:cubicBezTo>
                      <a:cubicBezTo>
                        <a:pt x="111" y="77"/>
                        <a:pt x="109" y="78"/>
                        <a:pt x="109" y="80"/>
                      </a:cubicBezTo>
                      <a:cubicBezTo>
                        <a:pt x="109" y="93"/>
                        <a:pt x="99" y="105"/>
                        <a:pt x="85" y="105"/>
                      </a:cubicBezTo>
                      <a:cubicBezTo>
                        <a:pt x="72" y="105"/>
                        <a:pt x="62" y="93"/>
                        <a:pt x="62" y="80"/>
                      </a:cubicBezTo>
                      <a:cubicBezTo>
                        <a:pt x="62" y="78"/>
                        <a:pt x="60" y="77"/>
                        <a:pt x="58" y="77"/>
                      </a:cubicBezTo>
                      <a:cubicBezTo>
                        <a:pt x="9" y="77"/>
                        <a:pt x="9" y="77"/>
                        <a:pt x="9" y="77"/>
                      </a:cubicBezTo>
                      <a:cubicBezTo>
                        <a:pt x="9" y="76"/>
                        <a:pt x="9" y="76"/>
                        <a:pt x="9" y="76"/>
                      </a:cubicBezTo>
                      <a:cubicBezTo>
                        <a:pt x="45" y="6"/>
                        <a:pt x="45" y="6"/>
                        <a:pt x="45" y="6"/>
                      </a:cubicBezTo>
                      <a:cubicBezTo>
                        <a:pt x="70" y="6"/>
                        <a:pt x="70" y="6"/>
                        <a:pt x="70" y="6"/>
                      </a:cubicBezTo>
                      <a:cubicBezTo>
                        <a:pt x="72" y="6"/>
                        <a:pt x="73" y="5"/>
                        <a:pt x="73" y="3"/>
                      </a:cubicBezTo>
                      <a:cubicBezTo>
                        <a:pt x="73" y="1"/>
                        <a:pt x="72" y="0"/>
                        <a:pt x="70" y="0"/>
                      </a:cubicBezTo>
                      <a:cubicBezTo>
                        <a:pt x="43" y="0"/>
                        <a:pt x="43" y="0"/>
                        <a:pt x="43" y="0"/>
                      </a:cubicBezTo>
                      <a:cubicBezTo>
                        <a:pt x="42" y="0"/>
                        <a:pt x="41" y="0"/>
                        <a:pt x="40" y="1"/>
                      </a:cubicBezTo>
                      <a:cubicBezTo>
                        <a:pt x="40" y="2"/>
                        <a:pt x="40" y="2"/>
                        <a:pt x="40" y="2"/>
                      </a:cubicBezTo>
                      <a:cubicBezTo>
                        <a:pt x="40" y="2"/>
                        <a:pt x="40" y="2"/>
                        <a:pt x="40" y="2"/>
                      </a:cubicBezTo>
                      <a:cubicBezTo>
                        <a:pt x="1" y="78"/>
                        <a:pt x="1" y="78"/>
                        <a:pt x="1" y="78"/>
                      </a:cubicBezTo>
                      <a:cubicBezTo>
                        <a:pt x="1" y="78"/>
                        <a:pt x="1" y="78"/>
                        <a:pt x="1" y="78"/>
                      </a:cubicBezTo>
                      <a:cubicBezTo>
                        <a:pt x="0" y="79"/>
                        <a:pt x="0" y="79"/>
                        <a:pt x="0" y="79"/>
                      </a:cubicBezTo>
                      <a:cubicBezTo>
                        <a:pt x="0" y="80"/>
                        <a:pt x="0" y="80"/>
                        <a:pt x="0" y="80"/>
                      </a:cubicBezTo>
                      <a:cubicBezTo>
                        <a:pt x="0" y="135"/>
                        <a:pt x="0" y="135"/>
                        <a:pt x="0" y="135"/>
                      </a:cubicBezTo>
                      <a:cubicBezTo>
                        <a:pt x="0" y="137"/>
                        <a:pt x="1" y="138"/>
                        <a:pt x="3" y="138"/>
                      </a:cubicBezTo>
                      <a:cubicBezTo>
                        <a:pt x="167" y="138"/>
                        <a:pt x="167" y="138"/>
                        <a:pt x="167" y="138"/>
                      </a:cubicBezTo>
                      <a:cubicBezTo>
                        <a:pt x="168" y="138"/>
                        <a:pt x="170" y="137"/>
                        <a:pt x="170" y="135"/>
                      </a:cubicBezTo>
                      <a:cubicBezTo>
                        <a:pt x="170" y="80"/>
                        <a:pt x="170" y="80"/>
                        <a:pt x="170" y="80"/>
                      </a:cubicBezTo>
                      <a:cubicBezTo>
                        <a:pt x="170" y="80"/>
                        <a:pt x="170" y="79"/>
                        <a:pt x="169" y="79"/>
                      </a:cubicBezTo>
                      <a:close/>
                      <a:moveTo>
                        <a:pt x="163" y="132"/>
                      </a:moveTo>
                      <a:cubicBezTo>
                        <a:pt x="7" y="132"/>
                        <a:pt x="7" y="132"/>
                        <a:pt x="7" y="132"/>
                      </a:cubicBezTo>
                      <a:cubicBezTo>
                        <a:pt x="7" y="83"/>
                        <a:pt x="7" y="83"/>
                        <a:pt x="7" y="83"/>
                      </a:cubicBezTo>
                      <a:cubicBezTo>
                        <a:pt x="55" y="83"/>
                        <a:pt x="55" y="83"/>
                        <a:pt x="55" y="83"/>
                      </a:cubicBezTo>
                      <a:cubicBezTo>
                        <a:pt x="55" y="84"/>
                        <a:pt x="55" y="84"/>
                        <a:pt x="55" y="84"/>
                      </a:cubicBezTo>
                      <a:cubicBezTo>
                        <a:pt x="57" y="100"/>
                        <a:pt x="70" y="111"/>
                        <a:pt x="85" y="111"/>
                      </a:cubicBezTo>
                      <a:cubicBezTo>
                        <a:pt x="101" y="111"/>
                        <a:pt x="114" y="100"/>
                        <a:pt x="116" y="84"/>
                      </a:cubicBezTo>
                      <a:cubicBezTo>
                        <a:pt x="116" y="83"/>
                        <a:pt x="116" y="83"/>
                        <a:pt x="116" y="83"/>
                      </a:cubicBezTo>
                      <a:cubicBezTo>
                        <a:pt x="163" y="83"/>
                        <a:pt x="163" y="83"/>
                        <a:pt x="163" y="83"/>
                      </a:cubicBezTo>
                      <a:cubicBezTo>
                        <a:pt x="163" y="132"/>
                        <a:pt x="163" y="132"/>
                        <a:pt x="163" y="132"/>
                      </a:cubicBezTo>
                      <a:cubicBezTo>
                        <a:pt x="163" y="132"/>
                        <a:pt x="163" y="132"/>
                        <a:pt x="163"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7" tIns="35998" rIns="71997" bIns="35998" numCol="1" anchor="t" anchorCtr="0" compatLnSpc="1">
                  <a:prstTxWarp prst="textNoShape">
                    <a:avLst/>
                  </a:prstTxWarp>
                </a:bodyPr>
                <a:lstStyle/>
                <a:p>
                  <a:endParaRPr lang="en-AU" sz="1512"/>
                </a:p>
              </p:txBody>
            </p:sp>
          </p:grpSp>
          <p:grpSp>
            <p:nvGrpSpPr>
              <p:cNvPr id="88" name="Group 87">
                <a:extLst>
                  <a:ext uri="{FF2B5EF4-FFF2-40B4-BE49-F238E27FC236}">
                    <a16:creationId xmlns:a16="http://schemas.microsoft.com/office/drawing/2014/main" id="{4D45FF51-68A2-0708-A5D0-DCDD561DB0CB}"/>
                  </a:ext>
                </a:extLst>
              </p:cNvPr>
              <p:cNvGrpSpPr/>
              <p:nvPr/>
            </p:nvGrpSpPr>
            <p:grpSpPr>
              <a:xfrm>
                <a:off x="5306196" y="4905244"/>
                <a:ext cx="232827" cy="288209"/>
                <a:chOff x="1874838" y="3305175"/>
                <a:chExt cx="436562" cy="539750"/>
              </a:xfrm>
              <a:solidFill>
                <a:srgbClr val="004877"/>
              </a:solidFill>
            </p:grpSpPr>
            <p:sp>
              <p:nvSpPr>
                <p:cNvPr id="89" name="Freeform 43">
                  <a:extLst>
                    <a:ext uri="{FF2B5EF4-FFF2-40B4-BE49-F238E27FC236}">
                      <a16:creationId xmlns:a16="http://schemas.microsoft.com/office/drawing/2014/main" id="{2144CF5D-1E7D-8FF0-B0AB-D5AE286DBADC}"/>
                    </a:ext>
                  </a:extLst>
                </p:cNvPr>
                <p:cNvSpPr/>
                <p:nvPr/>
              </p:nvSpPr>
              <p:spPr bwMode="auto">
                <a:xfrm>
                  <a:off x="1874838" y="3429000"/>
                  <a:ext cx="315912" cy="415925"/>
                </a:xfrm>
                <a:custGeom>
                  <a:avLst/>
                  <a:gdLst>
                    <a:gd name="T0" fmla="*/ 15 w 99"/>
                    <a:gd name="T1" fmla="*/ 0 h 130"/>
                    <a:gd name="T2" fmla="*/ 0 w 99"/>
                    <a:gd name="T3" fmla="*/ 14 h 130"/>
                    <a:gd name="T4" fmla="*/ 0 w 99"/>
                    <a:gd name="T5" fmla="*/ 115 h 130"/>
                    <a:gd name="T6" fmla="*/ 15 w 99"/>
                    <a:gd name="T7" fmla="*/ 130 h 130"/>
                    <a:gd name="T8" fmla="*/ 84 w 99"/>
                    <a:gd name="T9" fmla="*/ 130 h 130"/>
                    <a:gd name="T10" fmla="*/ 99 w 99"/>
                    <a:gd name="T11" fmla="*/ 115 h 130"/>
                    <a:gd name="T12" fmla="*/ 99 w 99"/>
                    <a:gd name="T13" fmla="*/ 30 h 130"/>
                    <a:gd name="T14" fmla="*/ 72 w 99"/>
                    <a:gd name="T15" fmla="*/ 0 h 130"/>
                    <a:gd name="T16" fmla="*/ 15 w 99"/>
                    <a:gd name="T17" fmla="*/ 0 h 130"/>
                    <a:gd name="T18" fmla="*/ 93 w 99"/>
                    <a:gd name="T19" fmla="*/ 115 h 130"/>
                    <a:gd name="T20" fmla="*/ 84 w 99"/>
                    <a:gd name="T21" fmla="*/ 123 h 130"/>
                    <a:gd name="T22" fmla="*/ 15 w 99"/>
                    <a:gd name="T23" fmla="*/ 123 h 130"/>
                    <a:gd name="T24" fmla="*/ 6 w 99"/>
                    <a:gd name="T25" fmla="*/ 115 h 130"/>
                    <a:gd name="T26" fmla="*/ 6 w 99"/>
                    <a:gd name="T27" fmla="*/ 14 h 130"/>
                    <a:gd name="T28" fmla="*/ 15 w 99"/>
                    <a:gd name="T29" fmla="*/ 6 h 130"/>
                    <a:gd name="T30" fmla="*/ 62 w 99"/>
                    <a:gd name="T31" fmla="*/ 6 h 130"/>
                    <a:gd name="T32" fmla="*/ 62 w 99"/>
                    <a:gd name="T33" fmla="*/ 30 h 130"/>
                    <a:gd name="T34" fmla="*/ 69 w 99"/>
                    <a:gd name="T35" fmla="*/ 37 h 130"/>
                    <a:gd name="T36" fmla="*/ 93 w 99"/>
                    <a:gd name="T37" fmla="*/ 37 h 130"/>
                    <a:gd name="T38" fmla="*/ 93 w 99"/>
                    <a:gd name="T39" fmla="*/ 115 h 130"/>
                    <a:gd name="T40" fmla="*/ 68 w 99"/>
                    <a:gd name="T41" fmla="*/ 31 h 130"/>
                    <a:gd name="T42" fmla="*/ 68 w 99"/>
                    <a:gd name="T43" fmla="*/ 5 h 130"/>
                    <a:gd name="T44" fmla="*/ 91 w 99"/>
                    <a:gd name="T45" fmla="*/ 31 h 130"/>
                    <a:gd name="T46" fmla="*/ 68 w 99"/>
                    <a:gd name="T47" fmla="*/ 3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130">
                      <a:moveTo>
                        <a:pt x="15" y="0"/>
                      </a:moveTo>
                      <a:cubicBezTo>
                        <a:pt x="7" y="0"/>
                        <a:pt x="0" y="6"/>
                        <a:pt x="0" y="14"/>
                      </a:cubicBezTo>
                      <a:cubicBezTo>
                        <a:pt x="0" y="115"/>
                        <a:pt x="0" y="115"/>
                        <a:pt x="0" y="115"/>
                      </a:cubicBezTo>
                      <a:cubicBezTo>
                        <a:pt x="0" y="123"/>
                        <a:pt x="7" y="130"/>
                        <a:pt x="15" y="130"/>
                      </a:cubicBezTo>
                      <a:cubicBezTo>
                        <a:pt x="84" y="130"/>
                        <a:pt x="84" y="130"/>
                        <a:pt x="84" y="130"/>
                      </a:cubicBezTo>
                      <a:cubicBezTo>
                        <a:pt x="92" y="130"/>
                        <a:pt x="99" y="123"/>
                        <a:pt x="99" y="115"/>
                      </a:cubicBezTo>
                      <a:cubicBezTo>
                        <a:pt x="99" y="30"/>
                        <a:pt x="99" y="30"/>
                        <a:pt x="99" y="30"/>
                      </a:cubicBezTo>
                      <a:cubicBezTo>
                        <a:pt x="72" y="0"/>
                        <a:pt x="72" y="0"/>
                        <a:pt x="72" y="0"/>
                      </a:cubicBezTo>
                      <a:lnTo>
                        <a:pt x="15" y="0"/>
                      </a:lnTo>
                      <a:close/>
                      <a:moveTo>
                        <a:pt x="93" y="115"/>
                      </a:moveTo>
                      <a:cubicBezTo>
                        <a:pt x="93" y="120"/>
                        <a:pt x="89" y="123"/>
                        <a:pt x="84" y="123"/>
                      </a:cubicBezTo>
                      <a:cubicBezTo>
                        <a:pt x="15" y="123"/>
                        <a:pt x="15" y="123"/>
                        <a:pt x="15" y="123"/>
                      </a:cubicBezTo>
                      <a:cubicBezTo>
                        <a:pt x="10" y="123"/>
                        <a:pt x="6" y="120"/>
                        <a:pt x="6" y="115"/>
                      </a:cubicBezTo>
                      <a:cubicBezTo>
                        <a:pt x="6" y="14"/>
                        <a:pt x="6" y="14"/>
                        <a:pt x="6" y="14"/>
                      </a:cubicBezTo>
                      <a:cubicBezTo>
                        <a:pt x="6" y="10"/>
                        <a:pt x="10" y="6"/>
                        <a:pt x="15" y="6"/>
                      </a:cubicBezTo>
                      <a:cubicBezTo>
                        <a:pt x="62" y="6"/>
                        <a:pt x="62" y="6"/>
                        <a:pt x="62" y="6"/>
                      </a:cubicBezTo>
                      <a:cubicBezTo>
                        <a:pt x="62" y="30"/>
                        <a:pt x="62" y="30"/>
                        <a:pt x="62" y="30"/>
                      </a:cubicBezTo>
                      <a:cubicBezTo>
                        <a:pt x="62" y="34"/>
                        <a:pt x="65" y="37"/>
                        <a:pt x="69" y="37"/>
                      </a:cubicBezTo>
                      <a:cubicBezTo>
                        <a:pt x="93" y="37"/>
                        <a:pt x="93" y="37"/>
                        <a:pt x="93" y="37"/>
                      </a:cubicBezTo>
                      <a:lnTo>
                        <a:pt x="93" y="115"/>
                      </a:lnTo>
                      <a:close/>
                      <a:moveTo>
                        <a:pt x="68" y="31"/>
                      </a:moveTo>
                      <a:cubicBezTo>
                        <a:pt x="68" y="5"/>
                        <a:pt x="68" y="5"/>
                        <a:pt x="68" y="5"/>
                      </a:cubicBezTo>
                      <a:cubicBezTo>
                        <a:pt x="91" y="31"/>
                        <a:pt x="91" y="31"/>
                        <a:pt x="91" y="31"/>
                      </a:cubicBezTo>
                      <a:lnTo>
                        <a:pt x="68" y="31"/>
                      </a:lnTo>
                      <a:close/>
                    </a:path>
                  </a:pathLst>
                </a:custGeom>
                <a:grpFill/>
                <a:ln w="9525">
                  <a:solidFill>
                    <a:srgbClr val="004877"/>
                  </a:solidFill>
                  <a:round/>
                  <a:headEnd/>
                  <a:tailEnd/>
                </a:ln>
              </p:spPr>
              <p:txBody>
                <a:bodyPr vert="horz" wrap="square" lIns="87294" tIns="43648" rIns="87294" bIns="43648" numCol="1" anchor="t" anchorCtr="0" compatLnSpc="1">
                  <a:prstTxWarp prst="textNoShape">
                    <a:avLst/>
                  </a:prstTxWarp>
                </a:bodyPr>
                <a:lstStyle/>
                <a:p>
                  <a:pPr defTabSz="776116"/>
                  <a:endParaRPr lang="en-AU" sz="875">
                    <a:solidFill>
                      <a:prstClr val="black"/>
                    </a:solidFill>
                  </a:endParaRPr>
                </a:p>
              </p:txBody>
            </p:sp>
            <p:sp>
              <p:nvSpPr>
                <p:cNvPr id="90" name="Freeform 44">
                  <a:extLst>
                    <a:ext uri="{FF2B5EF4-FFF2-40B4-BE49-F238E27FC236}">
                      <a16:creationId xmlns:a16="http://schemas.microsoft.com/office/drawing/2014/main" id="{E96ADB4F-296F-7680-C025-71A5F552CF85}"/>
                    </a:ext>
                  </a:extLst>
                </p:cNvPr>
                <p:cNvSpPr/>
                <p:nvPr/>
              </p:nvSpPr>
              <p:spPr bwMode="auto">
                <a:xfrm>
                  <a:off x="1998663" y="3305175"/>
                  <a:ext cx="312737" cy="414337"/>
                </a:xfrm>
                <a:custGeom>
                  <a:avLst/>
                  <a:gdLst>
                    <a:gd name="T0" fmla="*/ 72 w 98"/>
                    <a:gd name="T1" fmla="*/ 0 h 130"/>
                    <a:gd name="T2" fmla="*/ 14 w 98"/>
                    <a:gd name="T3" fmla="*/ 0 h 130"/>
                    <a:gd name="T4" fmla="*/ 0 w 98"/>
                    <a:gd name="T5" fmla="*/ 15 h 130"/>
                    <a:gd name="T6" fmla="*/ 0 w 98"/>
                    <a:gd name="T7" fmla="*/ 26 h 130"/>
                    <a:gd name="T8" fmla="*/ 3 w 98"/>
                    <a:gd name="T9" fmla="*/ 29 h 130"/>
                    <a:gd name="T10" fmla="*/ 6 w 98"/>
                    <a:gd name="T11" fmla="*/ 26 h 130"/>
                    <a:gd name="T12" fmla="*/ 6 w 98"/>
                    <a:gd name="T13" fmla="*/ 15 h 130"/>
                    <a:gd name="T14" fmla="*/ 14 w 98"/>
                    <a:gd name="T15" fmla="*/ 6 h 130"/>
                    <a:gd name="T16" fmla="*/ 61 w 98"/>
                    <a:gd name="T17" fmla="*/ 6 h 130"/>
                    <a:gd name="T18" fmla="*/ 61 w 98"/>
                    <a:gd name="T19" fmla="*/ 30 h 130"/>
                    <a:gd name="T20" fmla="*/ 68 w 98"/>
                    <a:gd name="T21" fmla="*/ 37 h 130"/>
                    <a:gd name="T22" fmla="*/ 92 w 98"/>
                    <a:gd name="T23" fmla="*/ 37 h 130"/>
                    <a:gd name="T24" fmla="*/ 92 w 98"/>
                    <a:gd name="T25" fmla="*/ 115 h 130"/>
                    <a:gd name="T26" fmla="*/ 84 w 98"/>
                    <a:gd name="T27" fmla="*/ 124 h 130"/>
                    <a:gd name="T28" fmla="*/ 72 w 98"/>
                    <a:gd name="T29" fmla="*/ 124 h 130"/>
                    <a:gd name="T30" fmla="*/ 69 w 98"/>
                    <a:gd name="T31" fmla="*/ 127 h 130"/>
                    <a:gd name="T32" fmla="*/ 72 w 98"/>
                    <a:gd name="T33" fmla="*/ 130 h 130"/>
                    <a:gd name="T34" fmla="*/ 84 w 98"/>
                    <a:gd name="T35" fmla="*/ 130 h 130"/>
                    <a:gd name="T36" fmla="*/ 98 w 98"/>
                    <a:gd name="T37" fmla="*/ 115 h 130"/>
                    <a:gd name="T38" fmla="*/ 98 w 98"/>
                    <a:gd name="T39" fmla="*/ 30 h 130"/>
                    <a:gd name="T40" fmla="*/ 72 w 98"/>
                    <a:gd name="T41" fmla="*/ 0 h 130"/>
                    <a:gd name="T42" fmla="*/ 68 w 98"/>
                    <a:gd name="T43" fmla="*/ 31 h 130"/>
                    <a:gd name="T44" fmla="*/ 68 w 98"/>
                    <a:gd name="T45" fmla="*/ 5 h 130"/>
                    <a:gd name="T46" fmla="*/ 90 w 98"/>
                    <a:gd name="T47" fmla="*/ 31 h 130"/>
                    <a:gd name="T48" fmla="*/ 68 w 98"/>
                    <a:gd name="T49" fmla="*/ 3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30">
                      <a:moveTo>
                        <a:pt x="72" y="0"/>
                      </a:moveTo>
                      <a:cubicBezTo>
                        <a:pt x="14" y="0"/>
                        <a:pt x="14" y="0"/>
                        <a:pt x="14" y="0"/>
                      </a:cubicBezTo>
                      <a:cubicBezTo>
                        <a:pt x="6" y="0"/>
                        <a:pt x="0" y="7"/>
                        <a:pt x="0" y="15"/>
                      </a:cubicBezTo>
                      <a:cubicBezTo>
                        <a:pt x="0" y="26"/>
                        <a:pt x="0" y="26"/>
                        <a:pt x="0" y="26"/>
                      </a:cubicBezTo>
                      <a:cubicBezTo>
                        <a:pt x="0" y="28"/>
                        <a:pt x="1" y="29"/>
                        <a:pt x="3" y="29"/>
                      </a:cubicBezTo>
                      <a:cubicBezTo>
                        <a:pt x="4" y="29"/>
                        <a:pt x="6" y="28"/>
                        <a:pt x="6" y="26"/>
                      </a:cubicBezTo>
                      <a:cubicBezTo>
                        <a:pt x="6" y="15"/>
                        <a:pt x="6" y="15"/>
                        <a:pt x="6" y="15"/>
                      </a:cubicBezTo>
                      <a:cubicBezTo>
                        <a:pt x="6" y="10"/>
                        <a:pt x="10" y="6"/>
                        <a:pt x="14" y="6"/>
                      </a:cubicBezTo>
                      <a:cubicBezTo>
                        <a:pt x="61" y="6"/>
                        <a:pt x="61" y="6"/>
                        <a:pt x="61" y="6"/>
                      </a:cubicBezTo>
                      <a:cubicBezTo>
                        <a:pt x="61" y="30"/>
                        <a:pt x="61" y="30"/>
                        <a:pt x="61" y="30"/>
                      </a:cubicBezTo>
                      <a:cubicBezTo>
                        <a:pt x="61" y="34"/>
                        <a:pt x="65" y="37"/>
                        <a:pt x="68" y="37"/>
                      </a:cubicBezTo>
                      <a:cubicBezTo>
                        <a:pt x="92" y="37"/>
                        <a:pt x="92" y="37"/>
                        <a:pt x="92" y="37"/>
                      </a:cubicBezTo>
                      <a:cubicBezTo>
                        <a:pt x="92" y="115"/>
                        <a:pt x="92" y="115"/>
                        <a:pt x="92" y="115"/>
                      </a:cubicBezTo>
                      <a:cubicBezTo>
                        <a:pt x="92" y="120"/>
                        <a:pt x="89" y="124"/>
                        <a:pt x="84" y="124"/>
                      </a:cubicBezTo>
                      <a:cubicBezTo>
                        <a:pt x="72" y="124"/>
                        <a:pt x="72" y="124"/>
                        <a:pt x="72" y="124"/>
                      </a:cubicBezTo>
                      <a:cubicBezTo>
                        <a:pt x="71" y="124"/>
                        <a:pt x="69" y="125"/>
                        <a:pt x="69" y="127"/>
                      </a:cubicBezTo>
                      <a:cubicBezTo>
                        <a:pt x="69" y="129"/>
                        <a:pt x="71" y="130"/>
                        <a:pt x="72" y="130"/>
                      </a:cubicBezTo>
                      <a:cubicBezTo>
                        <a:pt x="84" y="130"/>
                        <a:pt x="84" y="130"/>
                        <a:pt x="84" y="130"/>
                      </a:cubicBezTo>
                      <a:cubicBezTo>
                        <a:pt x="92" y="130"/>
                        <a:pt x="98" y="123"/>
                        <a:pt x="98" y="115"/>
                      </a:cubicBezTo>
                      <a:cubicBezTo>
                        <a:pt x="98" y="30"/>
                        <a:pt x="98" y="30"/>
                        <a:pt x="98" y="30"/>
                      </a:cubicBezTo>
                      <a:lnTo>
                        <a:pt x="72" y="0"/>
                      </a:lnTo>
                      <a:close/>
                      <a:moveTo>
                        <a:pt x="68" y="31"/>
                      </a:moveTo>
                      <a:cubicBezTo>
                        <a:pt x="68" y="5"/>
                        <a:pt x="68" y="5"/>
                        <a:pt x="68" y="5"/>
                      </a:cubicBezTo>
                      <a:cubicBezTo>
                        <a:pt x="90" y="31"/>
                        <a:pt x="90" y="31"/>
                        <a:pt x="90" y="31"/>
                      </a:cubicBezTo>
                      <a:lnTo>
                        <a:pt x="68" y="31"/>
                      </a:lnTo>
                      <a:close/>
                    </a:path>
                  </a:pathLst>
                </a:custGeom>
                <a:grpFill/>
                <a:ln w="9525">
                  <a:solidFill>
                    <a:srgbClr val="004877"/>
                  </a:solidFill>
                  <a:round/>
                  <a:headEnd/>
                  <a:tailEnd/>
                </a:ln>
              </p:spPr>
              <p:txBody>
                <a:bodyPr vert="horz" wrap="square" lIns="87294" tIns="43648" rIns="87294" bIns="43648" numCol="1" anchor="t" anchorCtr="0" compatLnSpc="1">
                  <a:prstTxWarp prst="textNoShape">
                    <a:avLst/>
                  </a:prstTxWarp>
                </a:bodyPr>
                <a:lstStyle/>
                <a:p>
                  <a:pPr defTabSz="776116"/>
                  <a:endParaRPr lang="en-AU" sz="875">
                    <a:solidFill>
                      <a:prstClr val="black"/>
                    </a:solidFill>
                  </a:endParaRPr>
                </a:p>
              </p:txBody>
            </p:sp>
            <p:sp>
              <p:nvSpPr>
                <p:cNvPr id="91" name="Freeform 45">
                  <a:extLst>
                    <a:ext uri="{FF2B5EF4-FFF2-40B4-BE49-F238E27FC236}">
                      <a16:creationId xmlns:a16="http://schemas.microsoft.com/office/drawing/2014/main" id="{0629DAB9-9778-9DBA-7318-AC1AE822363F}"/>
                    </a:ext>
                  </a:extLst>
                </p:cNvPr>
                <p:cNvSpPr/>
                <p:nvPr/>
              </p:nvSpPr>
              <p:spPr bwMode="auto">
                <a:xfrm>
                  <a:off x="1947863" y="3675063"/>
                  <a:ext cx="168275"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2" y="0"/>
                        <a:pt x="0" y="1"/>
                        <a:pt x="0" y="3"/>
                      </a:cubicBezTo>
                      <a:cubicBezTo>
                        <a:pt x="0" y="5"/>
                        <a:pt x="2" y="6"/>
                        <a:pt x="3" y="6"/>
                      </a:cubicBezTo>
                      <a:cubicBezTo>
                        <a:pt x="50" y="6"/>
                        <a:pt x="50" y="6"/>
                        <a:pt x="50" y="6"/>
                      </a:cubicBezTo>
                      <a:cubicBezTo>
                        <a:pt x="51" y="6"/>
                        <a:pt x="53" y="5"/>
                        <a:pt x="53" y="3"/>
                      </a:cubicBezTo>
                      <a:cubicBezTo>
                        <a:pt x="53" y="1"/>
                        <a:pt x="51" y="0"/>
                        <a:pt x="50" y="0"/>
                      </a:cubicBezTo>
                      <a:close/>
                    </a:path>
                  </a:pathLst>
                </a:custGeom>
                <a:grpFill/>
                <a:ln w="9525">
                  <a:solidFill>
                    <a:srgbClr val="004877"/>
                  </a:solidFill>
                  <a:round/>
                  <a:headEnd/>
                  <a:tailEnd/>
                </a:ln>
              </p:spPr>
              <p:txBody>
                <a:bodyPr vert="horz" wrap="square" lIns="87294" tIns="43648" rIns="87294" bIns="43648" numCol="1" anchor="t" anchorCtr="0" compatLnSpc="1">
                  <a:prstTxWarp prst="textNoShape">
                    <a:avLst/>
                  </a:prstTxWarp>
                </a:bodyPr>
                <a:lstStyle/>
                <a:p>
                  <a:pPr defTabSz="776116"/>
                  <a:endParaRPr lang="en-AU" sz="875">
                    <a:solidFill>
                      <a:prstClr val="black"/>
                    </a:solidFill>
                  </a:endParaRPr>
                </a:p>
              </p:txBody>
            </p:sp>
            <p:sp>
              <p:nvSpPr>
                <p:cNvPr id="92" name="Freeform 46">
                  <a:extLst>
                    <a:ext uri="{FF2B5EF4-FFF2-40B4-BE49-F238E27FC236}">
                      <a16:creationId xmlns:a16="http://schemas.microsoft.com/office/drawing/2014/main" id="{B43D4CC0-81B7-8D1E-888F-42BDFE159377}"/>
                    </a:ext>
                  </a:extLst>
                </p:cNvPr>
                <p:cNvSpPr/>
                <p:nvPr/>
              </p:nvSpPr>
              <p:spPr bwMode="auto">
                <a:xfrm>
                  <a:off x="1947863" y="3602038"/>
                  <a:ext cx="168275"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2" y="6"/>
                        <a:pt x="3" y="6"/>
                      </a:cubicBezTo>
                      <a:cubicBezTo>
                        <a:pt x="50" y="6"/>
                        <a:pt x="50" y="6"/>
                        <a:pt x="50" y="6"/>
                      </a:cubicBezTo>
                      <a:cubicBezTo>
                        <a:pt x="51" y="6"/>
                        <a:pt x="53" y="5"/>
                        <a:pt x="53" y="3"/>
                      </a:cubicBezTo>
                      <a:cubicBezTo>
                        <a:pt x="53" y="1"/>
                        <a:pt x="51" y="0"/>
                        <a:pt x="50" y="0"/>
                      </a:cubicBezTo>
                      <a:cubicBezTo>
                        <a:pt x="3" y="0"/>
                        <a:pt x="3" y="0"/>
                        <a:pt x="3" y="0"/>
                      </a:cubicBezTo>
                      <a:cubicBezTo>
                        <a:pt x="2" y="0"/>
                        <a:pt x="0" y="1"/>
                        <a:pt x="0" y="3"/>
                      </a:cubicBezTo>
                      <a:close/>
                    </a:path>
                  </a:pathLst>
                </a:custGeom>
                <a:grpFill/>
                <a:ln w="9525">
                  <a:solidFill>
                    <a:srgbClr val="004877"/>
                  </a:solidFill>
                  <a:round/>
                  <a:headEnd/>
                  <a:tailEnd/>
                </a:ln>
              </p:spPr>
              <p:txBody>
                <a:bodyPr vert="horz" wrap="square" lIns="87294" tIns="43648" rIns="87294" bIns="43648" numCol="1" anchor="t" anchorCtr="0" compatLnSpc="1">
                  <a:prstTxWarp prst="textNoShape">
                    <a:avLst/>
                  </a:prstTxWarp>
                </a:bodyPr>
                <a:lstStyle/>
                <a:p>
                  <a:pPr defTabSz="776116"/>
                  <a:endParaRPr lang="en-AU" sz="875">
                    <a:solidFill>
                      <a:prstClr val="black"/>
                    </a:solidFill>
                  </a:endParaRPr>
                </a:p>
              </p:txBody>
            </p:sp>
            <p:sp>
              <p:nvSpPr>
                <p:cNvPr id="93" name="Freeform 47">
                  <a:extLst>
                    <a:ext uri="{FF2B5EF4-FFF2-40B4-BE49-F238E27FC236}">
                      <a16:creationId xmlns:a16="http://schemas.microsoft.com/office/drawing/2014/main" id="{47BA1B5E-650F-027C-6CD5-60C7FF5DAF11}"/>
                    </a:ext>
                  </a:extLst>
                </p:cNvPr>
                <p:cNvSpPr/>
                <p:nvPr/>
              </p:nvSpPr>
              <p:spPr bwMode="auto">
                <a:xfrm>
                  <a:off x="1947863" y="3748088"/>
                  <a:ext cx="117475" cy="19050"/>
                </a:xfrm>
                <a:custGeom>
                  <a:avLst/>
                  <a:gdLst>
                    <a:gd name="T0" fmla="*/ 34 w 37"/>
                    <a:gd name="T1" fmla="*/ 0 h 6"/>
                    <a:gd name="T2" fmla="*/ 3 w 37"/>
                    <a:gd name="T3" fmla="*/ 0 h 6"/>
                    <a:gd name="T4" fmla="*/ 0 w 37"/>
                    <a:gd name="T5" fmla="*/ 3 h 6"/>
                    <a:gd name="T6" fmla="*/ 3 w 37"/>
                    <a:gd name="T7" fmla="*/ 6 h 6"/>
                    <a:gd name="T8" fmla="*/ 34 w 37"/>
                    <a:gd name="T9" fmla="*/ 6 h 6"/>
                    <a:gd name="T10" fmla="*/ 37 w 37"/>
                    <a:gd name="T11" fmla="*/ 3 h 6"/>
                    <a:gd name="T12" fmla="*/ 34 w 3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7" h="6">
                      <a:moveTo>
                        <a:pt x="34" y="0"/>
                      </a:moveTo>
                      <a:cubicBezTo>
                        <a:pt x="3" y="0"/>
                        <a:pt x="3" y="0"/>
                        <a:pt x="3" y="0"/>
                      </a:cubicBezTo>
                      <a:cubicBezTo>
                        <a:pt x="2" y="0"/>
                        <a:pt x="0" y="2"/>
                        <a:pt x="0" y="3"/>
                      </a:cubicBezTo>
                      <a:cubicBezTo>
                        <a:pt x="0" y="5"/>
                        <a:pt x="2" y="6"/>
                        <a:pt x="3" y="6"/>
                      </a:cubicBezTo>
                      <a:cubicBezTo>
                        <a:pt x="34" y="6"/>
                        <a:pt x="34" y="6"/>
                        <a:pt x="34" y="6"/>
                      </a:cubicBezTo>
                      <a:cubicBezTo>
                        <a:pt x="36" y="6"/>
                        <a:pt x="37" y="5"/>
                        <a:pt x="37" y="3"/>
                      </a:cubicBezTo>
                      <a:cubicBezTo>
                        <a:pt x="37" y="2"/>
                        <a:pt x="36" y="0"/>
                        <a:pt x="34" y="0"/>
                      </a:cubicBezTo>
                      <a:close/>
                    </a:path>
                  </a:pathLst>
                </a:custGeom>
                <a:grpFill/>
                <a:ln w="9525">
                  <a:solidFill>
                    <a:srgbClr val="004877"/>
                  </a:solidFill>
                  <a:round/>
                  <a:headEnd/>
                  <a:tailEnd/>
                </a:ln>
              </p:spPr>
              <p:txBody>
                <a:bodyPr vert="horz" wrap="square" lIns="87294" tIns="43648" rIns="87294" bIns="43648" numCol="1" anchor="t" anchorCtr="0" compatLnSpc="1">
                  <a:prstTxWarp prst="textNoShape">
                    <a:avLst/>
                  </a:prstTxWarp>
                </a:bodyPr>
                <a:lstStyle/>
                <a:p>
                  <a:pPr defTabSz="776116"/>
                  <a:endParaRPr lang="en-AU" sz="875">
                    <a:solidFill>
                      <a:prstClr val="black"/>
                    </a:solidFill>
                  </a:endParaRPr>
                </a:p>
              </p:txBody>
            </p:sp>
            <p:sp>
              <p:nvSpPr>
                <p:cNvPr id="94" name="Freeform 48">
                  <a:extLst>
                    <a:ext uri="{FF2B5EF4-FFF2-40B4-BE49-F238E27FC236}">
                      <a16:creationId xmlns:a16="http://schemas.microsoft.com/office/drawing/2014/main" id="{13C20805-DDBC-0802-EC02-D99C44AA708D}"/>
                    </a:ext>
                  </a:extLst>
                </p:cNvPr>
                <p:cNvSpPr/>
                <p:nvPr/>
              </p:nvSpPr>
              <p:spPr bwMode="auto">
                <a:xfrm>
                  <a:off x="1947863" y="3527425"/>
                  <a:ext cx="69850" cy="20637"/>
                </a:xfrm>
                <a:custGeom>
                  <a:avLst/>
                  <a:gdLst>
                    <a:gd name="T0" fmla="*/ 3 w 22"/>
                    <a:gd name="T1" fmla="*/ 6 h 6"/>
                    <a:gd name="T2" fmla="*/ 19 w 22"/>
                    <a:gd name="T3" fmla="*/ 6 h 6"/>
                    <a:gd name="T4" fmla="*/ 22 w 22"/>
                    <a:gd name="T5" fmla="*/ 3 h 6"/>
                    <a:gd name="T6" fmla="*/ 19 w 22"/>
                    <a:gd name="T7" fmla="*/ 0 h 6"/>
                    <a:gd name="T8" fmla="*/ 3 w 22"/>
                    <a:gd name="T9" fmla="*/ 0 h 6"/>
                    <a:gd name="T10" fmla="*/ 0 w 22"/>
                    <a:gd name="T11" fmla="*/ 3 h 6"/>
                    <a:gd name="T12" fmla="*/ 3 w 2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3" y="6"/>
                      </a:moveTo>
                      <a:cubicBezTo>
                        <a:pt x="19" y="6"/>
                        <a:pt x="19" y="6"/>
                        <a:pt x="19" y="6"/>
                      </a:cubicBezTo>
                      <a:cubicBezTo>
                        <a:pt x="20" y="6"/>
                        <a:pt x="22" y="4"/>
                        <a:pt x="22" y="3"/>
                      </a:cubicBezTo>
                      <a:cubicBezTo>
                        <a:pt x="22" y="1"/>
                        <a:pt x="20" y="0"/>
                        <a:pt x="19" y="0"/>
                      </a:cubicBezTo>
                      <a:cubicBezTo>
                        <a:pt x="3" y="0"/>
                        <a:pt x="3" y="0"/>
                        <a:pt x="3" y="0"/>
                      </a:cubicBezTo>
                      <a:cubicBezTo>
                        <a:pt x="2" y="0"/>
                        <a:pt x="0" y="1"/>
                        <a:pt x="0" y="3"/>
                      </a:cubicBezTo>
                      <a:cubicBezTo>
                        <a:pt x="0" y="4"/>
                        <a:pt x="2" y="6"/>
                        <a:pt x="3" y="6"/>
                      </a:cubicBezTo>
                      <a:close/>
                    </a:path>
                  </a:pathLst>
                </a:custGeom>
                <a:grpFill/>
                <a:ln w="9525">
                  <a:solidFill>
                    <a:srgbClr val="004877"/>
                  </a:solidFill>
                  <a:round/>
                  <a:headEnd/>
                  <a:tailEnd/>
                </a:ln>
              </p:spPr>
              <p:txBody>
                <a:bodyPr vert="horz" wrap="square" lIns="87294" tIns="43648" rIns="87294" bIns="43648" numCol="1" anchor="t" anchorCtr="0" compatLnSpc="1">
                  <a:prstTxWarp prst="textNoShape">
                    <a:avLst/>
                  </a:prstTxWarp>
                </a:bodyPr>
                <a:lstStyle/>
                <a:p>
                  <a:pPr defTabSz="776116"/>
                  <a:endParaRPr lang="en-AU" sz="875">
                    <a:solidFill>
                      <a:prstClr val="black"/>
                    </a:solidFill>
                  </a:endParaRPr>
                </a:p>
              </p:txBody>
            </p:sp>
          </p:grpSp>
          <p:grpSp>
            <p:nvGrpSpPr>
              <p:cNvPr id="99" name="Group 98">
                <a:extLst>
                  <a:ext uri="{FF2B5EF4-FFF2-40B4-BE49-F238E27FC236}">
                    <a16:creationId xmlns:a16="http://schemas.microsoft.com/office/drawing/2014/main" id="{965D2267-8B12-449F-BBE7-A704EF3D4EFB}"/>
                  </a:ext>
                </a:extLst>
              </p:cNvPr>
              <p:cNvGrpSpPr/>
              <p:nvPr/>
            </p:nvGrpSpPr>
            <p:grpSpPr>
              <a:xfrm>
                <a:off x="3976832" y="1628170"/>
                <a:ext cx="7783376" cy="3853802"/>
                <a:chOff x="3976832" y="1628170"/>
                <a:chExt cx="7783376" cy="3853802"/>
              </a:xfrm>
            </p:grpSpPr>
            <p:grpSp>
              <p:nvGrpSpPr>
                <p:cNvPr id="179" name="Group 178">
                  <a:extLst>
                    <a:ext uri="{FF2B5EF4-FFF2-40B4-BE49-F238E27FC236}">
                      <a16:creationId xmlns:a16="http://schemas.microsoft.com/office/drawing/2014/main" id="{E9D8822C-231C-76C9-6218-5EFF55AA2E21}"/>
                    </a:ext>
                  </a:extLst>
                </p:cNvPr>
                <p:cNvGrpSpPr/>
                <p:nvPr/>
              </p:nvGrpSpPr>
              <p:grpSpPr>
                <a:xfrm>
                  <a:off x="3976832" y="1628170"/>
                  <a:ext cx="7783376" cy="3853802"/>
                  <a:chOff x="3590442" y="1811601"/>
                  <a:chExt cx="7783376" cy="3853802"/>
                </a:xfrm>
              </p:grpSpPr>
              <p:cxnSp>
                <p:nvCxnSpPr>
                  <p:cNvPr id="122" name="Straight Connector 121">
                    <a:extLst>
                      <a:ext uri="{FF2B5EF4-FFF2-40B4-BE49-F238E27FC236}">
                        <a16:creationId xmlns:a16="http://schemas.microsoft.com/office/drawing/2014/main" id="{C7A18EE1-0731-CAF6-A56C-ADA81BAF082D}"/>
                      </a:ext>
                    </a:extLst>
                  </p:cNvPr>
                  <p:cNvCxnSpPr>
                    <a:cxnSpLocks/>
                  </p:cNvCxnSpPr>
                  <p:nvPr/>
                </p:nvCxnSpPr>
                <p:spPr>
                  <a:xfrm flipH="1">
                    <a:off x="4338550" y="3404561"/>
                    <a:ext cx="4568416" cy="13586"/>
                  </a:xfrm>
                  <a:prstGeom prst="line">
                    <a:avLst/>
                  </a:prstGeom>
                  <a:ln w="295275">
                    <a:solidFill>
                      <a:srgbClr val="00A1AE"/>
                    </a:solidFill>
                  </a:ln>
                </p:spPr>
                <p:style>
                  <a:lnRef idx="1">
                    <a:schemeClr val="accent1"/>
                  </a:lnRef>
                  <a:fillRef idx="0">
                    <a:schemeClr val="accent1"/>
                  </a:fillRef>
                  <a:effectRef idx="0">
                    <a:schemeClr val="accent1"/>
                  </a:effectRef>
                  <a:fontRef idx="minor">
                    <a:schemeClr val="tx1"/>
                  </a:fontRef>
                </p:style>
              </p:cxnSp>
              <p:sp>
                <p:nvSpPr>
                  <p:cNvPr id="126" name="Arc 125">
                    <a:extLst>
                      <a:ext uri="{FF2B5EF4-FFF2-40B4-BE49-F238E27FC236}">
                        <a16:creationId xmlns:a16="http://schemas.microsoft.com/office/drawing/2014/main" id="{40045E7E-24E3-E49C-03BA-38620128B437}"/>
                      </a:ext>
                    </a:extLst>
                  </p:cNvPr>
                  <p:cNvSpPr>
                    <a:spLocks/>
                  </p:cNvSpPr>
                  <p:nvPr/>
                </p:nvSpPr>
                <p:spPr>
                  <a:xfrm rot="10800000">
                    <a:off x="3590442" y="3419902"/>
                    <a:ext cx="1514168" cy="1495813"/>
                  </a:xfrm>
                  <a:prstGeom prst="arc">
                    <a:avLst>
                      <a:gd name="adj1" fmla="val 16276688"/>
                      <a:gd name="adj2" fmla="val 5407911"/>
                    </a:avLst>
                  </a:prstGeom>
                  <a:ln w="295275">
                    <a:solidFill>
                      <a:srgbClr val="00A1AE"/>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01476" fontAlgn="base">
                      <a:spcBef>
                        <a:spcPct val="0"/>
                      </a:spcBef>
                      <a:spcAft>
                        <a:spcPct val="0"/>
                      </a:spcAft>
                    </a:pPr>
                    <a:endParaRPr lang="en-AU" sz="438">
                      <a:solidFill>
                        <a:prstClr val="black"/>
                      </a:solidFill>
                      <a:ea typeface="Segoe UI" panose="020B0502040204020203" pitchFamily="34" charset="0"/>
                      <a:cs typeface="Segoe UI" panose="020B0502040204020203" pitchFamily="34" charset="0"/>
                    </a:endParaRPr>
                  </a:p>
                </p:txBody>
              </p:sp>
              <p:sp>
                <p:nvSpPr>
                  <p:cNvPr id="26" name="Arc 25">
                    <a:extLst>
                      <a:ext uri="{FF2B5EF4-FFF2-40B4-BE49-F238E27FC236}">
                        <a16:creationId xmlns:a16="http://schemas.microsoft.com/office/drawing/2014/main" id="{1C641461-7036-B950-0520-36DDBC91F8D6}"/>
                      </a:ext>
                    </a:extLst>
                  </p:cNvPr>
                  <p:cNvSpPr/>
                  <p:nvPr/>
                </p:nvSpPr>
                <p:spPr>
                  <a:xfrm rot="10800000">
                    <a:off x="3593821" y="3441376"/>
                    <a:ext cx="1453555" cy="1457345"/>
                  </a:xfrm>
                  <a:prstGeom prst="arc">
                    <a:avLst>
                      <a:gd name="adj1" fmla="val 16156596"/>
                      <a:gd name="adj2" fmla="val 5393799"/>
                    </a:avLst>
                  </a:prstGeom>
                  <a:solidFill>
                    <a:srgbClr val="F2F2F2">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1203">
                      <a:solidFill>
                        <a:prstClr val="white"/>
                      </a:solidFill>
                    </a:endParaRPr>
                  </a:p>
                </p:txBody>
              </p:sp>
              <p:sp>
                <p:nvSpPr>
                  <p:cNvPr id="10" name="Rectangle: Single Corner Snipped 126">
                    <a:extLst>
                      <a:ext uri="{FF2B5EF4-FFF2-40B4-BE49-F238E27FC236}">
                        <a16:creationId xmlns:a16="http://schemas.microsoft.com/office/drawing/2014/main" id="{56A04CF3-02E6-C9AC-8423-A8034F1B6726}"/>
                      </a:ext>
                    </a:extLst>
                  </p:cNvPr>
                  <p:cNvSpPr>
                    <a:spLocks/>
                  </p:cNvSpPr>
                  <p:nvPr/>
                </p:nvSpPr>
                <p:spPr>
                  <a:xfrm flipV="1">
                    <a:off x="4328252" y="3440793"/>
                    <a:ext cx="4621757" cy="859091"/>
                  </a:xfrm>
                  <a:prstGeom prst="snip1Rect">
                    <a:avLst>
                      <a:gd name="adj" fmla="val 0"/>
                    </a:avLst>
                  </a:prstGeom>
                  <a:solidFill>
                    <a:srgbClr val="F2F2F2">
                      <a:alpha val="5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1527">
                      <a:solidFill>
                        <a:prstClr val="white"/>
                      </a:solidFill>
                    </a:endParaRPr>
                  </a:p>
                </p:txBody>
              </p:sp>
              <p:cxnSp>
                <p:nvCxnSpPr>
                  <p:cNvPr id="120" name="Straight Connector 119">
                    <a:extLst>
                      <a:ext uri="{FF2B5EF4-FFF2-40B4-BE49-F238E27FC236}">
                        <a16:creationId xmlns:a16="http://schemas.microsoft.com/office/drawing/2014/main" id="{12F77AB1-B7A9-289E-10CA-6E8F81F5B9B9}"/>
                      </a:ext>
                    </a:extLst>
                  </p:cNvPr>
                  <p:cNvCxnSpPr>
                    <a:cxnSpLocks/>
                  </p:cNvCxnSpPr>
                  <p:nvPr/>
                </p:nvCxnSpPr>
                <p:spPr>
                  <a:xfrm flipH="1" flipV="1">
                    <a:off x="7510038" y="4915456"/>
                    <a:ext cx="2554766" cy="4289"/>
                  </a:xfrm>
                  <a:prstGeom prst="line">
                    <a:avLst/>
                  </a:prstGeom>
                  <a:ln w="2952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A273D03-8665-D8CA-B551-47E9E86AEAA2}"/>
                      </a:ext>
                    </a:extLst>
                  </p:cNvPr>
                  <p:cNvCxnSpPr>
                    <a:cxnSpLocks/>
                  </p:cNvCxnSpPr>
                  <p:nvPr/>
                </p:nvCxnSpPr>
                <p:spPr>
                  <a:xfrm flipH="1">
                    <a:off x="4357420" y="4916631"/>
                    <a:ext cx="3129676" cy="0"/>
                  </a:xfrm>
                  <a:prstGeom prst="line">
                    <a:avLst/>
                  </a:prstGeom>
                  <a:ln w="295275">
                    <a:solidFill>
                      <a:srgbClr val="00487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31D9E28-4DDA-B8A5-D176-468AA0136697}"/>
                      </a:ext>
                    </a:extLst>
                  </p:cNvPr>
                  <p:cNvCxnSpPr>
                    <a:cxnSpLocks/>
                  </p:cNvCxnSpPr>
                  <p:nvPr/>
                </p:nvCxnSpPr>
                <p:spPr>
                  <a:xfrm>
                    <a:off x="4068758" y="1901345"/>
                    <a:ext cx="4835484" cy="0"/>
                  </a:xfrm>
                  <a:prstGeom prst="line">
                    <a:avLst/>
                  </a:prstGeom>
                  <a:ln w="295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5" name="Arc 124">
                    <a:extLst>
                      <a:ext uri="{FF2B5EF4-FFF2-40B4-BE49-F238E27FC236}">
                        <a16:creationId xmlns:a16="http://schemas.microsoft.com/office/drawing/2014/main" id="{955679BC-82B4-513F-8583-1BBBBF3679CA}"/>
                      </a:ext>
                    </a:extLst>
                  </p:cNvPr>
                  <p:cNvSpPr>
                    <a:spLocks/>
                  </p:cNvSpPr>
                  <p:nvPr/>
                </p:nvSpPr>
                <p:spPr>
                  <a:xfrm rot="10800000" flipH="1">
                    <a:off x="8182542" y="1904378"/>
                    <a:ext cx="1507670" cy="1504504"/>
                  </a:xfrm>
                  <a:prstGeom prst="arc">
                    <a:avLst>
                      <a:gd name="adj1" fmla="val 16173255"/>
                      <a:gd name="adj2" fmla="val 5409679"/>
                    </a:avLst>
                  </a:prstGeom>
                  <a:ln w="295275">
                    <a:solidFill>
                      <a:srgbClr val="C0D12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01476" fontAlgn="base">
                      <a:spcBef>
                        <a:spcPct val="0"/>
                      </a:spcBef>
                      <a:spcAft>
                        <a:spcPct val="0"/>
                      </a:spcAft>
                    </a:pPr>
                    <a:endParaRPr lang="en-AU" sz="438">
                      <a:solidFill>
                        <a:prstClr val="black"/>
                      </a:solidFill>
                      <a:ea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7DDCDA89-8DD1-0EF3-7B0A-D482EF219AF7}"/>
                      </a:ext>
                    </a:extLst>
                  </p:cNvPr>
                  <p:cNvSpPr txBox="1"/>
                  <p:nvPr/>
                </p:nvSpPr>
                <p:spPr>
                  <a:xfrm>
                    <a:off x="4187435" y="2414010"/>
                    <a:ext cx="873240" cy="352407"/>
                  </a:xfrm>
                  <a:prstGeom prst="rect">
                    <a:avLst/>
                  </a:prstGeom>
                  <a:noFill/>
                </p:spPr>
                <p:txBody>
                  <a:bodyPr wrap="square" lIns="0" tIns="0" rIns="0" bIns="0" rtlCol="0">
                    <a:noAutofit/>
                  </a:bodyPr>
                  <a:lstStyle/>
                  <a:p>
                    <a:pPr algn="ctr" defTabSz="776116"/>
                    <a:r>
                      <a:rPr lang="en-AU" sz="800" b="1" dirty="0">
                        <a:solidFill>
                          <a:schemeClr val="tx2"/>
                        </a:solidFill>
                      </a:rPr>
                      <a:t>Develop </a:t>
                    </a:r>
                    <a:r>
                      <a:rPr lang="en-AU" sz="800" dirty="0"/>
                      <a:t>your</a:t>
                    </a:r>
                    <a:r>
                      <a:rPr lang="en-AU" sz="800" dirty="0">
                        <a:solidFill>
                          <a:schemeClr val="tx2"/>
                        </a:solidFill>
                      </a:rPr>
                      <a:t> plan for your business.</a:t>
                    </a:r>
                  </a:p>
                </p:txBody>
              </p:sp>
              <p:sp>
                <p:nvSpPr>
                  <p:cNvPr id="13" name="TextBox 12">
                    <a:extLst>
                      <a:ext uri="{FF2B5EF4-FFF2-40B4-BE49-F238E27FC236}">
                        <a16:creationId xmlns:a16="http://schemas.microsoft.com/office/drawing/2014/main" id="{EC892D2C-CF09-8986-D066-376799201EF4}"/>
                      </a:ext>
                    </a:extLst>
                  </p:cNvPr>
                  <p:cNvSpPr txBox="1"/>
                  <p:nvPr/>
                </p:nvSpPr>
                <p:spPr>
                  <a:xfrm>
                    <a:off x="5247798" y="2414010"/>
                    <a:ext cx="995380" cy="387248"/>
                  </a:xfrm>
                  <a:prstGeom prst="rect">
                    <a:avLst/>
                  </a:prstGeom>
                  <a:noFill/>
                </p:spPr>
                <p:txBody>
                  <a:bodyPr wrap="square" lIns="0" tIns="0" rIns="0" bIns="0" rtlCol="0">
                    <a:noAutofit/>
                  </a:bodyPr>
                  <a:lstStyle/>
                  <a:p>
                    <a:pPr algn="ctr" defTabSz="776116"/>
                    <a:r>
                      <a:rPr lang="en-AU" sz="800" b="1">
                        <a:solidFill>
                          <a:schemeClr val="tx2"/>
                        </a:solidFill>
                      </a:rPr>
                      <a:t>Research</a:t>
                    </a:r>
                    <a:r>
                      <a:rPr lang="en-AU" sz="800">
                        <a:solidFill>
                          <a:schemeClr val="tx2"/>
                        </a:solidFill>
                      </a:rPr>
                      <a:t> how</a:t>
                    </a:r>
                    <a:br>
                      <a:rPr lang="en-AU" sz="800">
                        <a:solidFill>
                          <a:schemeClr val="tx2"/>
                        </a:solidFill>
                      </a:rPr>
                    </a:br>
                    <a:r>
                      <a:rPr lang="en-AU" sz="800">
                        <a:solidFill>
                          <a:schemeClr val="tx2"/>
                        </a:solidFill>
                      </a:rPr>
                      <a:t>and where you want to operate.</a:t>
                    </a:r>
                  </a:p>
                </p:txBody>
              </p:sp>
              <p:sp>
                <p:nvSpPr>
                  <p:cNvPr id="14" name="TextBox 13">
                    <a:extLst>
                      <a:ext uri="{FF2B5EF4-FFF2-40B4-BE49-F238E27FC236}">
                        <a16:creationId xmlns:a16="http://schemas.microsoft.com/office/drawing/2014/main" id="{EE660438-6CBA-E8EB-4045-0100C9C5F641}"/>
                      </a:ext>
                    </a:extLst>
                  </p:cNvPr>
                  <p:cNvSpPr txBox="1"/>
                  <p:nvPr/>
                </p:nvSpPr>
                <p:spPr>
                  <a:xfrm>
                    <a:off x="7695181" y="2414010"/>
                    <a:ext cx="1208569" cy="274998"/>
                  </a:xfrm>
                  <a:prstGeom prst="rect">
                    <a:avLst/>
                  </a:prstGeom>
                  <a:noFill/>
                </p:spPr>
                <p:txBody>
                  <a:bodyPr wrap="square" lIns="0" tIns="0" rIns="0" bIns="0" rtlCol="0">
                    <a:noAutofit/>
                  </a:bodyPr>
                  <a:lstStyle/>
                  <a:p>
                    <a:pPr algn="ctr" defTabSz="776116"/>
                    <a:r>
                      <a:rPr lang="en-AU" sz="800" b="1">
                        <a:solidFill>
                          <a:schemeClr val="tx2"/>
                        </a:solidFill>
                      </a:rPr>
                      <a:t>Meet</a:t>
                    </a:r>
                    <a:r>
                      <a:rPr lang="en-AU" sz="800">
                        <a:solidFill>
                          <a:schemeClr val="tx2"/>
                        </a:solidFill>
                      </a:rPr>
                      <a:t> with council through a pre-application meeting.</a:t>
                    </a:r>
                  </a:p>
                </p:txBody>
              </p:sp>
              <p:sp>
                <p:nvSpPr>
                  <p:cNvPr id="15" name="TextBox 14">
                    <a:extLst>
                      <a:ext uri="{FF2B5EF4-FFF2-40B4-BE49-F238E27FC236}">
                        <a16:creationId xmlns:a16="http://schemas.microsoft.com/office/drawing/2014/main" id="{68AA0BBB-5EA4-841A-C4BF-0A61EAD44352}"/>
                      </a:ext>
                    </a:extLst>
                  </p:cNvPr>
                  <p:cNvSpPr txBox="1"/>
                  <p:nvPr/>
                </p:nvSpPr>
                <p:spPr>
                  <a:xfrm>
                    <a:off x="9019822" y="3655988"/>
                    <a:ext cx="1733685" cy="767699"/>
                  </a:xfrm>
                  <a:prstGeom prst="rect">
                    <a:avLst/>
                  </a:prstGeom>
                  <a:noFill/>
                </p:spPr>
                <p:txBody>
                  <a:bodyPr wrap="square" lIns="0" tIns="0" rIns="0" bIns="0" rtlCol="0">
                    <a:noAutofit/>
                  </a:bodyPr>
                  <a:lstStyle/>
                  <a:p>
                    <a:pPr defTabSz="776116"/>
                    <a:r>
                      <a:rPr lang="en-AU" sz="700">
                        <a:solidFill>
                          <a:schemeClr val="tx2"/>
                        </a:solidFill>
                      </a:rPr>
                      <a:t>Timelines can depend on whether Council needs to:</a:t>
                    </a:r>
                  </a:p>
                  <a:p>
                    <a:pPr marL="136405" indent="-136405" defTabSz="776116">
                      <a:buFont typeface="Arial" panose="020B0604020202020204" pitchFamily="34" charset="0"/>
                      <a:buChar char="•"/>
                    </a:pPr>
                    <a:r>
                      <a:rPr lang="en-AU" sz="700">
                        <a:solidFill>
                          <a:schemeClr val="tx2"/>
                        </a:solidFill>
                      </a:rPr>
                      <a:t>Advertise your plans to the public</a:t>
                    </a:r>
                  </a:p>
                  <a:p>
                    <a:pPr marL="136405" indent="-136405" defTabSz="776116">
                      <a:buFont typeface="Arial" panose="020B0604020202020204" pitchFamily="34" charset="0"/>
                      <a:buChar char="•"/>
                    </a:pPr>
                    <a:r>
                      <a:rPr lang="en-AU" sz="700">
                        <a:solidFill>
                          <a:schemeClr val="tx2"/>
                        </a:solidFill>
                      </a:rPr>
                      <a:t>Request further information</a:t>
                    </a:r>
                  </a:p>
                  <a:p>
                    <a:pPr marL="136405" indent="-136405" defTabSz="776116">
                      <a:buFont typeface="Arial" panose="020B0604020202020204" pitchFamily="34" charset="0"/>
                      <a:buChar char="•"/>
                    </a:pPr>
                    <a:r>
                      <a:rPr lang="en-AU" sz="700">
                        <a:solidFill>
                          <a:schemeClr val="tx2"/>
                        </a:solidFill>
                      </a:rPr>
                      <a:t>Perform an on-site inspection</a:t>
                    </a:r>
                  </a:p>
                  <a:p>
                    <a:pPr marL="136405" indent="-136405" defTabSz="776116">
                      <a:buFont typeface="Arial" panose="020B0604020202020204" pitchFamily="34" charset="0"/>
                      <a:buChar char="•"/>
                    </a:pPr>
                    <a:r>
                      <a:rPr lang="en-AU" sz="700">
                        <a:solidFill>
                          <a:schemeClr val="tx2"/>
                        </a:solidFill>
                      </a:rPr>
                      <a:t>Await a VCAT decision </a:t>
                    </a:r>
                  </a:p>
                  <a:p>
                    <a:pPr marL="136405" indent="-136405" defTabSz="776116">
                      <a:buFont typeface="Arial" panose="020B0604020202020204" pitchFamily="34" charset="0"/>
                      <a:buChar char="•"/>
                    </a:pPr>
                    <a:r>
                      <a:rPr lang="en-AU" sz="700">
                        <a:solidFill>
                          <a:schemeClr val="tx2"/>
                        </a:solidFill>
                      </a:rPr>
                      <a:t>Refer to State Government regulators</a:t>
                    </a:r>
                  </a:p>
                </p:txBody>
              </p:sp>
              <p:sp>
                <p:nvSpPr>
                  <p:cNvPr id="16" name="TextBox 15">
                    <a:extLst>
                      <a:ext uri="{FF2B5EF4-FFF2-40B4-BE49-F238E27FC236}">
                        <a16:creationId xmlns:a16="http://schemas.microsoft.com/office/drawing/2014/main" id="{F6CBA905-CFFD-2F44-79DB-DDB546F1EDD8}"/>
                      </a:ext>
                    </a:extLst>
                  </p:cNvPr>
                  <p:cNvSpPr txBox="1"/>
                  <p:nvPr/>
                </p:nvSpPr>
                <p:spPr>
                  <a:xfrm>
                    <a:off x="4576031" y="5427774"/>
                    <a:ext cx="1085140" cy="215444"/>
                  </a:xfrm>
                  <a:prstGeom prst="rect">
                    <a:avLst/>
                  </a:prstGeom>
                  <a:noFill/>
                </p:spPr>
                <p:txBody>
                  <a:bodyPr wrap="square" lIns="0" tIns="0" rIns="0" bIns="0" rtlCol="0">
                    <a:noAutofit/>
                  </a:bodyPr>
                  <a:lstStyle/>
                  <a:p>
                    <a:pPr defTabSz="776116"/>
                    <a:r>
                      <a:rPr lang="en-AU" sz="700">
                        <a:solidFill>
                          <a:schemeClr val="tx2"/>
                        </a:solidFill>
                      </a:rPr>
                      <a:t>Council will keep a record of your permit and regulation </a:t>
                    </a:r>
                    <a:r>
                      <a:rPr lang="en-AU" sz="700" b="1">
                        <a:solidFill>
                          <a:schemeClr val="tx2"/>
                        </a:solidFill>
                      </a:rPr>
                      <a:t>outcomes</a:t>
                    </a:r>
                    <a:r>
                      <a:rPr lang="en-AU" sz="700">
                        <a:solidFill>
                          <a:schemeClr val="tx2"/>
                        </a:solidFill>
                      </a:rPr>
                      <a:t>.</a:t>
                    </a:r>
                  </a:p>
                </p:txBody>
              </p:sp>
              <p:sp>
                <p:nvSpPr>
                  <p:cNvPr id="17" name="TextBox 16">
                    <a:extLst>
                      <a:ext uri="{FF2B5EF4-FFF2-40B4-BE49-F238E27FC236}">
                        <a16:creationId xmlns:a16="http://schemas.microsoft.com/office/drawing/2014/main" id="{42028346-B002-847C-10A4-62828A04DDAC}"/>
                      </a:ext>
                    </a:extLst>
                  </p:cNvPr>
                  <p:cNvSpPr txBox="1"/>
                  <p:nvPr/>
                </p:nvSpPr>
                <p:spPr>
                  <a:xfrm>
                    <a:off x="6193989" y="5420377"/>
                    <a:ext cx="1027084" cy="215444"/>
                  </a:xfrm>
                  <a:prstGeom prst="rect">
                    <a:avLst/>
                  </a:prstGeom>
                  <a:noFill/>
                </p:spPr>
                <p:txBody>
                  <a:bodyPr wrap="square" lIns="0" tIns="0" rIns="0" bIns="0" rtlCol="0">
                    <a:noAutofit/>
                  </a:bodyPr>
                  <a:lstStyle/>
                  <a:p>
                    <a:pPr defTabSz="776116"/>
                    <a:r>
                      <a:rPr lang="en-AU" sz="700">
                        <a:solidFill>
                          <a:schemeClr val="tx2"/>
                        </a:solidFill>
                      </a:rPr>
                      <a:t>With the right approvals in place, you can </a:t>
                    </a:r>
                    <a:r>
                      <a:rPr lang="en-AU" sz="700" b="1">
                        <a:solidFill>
                          <a:schemeClr val="tx2"/>
                        </a:solidFill>
                      </a:rPr>
                      <a:t>operate</a:t>
                    </a:r>
                    <a:r>
                      <a:rPr lang="en-AU" sz="700">
                        <a:solidFill>
                          <a:schemeClr val="tx2"/>
                        </a:solidFill>
                      </a:rPr>
                      <a:t> your business. </a:t>
                    </a:r>
                  </a:p>
                </p:txBody>
              </p:sp>
              <p:sp>
                <p:nvSpPr>
                  <p:cNvPr id="18" name="TextBox 17">
                    <a:extLst>
                      <a:ext uri="{FF2B5EF4-FFF2-40B4-BE49-F238E27FC236}">
                        <a16:creationId xmlns:a16="http://schemas.microsoft.com/office/drawing/2014/main" id="{86038185-4F31-5685-3EB8-66EF65872DEA}"/>
                      </a:ext>
                    </a:extLst>
                  </p:cNvPr>
                  <p:cNvSpPr txBox="1"/>
                  <p:nvPr/>
                </p:nvSpPr>
                <p:spPr>
                  <a:xfrm>
                    <a:off x="9132786" y="5410273"/>
                    <a:ext cx="1027085" cy="235651"/>
                  </a:xfrm>
                  <a:prstGeom prst="rect">
                    <a:avLst/>
                  </a:prstGeom>
                  <a:noFill/>
                </p:spPr>
                <p:txBody>
                  <a:bodyPr wrap="square" lIns="0" tIns="0" rIns="0" bIns="0" rtlCol="0">
                    <a:noAutofit/>
                  </a:bodyPr>
                  <a:lstStyle/>
                  <a:p>
                    <a:pPr defTabSz="776116"/>
                    <a:r>
                      <a:rPr lang="en-AU" sz="700" b="1">
                        <a:solidFill>
                          <a:schemeClr val="tx2"/>
                        </a:solidFill>
                      </a:rPr>
                      <a:t>Stay in touch </a:t>
                    </a:r>
                    <a:r>
                      <a:rPr lang="en-AU" sz="700">
                        <a:solidFill>
                          <a:schemeClr val="tx2"/>
                        </a:solidFill>
                      </a:rPr>
                      <a:t>with Council for ongoing business support.</a:t>
                    </a:r>
                  </a:p>
                </p:txBody>
              </p:sp>
              <p:sp>
                <p:nvSpPr>
                  <p:cNvPr id="19" name="Oval 18">
                    <a:extLst>
                      <a:ext uri="{FF2B5EF4-FFF2-40B4-BE49-F238E27FC236}">
                        <a16:creationId xmlns:a16="http://schemas.microsoft.com/office/drawing/2014/main" id="{9DE71470-4830-4955-B5D7-19FBAFDA8270}"/>
                      </a:ext>
                    </a:extLst>
                  </p:cNvPr>
                  <p:cNvSpPr/>
                  <p:nvPr/>
                </p:nvSpPr>
                <p:spPr>
                  <a:xfrm>
                    <a:off x="4596876" y="1856637"/>
                    <a:ext cx="97801" cy="10132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752">
                      <a:solidFill>
                        <a:srgbClr val="00264D"/>
                      </a:solidFill>
                    </a:endParaRPr>
                  </a:p>
                </p:txBody>
              </p:sp>
              <p:sp>
                <p:nvSpPr>
                  <p:cNvPr id="20" name="Oval 19">
                    <a:extLst>
                      <a:ext uri="{FF2B5EF4-FFF2-40B4-BE49-F238E27FC236}">
                        <a16:creationId xmlns:a16="http://schemas.microsoft.com/office/drawing/2014/main" id="{D57AC3EE-FADE-8D0A-5107-D52AF441EBC4}"/>
                      </a:ext>
                    </a:extLst>
                  </p:cNvPr>
                  <p:cNvSpPr/>
                  <p:nvPr/>
                </p:nvSpPr>
                <p:spPr>
                  <a:xfrm>
                    <a:off x="5632714" y="1856637"/>
                    <a:ext cx="97801" cy="10132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752">
                      <a:solidFill>
                        <a:srgbClr val="00264D"/>
                      </a:solidFill>
                    </a:endParaRPr>
                  </a:p>
                </p:txBody>
              </p:sp>
              <p:sp>
                <p:nvSpPr>
                  <p:cNvPr id="21" name="Oval 20">
                    <a:extLst>
                      <a:ext uri="{FF2B5EF4-FFF2-40B4-BE49-F238E27FC236}">
                        <a16:creationId xmlns:a16="http://schemas.microsoft.com/office/drawing/2014/main" id="{13B6D8F1-4861-D002-E932-D4BD56954BE9}"/>
                      </a:ext>
                    </a:extLst>
                  </p:cNvPr>
                  <p:cNvSpPr/>
                  <p:nvPr/>
                </p:nvSpPr>
                <p:spPr>
                  <a:xfrm>
                    <a:off x="8252492" y="1856637"/>
                    <a:ext cx="97801" cy="10132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752">
                      <a:solidFill>
                        <a:srgbClr val="00264D"/>
                      </a:solidFill>
                    </a:endParaRPr>
                  </a:p>
                </p:txBody>
              </p:sp>
              <p:sp>
                <p:nvSpPr>
                  <p:cNvPr id="22" name="Oval 21">
                    <a:extLst>
                      <a:ext uri="{FF2B5EF4-FFF2-40B4-BE49-F238E27FC236}">
                        <a16:creationId xmlns:a16="http://schemas.microsoft.com/office/drawing/2014/main" id="{21784B97-F9E7-9293-CD19-DB9E29BD60A2}"/>
                      </a:ext>
                    </a:extLst>
                  </p:cNvPr>
                  <p:cNvSpPr/>
                  <p:nvPr/>
                </p:nvSpPr>
                <p:spPr>
                  <a:xfrm>
                    <a:off x="9646329" y="2530988"/>
                    <a:ext cx="97801" cy="10132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752">
                      <a:solidFill>
                        <a:srgbClr val="00264D"/>
                      </a:solidFill>
                    </a:endParaRPr>
                  </a:p>
                </p:txBody>
              </p:sp>
              <p:sp>
                <p:nvSpPr>
                  <p:cNvPr id="23" name="Oval 22">
                    <a:extLst>
                      <a:ext uri="{FF2B5EF4-FFF2-40B4-BE49-F238E27FC236}">
                        <a16:creationId xmlns:a16="http://schemas.microsoft.com/office/drawing/2014/main" id="{21EC094E-7C60-4D37-1DD6-795A37F03DD1}"/>
                      </a:ext>
                    </a:extLst>
                  </p:cNvPr>
                  <p:cNvSpPr/>
                  <p:nvPr/>
                </p:nvSpPr>
                <p:spPr>
                  <a:xfrm>
                    <a:off x="5010347" y="4870417"/>
                    <a:ext cx="97801" cy="10132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752">
                      <a:solidFill>
                        <a:srgbClr val="00264D"/>
                      </a:solidFill>
                    </a:endParaRPr>
                  </a:p>
                </p:txBody>
              </p:sp>
              <p:sp>
                <p:nvSpPr>
                  <p:cNvPr id="24" name="Oval 23">
                    <a:extLst>
                      <a:ext uri="{FF2B5EF4-FFF2-40B4-BE49-F238E27FC236}">
                        <a16:creationId xmlns:a16="http://schemas.microsoft.com/office/drawing/2014/main" id="{2D907425-C406-81F5-414F-FCC22ED10379}"/>
                      </a:ext>
                    </a:extLst>
                  </p:cNvPr>
                  <p:cNvSpPr/>
                  <p:nvPr/>
                </p:nvSpPr>
                <p:spPr>
                  <a:xfrm>
                    <a:off x="6622758" y="4870417"/>
                    <a:ext cx="97801" cy="10132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752">
                      <a:solidFill>
                        <a:srgbClr val="00264D"/>
                      </a:solidFill>
                    </a:endParaRPr>
                  </a:p>
                </p:txBody>
              </p:sp>
              <p:sp>
                <p:nvSpPr>
                  <p:cNvPr id="25" name="Oval 24">
                    <a:extLst>
                      <a:ext uri="{FF2B5EF4-FFF2-40B4-BE49-F238E27FC236}">
                        <a16:creationId xmlns:a16="http://schemas.microsoft.com/office/drawing/2014/main" id="{070CFA95-5D11-13E2-CB2E-B8C71A92C29C}"/>
                      </a:ext>
                    </a:extLst>
                  </p:cNvPr>
                  <p:cNvSpPr/>
                  <p:nvPr/>
                </p:nvSpPr>
                <p:spPr>
                  <a:xfrm>
                    <a:off x="9427640" y="4870417"/>
                    <a:ext cx="97801" cy="10132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752">
                      <a:solidFill>
                        <a:srgbClr val="00264D"/>
                      </a:solidFill>
                    </a:endParaRPr>
                  </a:p>
                </p:txBody>
              </p:sp>
              <p:sp>
                <p:nvSpPr>
                  <p:cNvPr id="38" name="Isosceles Triangle 488">
                    <a:extLst>
                      <a:ext uri="{FF2B5EF4-FFF2-40B4-BE49-F238E27FC236}">
                        <a16:creationId xmlns:a16="http://schemas.microsoft.com/office/drawing/2014/main" id="{1D81FA64-D792-8E92-E11C-CC8C25780045}"/>
                      </a:ext>
                    </a:extLst>
                  </p:cNvPr>
                  <p:cNvSpPr/>
                  <p:nvPr/>
                </p:nvSpPr>
                <p:spPr>
                  <a:xfrm rot="5400000">
                    <a:off x="8906420" y="1829617"/>
                    <a:ext cx="147267" cy="1112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US" sz="1203">
                      <a:solidFill>
                        <a:prstClr val="white"/>
                      </a:solidFill>
                    </a:endParaRPr>
                  </a:p>
                </p:txBody>
              </p:sp>
              <p:sp>
                <p:nvSpPr>
                  <p:cNvPr id="39" name="Isosceles Triangle 489">
                    <a:extLst>
                      <a:ext uri="{FF2B5EF4-FFF2-40B4-BE49-F238E27FC236}">
                        <a16:creationId xmlns:a16="http://schemas.microsoft.com/office/drawing/2014/main" id="{99D06C36-80FA-EB5C-5A90-7D9BC0A24970}"/>
                      </a:ext>
                    </a:extLst>
                  </p:cNvPr>
                  <p:cNvSpPr/>
                  <p:nvPr/>
                </p:nvSpPr>
                <p:spPr>
                  <a:xfrm rot="5400000">
                    <a:off x="7483939" y="4865462"/>
                    <a:ext cx="147267" cy="1112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US" sz="1203">
                      <a:solidFill>
                        <a:prstClr val="white"/>
                      </a:solidFill>
                    </a:endParaRPr>
                  </a:p>
                </p:txBody>
              </p:sp>
              <p:sp>
                <p:nvSpPr>
                  <p:cNvPr id="40" name="Isosceles Triangle 180">
                    <a:extLst>
                      <a:ext uri="{FF2B5EF4-FFF2-40B4-BE49-F238E27FC236}">
                        <a16:creationId xmlns:a16="http://schemas.microsoft.com/office/drawing/2014/main" id="{DD6CB46B-EEFE-7EC8-87D8-33019C92ABA2}"/>
                      </a:ext>
                    </a:extLst>
                  </p:cNvPr>
                  <p:cNvSpPr/>
                  <p:nvPr/>
                </p:nvSpPr>
                <p:spPr>
                  <a:xfrm rot="5400000">
                    <a:off x="10104260" y="4832911"/>
                    <a:ext cx="147267" cy="111235"/>
                  </a:xfrm>
                  <a:prstGeom prst="triangle">
                    <a:avLst/>
                  </a:prstGeom>
                  <a:solidFill>
                    <a:srgbClr val="B2A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US" sz="1203">
                      <a:solidFill>
                        <a:prstClr val="white"/>
                      </a:solidFill>
                    </a:endParaRPr>
                  </a:p>
                </p:txBody>
              </p:sp>
              <p:sp>
                <p:nvSpPr>
                  <p:cNvPr id="43" name="TextBox 42">
                    <a:extLst>
                      <a:ext uri="{FF2B5EF4-FFF2-40B4-BE49-F238E27FC236}">
                        <a16:creationId xmlns:a16="http://schemas.microsoft.com/office/drawing/2014/main" id="{F7E71690-DFD6-32B2-6427-0A0F63173E64}"/>
                      </a:ext>
                    </a:extLst>
                  </p:cNvPr>
                  <p:cNvSpPr txBox="1"/>
                  <p:nvPr/>
                </p:nvSpPr>
                <p:spPr>
                  <a:xfrm>
                    <a:off x="6430301" y="2414010"/>
                    <a:ext cx="1077757" cy="487947"/>
                  </a:xfrm>
                  <a:prstGeom prst="rect">
                    <a:avLst/>
                  </a:prstGeom>
                  <a:noFill/>
                </p:spPr>
                <p:txBody>
                  <a:bodyPr wrap="square" lIns="0" tIns="0" rIns="0" bIns="0" rtlCol="0">
                    <a:noAutofit/>
                  </a:bodyPr>
                  <a:lstStyle/>
                  <a:p>
                    <a:pPr algn="ctr" defTabSz="776116"/>
                    <a:r>
                      <a:rPr lang="en-AU" sz="800" b="1">
                        <a:solidFill>
                          <a:schemeClr val="tx2"/>
                        </a:solidFill>
                      </a:rPr>
                      <a:t>Connect</a:t>
                    </a:r>
                    <a:r>
                      <a:rPr lang="en-AU" sz="800">
                        <a:solidFill>
                          <a:schemeClr val="tx2"/>
                        </a:solidFill>
                      </a:rPr>
                      <a:t> with Council </a:t>
                    </a:r>
                    <a:br>
                      <a:rPr lang="en-AU" sz="800">
                        <a:solidFill>
                          <a:schemeClr val="tx2"/>
                        </a:solidFill>
                      </a:rPr>
                    </a:br>
                    <a:r>
                      <a:rPr lang="en-AU" sz="800">
                        <a:solidFill>
                          <a:schemeClr val="tx2"/>
                        </a:solidFill>
                      </a:rPr>
                      <a:t>by completing the business checklist.</a:t>
                    </a:r>
                  </a:p>
                </p:txBody>
              </p:sp>
              <p:sp>
                <p:nvSpPr>
                  <p:cNvPr id="44" name="Oval 43">
                    <a:extLst>
                      <a:ext uri="{FF2B5EF4-FFF2-40B4-BE49-F238E27FC236}">
                        <a16:creationId xmlns:a16="http://schemas.microsoft.com/office/drawing/2014/main" id="{244E4EBB-4245-F504-BDC8-F4E752B699B5}"/>
                      </a:ext>
                    </a:extLst>
                  </p:cNvPr>
                  <p:cNvSpPr/>
                  <p:nvPr/>
                </p:nvSpPr>
                <p:spPr>
                  <a:xfrm>
                    <a:off x="6859718" y="1856637"/>
                    <a:ext cx="97801" cy="10132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752">
                      <a:solidFill>
                        <a:srgbClr val="00264D"/>
                      </a:solidFill>
                    </a:endParaRPr>
                  </a:p>
                </p:txBody>
              </p:sp>
              <p:sp>
                <p:nvSpPr>
                  <p:cNvPr id="47" name="TextBox 46">
                    <a:extLst>
                      <a:ext uri="{FF2B5EF4-FFF2-40B4-BE49-F238E27FC236}">
                        <a16:creationId xmlns:a16="http://schemas.microsoft.com/office/drawing/2014/main" id="{8E18FC5E-4849-EB4F-BF5F-104D17FC796F}"/>
                      </a:ext>
                    </a:extLst>
                  </p:cNvPr>
                  <p:cNvSpPr txBox="1"/>
                  <p:nvPr/>
                </p:nvSpPr>
                <p:spPr>
                  <a:xfrm>
                    <a:off x="3766519" y="3730679"/>
                    <a:ext cx="1132177" cy="523220"/>
                  </a:xfrm>
                  <a:prstGeom prst="rect">
                    <a:avLst/>
                  </a:prstGeom>
                  <a:noFill/>
                </p:spPr>
                <p:txBody>
                  <a:bodyPr wrap="square" lIns="0" tIns="0" rIns="0" bIns="0" rtlCol="0">
                    <a:noAutofit/>
                  </a:bodyPr>
                  <a:lstStyle/>
                  <a:p>
                    <a:pPr algn="r" defTabSz="776116"/>
                    <a:r>
                      <a:rPr lang="en-AU" sz="700">
                        <a:solidFill>
                          <a:schemeClr val="tx2"/>
                        </a:solidFill>
                      </a:rPr>
                      <a:t>Your business </a:t>
                    </a:r>
                    <a:br>
                      <a:rPr lang="en-AU" sz="700">
                        <a:solidFill>
                          <a:schemeClr val="tx2"/>
                        </a:solidFill>
                      </a:rPr>
                    </a:br>
                    <a:r>
                      <a:rPr lang="en-AU" sz="700">
                        <a:solidFill>
                          <a:schemeClr val="tx2"/>
                        </a:solidFill>
                      </a:rPr>
                      <a:t>plans determine </a:t>
                    </a:r>
                    <a:br>
                      <a:rPr lang="en-AU" sz="700">
                        <a:solidFill>
                          <a:schemeClr val="tx2"/>
                        </a:solidFill>
                      </a:rPr>
                    </a:br>
                    <a:r>
                      <a:rPr lang="en-AU" sz="700">
                        <a:solidFill>
                          <a:schemeClr val="tx2"/>
                        </a:solidFill>
                      </a:rPr>
                      <a:t>which permits and registrations you need. </a:t>
                    </a:r>
                  </a:p>
                </p:txBody>
              </p:sp>
              <p:sp>
                <p:nvSpPr>
                  <p:cNvPr id="65" name="Oval 64">
                    <a:extLst>
                      <a:ext uri="{FF2B5EF4-FFF2-40B4-BE49-F238E27FC236}">
                        <a16:creationId xmlns:a16="http://schemas.microsoft.com/office/drawing/2014/main" id="{2B7E31F9-4F24-47BB-E594-FF8C9D92734D}"/>
                      </a:ext>
                    </a:extLst>
                  </p:cNvPr>
                  <p:cNvSpPr>
                    <a:spLocks noChangeAspect="1"/>
                  </p:cNvSpPr>
                  <p:nvPr/>
                </p:nvSpPr>
                <p:spPr>
                  <a:xfrm>
                    <a:off x="8511553" y="3298986"/>
                    <a:ext cx="97801" cy="10132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752">
                      <a:solidFill>
                        <a:srgbClr val="00264D"/>
                      </a:solidFill>
                    </a:endParaRPr>
                  </a:p>
                </p:txBody>
              </p:sp>
              <p:sp>
                <p:nvSpPr>
                  <p:cNvPr id="67" name="TextBox 66">
                    <a:extLst>
                      <a:ext uri="{FF2B5EF4-FFF2-40B4-BE49-F238E27FC236}">
                        <a16:creationId xmlns:a16="http://schemas.microsoft.com/office/drawing/2014/main" id="{516DADF0-F35E-FA9F-5170-9EA27328995A}"/>
                      </a:ext>
                    </a:extLst>
                  </p:cNvPr>
                  <p:cNvSpPr txBox="1"/>
                  <p:nvPr/>
                </p:nvSpPr>
                <p:spPr>
                  <a:xfrm>
                    <a:off x="7769429" y="5425463"/>
                    <a:ext cx="1027085" cy="239940"/>
                  </a:xfrm>
                  <a:prstGeom prst="rect">
                    <a:avLst/>
                  </a:prstGeom>
                  <a:noFill/>
                </p:spPr>
                <p:txBody>
                  <a:bodyPr wrap="square" lIns="0" tIns="0" rIns="0" bIns="0" rtlCol="0">
                    <a:noAutofit/>
                  </a:bodyPr>
                  <a:lstStyle/>
                  <a:p>
                    <a:pPr defTabSz="776116"/>
                    <a:r>
                      <a:rPr lang="en-AU" sz="700" b="1">
                        <a:solidFill>
                          <a:schemeClr val="tx2"/>
                        </a:solidFill>
                      </a:rPr>
                      <a:t>Join </a:t>
                    </a:r>
                    <a:r>
                      <a:rPr lang="en-AU" sz="700">
                        <a:solidFill>
                          <a:schemeClr val="tx2"/>
                        </a:solidFill>
                      </a:rPr>
                      <a:t>your local business community networks.</a:t>
                    </a:r>
                  </a:p>
                </p:txBody>
              </p:sp>
              <p:sp>
                <p:nvSpPr>
                  <p:cNvPr id="68" name="Oval 67">
                    <a:extLst>
                      <a:ext uri="{FF2B5EF4-FFF2-40B4-BE49-F238E27FC236}">
                        <a16:creationId xmlns:a16="http://schemas.microsoft.com/office/drawing/2014/main" id="{CFEAD779-836A-9F8D-FD69-59F2FC6C0E12}"/>
                      </a:ext>
                    </a:extLst>
                  </p:cNvPr>
                  <p:cNvSpPr/>
                  <p:nvPr/>
                </p:nvSpPr>
                <p:spPr>
                  <a:xfrm>
                    <a:off x="8181858" y="4870417"/>
                    <a:ext cx="97801" cy="10132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AU" sz="752">
                      <a:solidFill>
                        <a:srgbClr val="00264D"/>
                      </a:solidFill>
                    </a:endParaRPr>
                  </a:p>
                </p:txBody>
              </p:sp>
              <p:sp>
                <p:nvSpPr>
                  <p:cNvPr id="70" name="TextBox 69">
                    <a:extLst>
                      <a:ext uri="{FF2B5EF4-FFF2-40B4-BE49-F238E27FC236}">
                        <a16:creationId xmlns:a16="http://schemas.microsoft.com/office/drawing/2014/main" id="{9D04DA3E-60C2-64C1-C441-93295F660FE0}"/>
                      </a:ext>
                    </a:extLst>
                  </p:cNvPr>
                  <p:cNvSpPr txBox="1"/>
                  <p:nvPr/>
                </p:nvSpPr>
                <p:spPr>
                  <a:xfrm>
                    <a:off x="9919239" y="2815186"/>
                    <a:ext cx="876002" cy="523220"/>
                  </a:xfrm>
                  <a:prstGeom prst="rect">
                    <a:avLst/>
                  </a:prstGeom>
                  <a:noFill/>
                </p:spPr>
                <p:txBody>
                  <a:bodyPr wrap="square" lIns="0" tIns="0" rIns="0" bIns="0" rtlCol="0" anchor="t">
                    <a:noAutofit/>
                  </a:bodyPr>
                  <a:lstStyle/>
                  <a:p>
                    <a:r>
                      <a:rPr lang="en-AU" sz="700" b="1">
                        <a:solidFill>
                          <a:schemeClr val="tx2"/>
                        </a:solidFill>
                      </a:rPr>
                      <a:t>Submit</a:t>
                    </a:r>
                    <a:r>
                      <a:rPr lang="en-AU" sz="700">
                        <a:solidFill>
                          <a:schemeClr val="tx2"/>
                        </a:solidFill>
                      </a:rPr>
                      <a:t> your application(s) and pay lodgement fees.</a:t>
                    </a:r>
                  </a:p>
                </p:txBody>
              </p:sp>
              <p:sp>
                <p:nvSpPr>
                  <p:cNvPr id="72" name="TextBox 71">
                    <a:extLst>
                      <a:ext uri="{FF2B5EF4-FFF2-40B4-BE49-F238E27FC236}">
                        <a16:creationId xmlns:a16="http://schemas.microsoft.com/office/drawing/2014/main" id="{1ABCF2B0-8B59-A91A-1D29-AC00310773DC}"/>
                      </a:ext>
                    </a:extLst>
                  </p:cNvPr>
                  <p:cNvSpPr txBox="1"/>
                  <p:nvPr/>
                </p:nvSpPr>
                <p:spPr>
                  <a:xfrm>
                    <a:off x="9919239" y="2080955"/>
                    <a:ext cx="912556" cy="415498"/>
                  </a:xfrm>
                  <a:prstGeom prst="rect">
                    <a:avLst/>
                  </a:prstGeom>
                  <a:noFill/>
                </p:spPr>
                <p:txBody>
                  <a:bodyPr wrap="square" lIns="0" tIns="0" rIns="0" bIns="0" rtlCol="0" anchor="t">
                    <a:noAutofit/>
                  </a:bodyPr>
                  <a:lstStyle/>
                  <a:p>
                    <a:r>
                      <a:rPr lang="en-AU" sz="700" b="1">
                        <a:solidFill>
                          <a:schemeClr val="tx2"/>
                        </a:solidFill>
                      </a:rPr>
                      <a:t>Prepare </a:t>
                    </a:r>
                    <a:r>
                      <a:rPr lang="en-AU" sz="700">
                        <a:solidFill>
                          <a:schemeClr val="tx2"/>
                        </a:solidFill>
                      </a:rPr>
                      <a:t>and gather documents.</a:t>
                    </a:r>
                  </a:p>
                </p:txBody>
              </p:sp>
              <p:sp>
                <p:nvSpPr>
                  <p:cNvPr id="76" name="Isosceles Triangle 69">
                    <a:extLst>
                      <a:ext uri="{FF2B5EF4-FFF2-40B4-BE49-F238E27FC236}">
                        <a16:creationId xmlns:a16="http://schemas.microsoft.com/office/drawing/2014/main" id="{C99869C8-1755-696B-9770-CCA4A73046DB}"/>
                      </a:ext>
                    </a:extLst>
                  </p:cNvPr>
                  <p:cNvSpPr/>
                  <p:nvPr/>
                </p:nvSpPr>
                <p:spPr>
                  <a:xfrm rot="16200000" flipH="1">
                    <a:off x="8776457" y="3295615"/>
                    <a:ext cx="147267" cy="1112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US" sz="1203">
                      <a:solidFill>
                        <a:prstClr val="white"/>
                      </a:solidFill>
                    </a:endParaRPr>
                  </a:p>
                </p:txBody>
              </p:sp>
              <p:sp>
                <p:nvSpPr>
                  <p:cNvPr id="77" name="Isosceles Triangle 70">
                    <a:extLst>
                      <a:ext uri="{FF2B5EF4-FFF2-40B4-BE49-F238E27FC236}">
                        <a16:creationId xmlns:a16="http://schemas.microsoft.com/office/drawing/2014/main" id="{BFE1E21B-7429-6308-4AF8-B1248B4954BD}"/>
                      </a:ext>
                    </a:extLst>
                  </p:cNvPr>
                  <p:cNvSpPr/>
                  <p:nvPr/>
                </p:nvSpPr>
                <p:spPr>
                  <a:xfrm rot="5400000">
                    <a:off x="4337000" y="4867294"/>
                    <a:ext cx="147267" cy="1112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US" sz="1203">
                      <a:solidFill>
                        <a:prstClr val="white"/>
                      </a:solidFill>
                    </a:endParaRPr>
                  </a:p>
                </p:txBody>
              </p:sp>
              <p:sp>
                <p:nvSpPr>
                  <p:cNvPr id="131" name="TextBox 130">
                    <a:extLst>
                      <a:ext uri="{FF2B5EF4-FFF2-40B4-BE49-F238E27FC236}">
                        <a16:creationId xmlns:a16="http://schemas.microsoft.com/office/drawing/2014/main" id="{363B5E87-3C81-3562-B0AE-4E2FA295431C}"/>
                      </a:ext>
                    </a:extLst>
                  </p:cNvPr>
                  <p:cNvSpPr txBox="1"/>
                  <p:nvPr/>
                </p:nvSpPr>
                <p:spPr>
                  <a:xfrm>
                    <a:off x="5178201" y="4341080"/>
                    <a:ext cx="0" cy="0"/>
                  </a:xfrm>
                  <a:prstGeom prst="rect">
                    <a:avLst/>
                  </a:prstGeom>
                  <a:noFill/>
                </p:spPr>
                <p:txBody>
                  <a:bodyPr wrap="none" lIns="0" tIns="0" rIns="0" bIns="0" rtlCol="0">
                    <a:noAutofit/>
                  </a:bodyPr>
                  <a:lstStyle/>
                  <a:p>
                    <a:pPr algn="l"/>
                    <a:endParaRPr lang="en-US"/>
                  </a:p>
                </p:txBody>
              </p:sp>
              <p:sp>
                <p:nvSpPr>
                  <p:cNvPr id="132" name="TextBox 131">
                    <a:extLst>
                      <a:ext uri="{FF2B5EF4-FFF2-40B4-BE49-F238E27FC236}">
                        <a16:creationId xmlns:a16="http://schemas.microsoft.com/office/drawing/2014/main" id="{C394E78F-84AE-974C-063F-E0C9D3028EC6}"/>
                      </a:ext>
                    </a:extLst>
                  </p:cNvPr>
                  <p:cNvSpPr txBox="1"/>
                  <p:nvPr/>
                </p:nvSpPr>
                <p:spPr>
                  <a:xfrm>
                    <a:off x="8877387" y="4117286"/>
                    <a:ext cx="0" cy="0"/>
                  </a:xfrm>
                  <a:prstGeom prst="rect">
                    <a:avLst/>
                  </a:prstGeom>
                  <a:noFill/>
                </p:spPr>
                <p:txBody>
                  <a:bodyPr wrap="none" lIns="0" tIns="0" rIns="0" bIns="0" rtlCol="0">
                    <a:noAutofit/>
                  </a:bodyPr>
                  <a:lstStyle/>
                  <a:p>
                    <a:pPr algn="l"/>
                    <a:endParaRPr lang="en-US"/>
                  </a:p>
                </p:txBody>
              </p:sp>
              <p:grpSp>
                <p:nvGrpSpPr>
                  <p:cNvPr id="148" name="Group 147">
                    <a:extLst>
                      <a:ext uri="{FF2B5EF4-FFF2-40B4-BE49-F238E27FC236}">
                        <a16:creationId xmlns:a16="http://schemas.microsoft.com/office/drawing/2014/main" id="{1D3570AF-DC73-1104-6FC4-CE03F7636082}"/>
                      </a:ext>
                    </a:extLst>
                  </p:cNvPr>
                  <p:cNvGrpSpPr/>
                  <p:nvPr/>
                </p:nvGrpSpPr>
                <p:grpSpPr>
                  <a:xfrm>
                    <a:off x="5141259" y="3645428"/>
                    <a:ext cx="3109537" cy="593217"/>
                    <a:chOff x="5322129" y="3673833"/>
                    <a:chExt cx="3109537" cy="593217"/>
                  </a:xfrm>
                </p:grpSpPr>
                <p:grpSp>
                  <p:nvGrpSpPr>
                    <p:cNvPr id="146" name="Group 145">
                      <a:extLst>
                        <a:ext uri="{FF2B5EF4-FFF2-40B4-BE49-F238E27FC236}">
                          <a16:creationId xmlns:a16="http://schemas.microsoft.com/office/drawing/2014/main" id="{3F8A5FD5-21DA-CAFF-CBF6-BDA01E2BB5AC}"/>
                        </a:ext>
                      </a:extLst>
                    </p:cNvPr>
                    <p:cNvGrpSpPr/>
                    <p:nvPr/>
                  </p:nvGrpSpPr>
                  <p:grpSpPr>
                    <a:xfrm>
                      <a:off x="5322129" y="3838435"/>
                      <a:ext cx="2310324" cy="108416"/>
                      <a:chOff x="5149375" y="3753136"/>
                      <a:chExt cx="2310324" cy="108416"/>
                    </a:xfrm>
                  </p:grpSpPr>
                  <p:cxnSp>
                    <p:nvCxnSpPr>
                      <p:cNvPr id="54" name="Straight Connector 53">
                        <a:extLst>
                          <a:ext uri="{FF2B5EF4-FFF2-40B4-BE49-F238E27FC236}">
                            <a16:creationId xmlns:a16="http://schemas.microsoft.com/office/drawing/2014/main" id="{DDD05631-98F0-9E1B-3BF2-69C0D7451B3E}"/>
                          </a:ext>
                        </a:extLst>
                      </p:cNvPr>
                      <p:cNvCxnSpPr>
                        <a:cxnSpLocks/>
                      </p:cNvCxnSpPr>
                      <p:nvPr/>
                    </p:nvCxnSpPr>
                    <p:spPr>
                      <a:xfrm flipH="1">
                        <a:off x="5149375" y="3806997"/>
                        <a:ext cx="1670266" cy="0"/>
                      </a:xfrm>
                      <a:prstGeom prst="line">
                        <a:avLst/>
                      </a:prstGeom>
                      <a:ln w="15875">
                        <a:solidFill>
                          <a:srgbClr val="F26722"/>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9B9F6D8-CA58-C92B-A4B6-E3A4A554F048}"/>
                          </a:ext>
                        </a:extLst>
                      </p:cNvPr>
                      <p:cNvSpPr txBox="1">
                        <a:spLocks/>
                      </p:cNvSpPr>
                      <p:nvPr/>
                    </p:nvSpPr>
                    <p:spPr>
                      <a:xfrm>
                        <a:off x="6955114" y="3753136"/>
                        <a:ext cx="504585" cy="107722"/>
                      </a:xfrm>
                      <a:prstGeom prst="rect">
                        <a:avLst/>
                      </a:prstGeom>
                      <a:noFill/>
                    </p:spPr>
                    <p:txBody>
                      <a:bodyPr wrap="square" lIns="0" tIns="0" rIns="0" bIns="0" rtlCol="0">
                        <a:spAutoFit/>
                      </a:bodyPr>
                      <a:lstStyle/>
                      <a:p>
                        <a:pPr defTabSz="776116"/>
                        <a:r>
                          <a:rPr lang="en-AU" sz="700">
                            <a:solidFill>
                              <a:srgbClr val="F26722"/>
                            </a:solidFill>
                          </a:rPr>
                          <a:t>Building</a:t>
                        </a:r>
                      </a:p>
                    </p:txBody>
                  </p:sp>
                  <p:sp>
                    <p:nvSpPr>
                      <p:cNvPr id="133" name="Rounded Rectangle 132">
                        <a:extLst>
                          <a:ext uri="{FF2B5EF4-FFF2-40B4-BE49-F238E27FC236}">
                            <a16:creationId xmlns:a16="http://schemas.microsoft.com/office/drawing/2014/main" id="{E8FD8B78-BB13-1C10-79DA-7225C352877C}"/>
                          </a:ext>
                        </a:extLst>
                      </p:cNvPr>
                      <p:cNvSpPr/>
                      <p:nvPr/>
                    </p:nvSpPr>
                    <p:spPr>
                      <a:xfrm>
                        <a:off x="5800758" y="3754995"/>
                        <a:ext cx="432000" cy="106557"/>
                      </a:xfrm>
                      <a:prstGeom prst="roundRect">
                        <a:avLst/>
                      </a:prstGeom>
                      <a:solidFill>
                        <a:srgbClr val="F267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600" dirty="0">
                            <a:solidFill>
                              <a:schemeClr val="bg1"/>
                            </a:solidFill>
                            <a:cs typeface="Segoe UI Semilight" panose="020B0402040204020203" pitchFamily="34" charset="0"/>
                          </a:rPr>
                          <a:t>1-2 months</a:t>
                        </a:r>
                        <a:endParaRPr lang="en-US" sz="600" dirty="0">
                          <a:solidFill>
                            <a:schemeClr val="bg1"/>
                          </a:solidFill>
                          <a:cs typeface="Segoe UI Semilight" panose="020B0402040204020203" pitchFamily="34" charset="0"/>
                        </a:endParaRPr>
                      </a:p>
                    </p:txBody>
                  </p:sp>
                </p:grpSp>
                <p:grpSp>
                  <p:nvGrpSpPr>
                    <p:cNvPr id="147" name="Group 146">
                      <a:extLst>
                        <a:ext uri="{FF2B5EF4-FFF2-40B4-BE49-F238E27FC236}">
                          <a16:creationId xmlns:a16="http://schemas.microsoft.com/office/drawing/2014/main" id="{A9DBBA2C-BA23-91FA-6671-8D695F59DEE3}"/>
                        </a:ext>
                      </a:extLst>
                    </p:cNvPr>
                    <p:cNvGrpSpPr/>
                    <p:nvPr/>
                  </p:nvGrpSpPr>
                  <p:grpSpPr>
                    <a:xfrm>
                      <a:off x="5322129" y="3673833"/>
                      <a:ext cx="3058507" cy="111295"/>
                      <a:chOff x="5145580" y="3600763"/>
                      <a:chExt cx="3058507" cy="111295"/>
                    </a:xfrm>
                  </p:grpSpPr>
                  <p:cxnSp>
                    <p:nvCxnSpPr>
                      <p:cNvPr id="53" name="Straight Connector 52">
                        <a:extLst>
                          <a:ext uri="{FF2B5EF4-FFF2-40B4-BE49-F238E27FC236}">
                            <a16:creationId xmlns:a16="http://schemas.microsoft.com/office/drawing/2014/main" id="{122F60DC-5329-430C-48BD-3506E826D87B}"/>
                          </a:ext>
                        </a:extLst>
                      </p:cNvPr>
                      <p:cNvCxnSpPr>
                        <a:cxnSpLocks/>
                      </p:cNvCxnSpPr>
                      <p:nvPr/>
                    </p:nvCxnSpPr>
                    <p:spPr>
                      <a:xfrm flipH="1">
                        <a:off x="5145580" y="3658779"/>
                        <a:ext cx="2483869" cy="0"/>
                      </a:xfrm>
                      <a:prstGeom prst="line">
                        <a:avLst/>
                      </a:prstGeom>
                      <a:ln w="15875">
                        <a:solidFill>
                          <a:srgbClr val="CC0935"/>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6003068-0A74-706C-6FA0-B135B5F02712}"/>
                          </a:ext>
                        </a:extLst>
                      </p:cNvPr>
                      <p:cNvSpPr txBox="1">
                        <a:spLocks/>
                      </p:cNvSpPr>
                      <p:nvPr/>
                    </p:nvSpPr>
                    <p:spPr>
                      <a:xfrm>
                        <a:off x="7699502" y="3600763"/>
                        <a:ext cx="504585" cy="107722"/>
                      </a:xfrm>
                      <a:prstGeom prst="rect">
                        <a:avLst/>
                      </a:prstGeom>
                      <a:noFill/>
                    </p:spPr>
                    <p:txBody>
                      <a:bodyPr wrap="square" lIns="0" tIns="0" rIns="0" bIns="0" rtlCol="0">
                        <a:spAutoFit/>
                      </a:bodyPr>
                      <a:lstStyle/>
                      <a:p>
                        <a:pPr defTabSz="776116"/>
                        <a:r>
                          <a:rPr lang="en-AU" sz="700" dirty="0">
                            <a:solidFill>
                              <a:srgbClr val="CC0935"/>
                            </a:solidFill>
                          </a:rPr>
                          <a:t>Planning</a:t>
                        </a:r>
                      </a:p>
                    </p:txBody>
                  </p:sp>
                  <p:sp>
                    <p:nvSpPr>
                      <p:cNvPr id="135" name="Rounded Rectangle 134">
                        <a:extLst>
                          <a:ext uri="{FF2B5EF4-FFF2-40B4-BE49-F238E27FC236}">
                            <a16:creationId xmlns:a16="http://schemas.microsoft.com/office/drawing/2014/main" id="{8D7F3780-707E-87EC-9FA1-CED1F763E5D4}"/>
                          </a:ext>
                        </a:extLst>
                      </p:cNvPr>
                      <p:cNvSpPr/>
                      <p:nvPr/>
                    </p:nvSpPr>
                    <p:spPr>
                      <a:xfrm>
                        <a:off x="6449691" y="3605501"/>
                        <a:ext cx="504000" cy="106557"/>
                      </a:xfrm>
                      <a:prstGeom prst="roundRect">
                        <a:avLst/>
                      </a:prstGeom>
                      <a:solidFill>
                        <a:srgbClr val="CC093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600">
                            <a:solidFill>
                              <a:schemeClr val="bg1"/>
                            </a:solidFill>
                            <a:cs typeface="Segoe UI Semilight" panose="020B0402040204020203" pitchFamily="34" charset="0"/>
                          </a:rPr>
                          <a:t>2-12 months</a:t>
                        </a:r>
                        <a:endParaRPr lang="en-US" sz="600">
                          <a:solidFill>
                            <a:schemeClr val="bg1"/>
                          </a:solidFill>
                          <a:cs typeface="Segoe UI Semilight" panose="020B0402040204020203" pitchFamily="34" charset="0"/>
                        </a:endParaRPr>
                      </a:p>
                    </p:txBody>
                  </p:sp>
                </p:grpSp>
                <p:grpSp>
                  <p:nvGrpSpPr>
                    <p:cNvPr id="145" name="Group 144">
                      <a:extLst>
                        <a:ext uri="{FF2B5EF4-FFF2-40B4-BE49-F238E27FC236}">
                          <a16:creationId xmlns:a16="http://schemas.microsoft.com/office/drawing/2014/main" id="{0388348B-8E2C-1AF6-FDDB-4A58B970B6B9}"/>
                        </a:ext>
                      </a:extLst>
                    </p:cNvPr>
                    <p:cNvGrpSpPr/>
                    <p:nvPr/>
                  </p:nvGrpSpPr>
                  <p:grpSpPr>
                    <a:xfrm>
                      <a:off x="5322129" y="3998170"/>
                      <a:ext cx="3109537" cy="111720"/>
                      <a:chOff x="5175810" y="3933099"/>
                      <a:chExt cx="3109537" cy="111720"/>
                    </a:xfrm>
                  </p:grpSpPr>
                  <p:cxnSp>
                    <p:nvCxnSpPr>
                      <p:cNvPr id="55" name="Straight Connector 54">
                        <a:extLst>
                          <a:ext uri="{FF2B5EF4-FFF2-40B4-BE49-F238E27FC236}">
                            <a16:creationId xmlns:a16="http://schemas.microsoft.com/office/drawing/2014/main" id="{7B509816-7A3E-85A2-CE5F-95E52DDF9A9E}"/>
                          </a:ext>
                        </a:extLst>
                      </p:cNvPr>
                      <p:cNvCxnSpPr>
                        <a:cxnSpLocks/>
                      </p:cNvCxnSpPr>
                      <p:nvPr/>
                    </p:nvCxnSpPr>
                    <p:spPr>
                      <a:xfrm flipH="1">
                        <a:off x="5175810" y="3987672"/>
                        <a:ext cx="1670266" cy="0"/>
                      </a:xfrm>
                      <a:prstGeom prst="line">
                        <a:avLst/>
                      </a:prstGeom>
                      <a:ln w="15875">
                        <a:solidFill>
                          <a:srgbClr val="305365"/>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7EC2310-4A89-CC9F-B948-04EFECD415AF}"/>
                          </a:ext>
                        </a:extLst>
                      </p:cNvPr>
                      <p:cNvSpPr txBox="1">
                        <a:spLocks/>
                      </p:cNvSpPr>
                      <p:nvPr/>
                    </p:nvSpPr>
                    <p:spPr>
                      <a:xfrm>
                        <a:off x="6979702" y="3937097"/>
                        <a:ext cx="1305645" cy="107722"/>
                      </a:xfrm>
                      <a:prstGeom prst="rect">
                        <a:avLst/>
                      </a:prstGeom>
                      <a:noFill/>
                    </p:spPr>
                    <p:txBody>
                      <a:bodyPr wrap="square" lIns="0" tIns="0" rIns="0" bIns="0" rtlCol="0">
                        <a:spAutoFit/>
                      </a:bodyPr>
                      <a:lstStyle/>
                      <a:p>
                        <a:pPr defTabSz="776116"/>
                        <a:r>
                          <a:rPr lang="en-AU" sz="700" dirty="0">
                            <a:solidFill>
                              <a:srgbClr val="305365"/>
                            </a:solidFill>
                          </a:rPr>
                          <a:t>Environmental Health</a:t>
                        </a:r>
                      </a:p>
                    </p:txBody>
                  </p:sp>
                  <p:sp>
                    <p:nvSpPr>
                      <p:cNvPr id="138" name="Rounded Rectangle 137">
                        <a:extLst>
                          <a:ext uri="{FF2B5EF4-FFF2-40B4-BE49-F238E27FC236}">
                            <a16:creationId xmlns:a16="http://schemas.microsoft.com/office/drawing/2014/main" id="{C1BA12BB-ECF4-4F16-606A-64FBDE579C72}"/>
                          </a:ext>
                        </a:extLst>
                      </p:cNvPr>
                      <p:cNvSpPr/>
                      <p:nvPr/>
                    </p:nvSpPr>
                    <p:spPr>
                      <a:xfrm>
                        <a:off x="5824137" y="3933099"/>
                        <a:ext cx="432000" cy="106557"/>
                      </a:xfrm>
                      <a:prstGeom prst="roundRect">
                        <a:avLst/>
                      </a:prstGeom>
                      <a:solidFill>
                        <a:srgbClr val="30536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600" dirty="0">
                            <a:solidFill>
                              <a:schemeClr val="bg1"/>
                            </a:solidFill>
                            <a:cs typeface="Segoe UI Semilight" panose="020B0402040204020203" pitchFamily="34" charset="0"/>
                          </a:rPr>
                          <a:t>1-2 months</a:t>
                        </a:r>
                        <a:endParaRPr lang="en-US" sz="600" dirty="0">
                          <a:solidFill>
                            <a:schemeClr val="bg1"/>
                          </a:solidFill>
                          <a:cs typeface="Segoe UI Semilight" panose="020B0402040204020203" pitchFamily="34" charset="0"/>
                        </a:endParaRPr>
                      </a:p>
                    </p:txBody>
                  </p:sp>
                </p:grpSp>
                <p:grpSp>
                  <p:nvGrpSpPr>
                    <p:cNvPr id="144" name="Group 143">
                      <a:extLst>
                        <a:ext uri="{FF2B5EF4-FFF2-40B4-BE49-F238E27FC236}">
                          <a16:creationId xmlns:a16="http://schemas.microsoft.com/office/drawing/2014/main" id="{A974E121-DEC5-57F0-BAA3-ABF4DEEB7B0A}"/>
                        </a:ext>
                      </a:extLst>
                    </p:cNvPr>
                    <p:cNvGrpSpPr/>
                    <p:nvPr/>
                  </p:nvGrpSpPr>
                  <p:grpSpPr>
                    <a:xfrm>
                      <a:off x="5322129" y="4159328"/>
                      <a:ext cx="1654647" cy="107722"/>
                      <a:chOff x="5164994" y="4086258"/>
                      <a:chExt cx="1654647" cy="107722"/>
                    </a:xfrm>
                  </p:grpSpPr>
                  <p:cxnSp>
                    <p:nvCxnSpPr>
                      <p:cNvPr id="56" name="Straight Connector 55">
                        <a:extLst>
                          <a:ext uri="{FF2B5EF4-FFF2-40B4-BE49-F238E27FC236}">
                            <a16:creationId xmlns:a16="http://schemas.microsoft.com/office/drawing/2014/main" id="{08082498-35C7-39C0-B736-D44E02B88EE4}"/>
                          </a:ext>
                        </a:extLst>
                      </p:cNvPr>
                      <p:cNvCxnSpPr>
                        <a:cxnSpLocks/>
                      </p:cNvCxnSpPr>
                      <p:nvPr/>
                    </p:nvCxnSpPr>
                    <p:spPr>
                      <a:xfrm flipH="1">
                        <a:off x="5164994" y="4140119"/>
                        <a:ext cx="732094" cy="0"/>
                      </a:xfrm>
                      <a:prstGeom prst="line">
                        <a:avLst/>
                      </a:prstGeom>
                      <a:ln w="158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D351306-94A4-DE9B-58BA-1217BFB4A22A}"/>
                          </a:ext>
                        </a:extLst>
                      </p:cNvPr>
                      <p:cNvSpPr txBox="1">
                        <a:spLocks/>
                      </p:cNvSpPr>
                      <p:nvPr/>
                    </p:nvSpPr>
                    <p:spPr>
                      <a:xfrm>
                        <a:off x="5999084" y="4086258"/>
                        <a:ext cx="820557" cy="107722"/>
                      </a:xfrm>
                      <a:prstGeom prst="rect">
                        <a:avLst/>
                      </a:prstGeom>
                      <a:noFill/>
                    </p:spPr>
                    <p:txBody>
                      <a:bodyPr wrap="square" lIns="0" tIns="0" rIns="0" bIns="0" rtlCol="0">
                        <a:spAutoFit/>
                      </a:bodyPr>
                      <a:lstStyle/>
                      <a:p>
                        <a:pPr defTabSz="776116"/>
                        <a:r>
                          <a:rPr lang="en-AU" sz="700">
                            <a:solidFill>
                              <a:srgbClr val="000000"/>
                            </a:solidFill>
                          </a:rPr>
                          <a:t>Local Laws </a:t>
                        </a:r>
                      </a:p>
                    </p:txBody>
                  </p:sp>
                  <p:sp>
                    <p:nvSpPr>
                      <p:cNvPr id="143" name="Rounded Rectangle 142">
                        <a:extLst>
                          <a:ext uri="{FF2B5EF4-FFF2-40B4-BE49-F238E27FC236}">
                            <a16:creationId xmlns:a16="http://schemas.microsoft.com/office/drawing/2014/main" id="{9E3442DA-A775-BC44-F9DA-212010ADF5FB}"/>
                          </a:ext>
                        </a:extLst>
                      </p:cNvPr>
                      <p:cNvSpPr/>
                      <p:nvPr/>
                    </p:nvSpPr>
                    <p:spPr>
                      <a:xfrm>
                        <a:off x="5359549" y="4086841"/>
                        <a:ext cx="432000" cy="106557"/>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600">
                            <a:solidFill>
                              <a:schemeClr val="bg1"/>
                            </a:solidFill>
                            <a:cs typeface="Segoe UI Semilight" panose="020B0402040204020203" pitchFamily="34" charset="0"/>
                          </a:rPr>
                          <a:t>2 weeks</a:t>
                        </a:r>
                        <a:endParaRPr lang="en-US" sz="600">
                          <a:solidFill>
                            <a:schemeClr val="bg1"/>
                          </a:solidFill>
                          <a:cs typeface="Segoe UI Semilight" panose="020B0402040204020203" pitchFamily="34" charset="0"/>
                        </a:endParaRPr>
                      </a:p>
                    </p:txBody>
                  </p:sp>
                </p:grpSp>
              </p:grpSp>
              <p:grpSp>
                <p:nvGrpSpPr>
                  <p:cNvPr id="150" name="Group 149">
                    <a:extLst>
                      <a:ext uri="{FF2B5EF4-FFF2-40B4-BE49-F238E27FC236}">
                        <a16:creationId xmlns:a16="http://schemas.microsoft.com/office/drawing/2014/main" id="{37E2CBC4-2156-79EA-B8A6-F1B387CBF587}"/>
                      </a:ext>
                    </a:extLst>
                  </p:cNvPr>
                  <p:cNvGrpSpPr/>
                  <p:nvPr/>
                </p:nvGrpSpPr>
                <p:grpSpPr>
                  <a:xfrm>
                    <a:off x="11205482" y="4059995"/>
                    <a:ext cx="168336" cy="215625"/>
                    <a:chOff x="5126038" y="3305175"/>
                    <a:chExt cx="436562" cy="539750"/>
                  </a:xfrm>
                  <a:solidFill>
                    <a:schemeClr val="bg2"/>
                  </a:solidFill>
                </p:grpSpPr>
                <p:sp>
                  <p:nvSpPr>
                    <p:cNvPr id="151" name="Freeform 34">
                      <a:extLst>
                        <a:ext uri="{FF2B5EF4-FFF2-40B4-BE49-F238E27FC236}">
                          <a16:creationId xmlns:a16="http://schemas.microsoft.com/office/drawing/2014/main" id="{73FBDD10-9030-FCEA-EC40-510578833E97}"/>
                        </a:ext>
                      </a:extLst>
                    </p:cNvPr>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46" tIns="36373" rIns="72746" bIns="36373" numCol="1" anchor="t" anchorCtr="0" compatLnSpc="1">
                      <a:prstTxWarp prst="textNoShape">
                        <a:avLst/>
                      </a:prstTxWarp>
                    </a:bodyPr>
                    <a:lstStyle/>
                    <a:p>
                      <a:pPr defTabSz="776116"/>
                      <a:endParaRPr lang="en-AU" sz="1527">
                        <a:solidFill>
                          <a:prstClr val="black"/>
                        </a:solidFill>
                      </a:endParaRPr>
                    </a:p>
                  </p:txBody>
                </p:sp>
                <p:sp>
                  <p:nvSpPr>
                    <p:cNvPr id="152" name="Freeform 35">
                      <a:extLst>
                        <a:ext uri="{FF2B5EF4-FFF2-40B4-BE49-F238E27FC236}">
                          <a16:creationId xmlns:a16="http://schemas.microsoft.com/office/drawing/2014/main" id="{5E7AAFDF-A57D-14B2-ADAD-AD97CAF564C2}"/>
                        </a:ext>
                      </a:extLst>
                    </p:cNvPr>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46" tIns="36373" rIns="72746" bIns="36373" numCol="1" anchor="t" anchorCtr="0" compatLnSpc="1">
                      <a:prstTxWarp prst="textNoShape">
                        <a:avLst/>
                      </a:prstTxWarp>
                    </a:bodyPr>
                    <a:lstStyle/>
                    <a:p>
                      <a:pPr defTabSz="776116"/>
                      <a:endParaRPr lang="en-AU" sz="1527">
                        <a:solidFill>
                          <a:prstClr val="black"/>
                        </a:solidFill>
                      </a:endParaRPr>
                    </a:p>
                  </p:txBody>
                </p:sp>
                <p:sp>
                  <p:nvSpPr>
                    <p:cNvPr id="153" name="Freeform 36">
                      <a:extLst>
                        <a:ext uri="{FF2B5EF4-FFF2-40B4-BE49-F238E27FC236}">
                          <a16:creationId xmlns:a16="http://schemas.microsoft.com/office/drawing/2014/main" id="{0D22A784-FB2A-6B0A-32F2-FD4D159AD136}"/>
                        </a:ext>
                      </a:extLst>
                    </p:cNvPr>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46" tIns="36373" rIns="72746" bIns="36373" numCol="1" anchor="t" anchorCtr="0" compatLnSpc="1">
                      <a:prstTxWarp prst="textNoShape">
                        <a:avLst/>
                      </a:prstTxWarp>
                    </a:bodyPr>
                    <a:lstStyle/>
                    <a:p>
                      <a:pPr defTabSz="776116"/>
                      <a:endParaRPr lang="en-AU" sz="1527">
                        <a:solidFill>
                          <a:prstClr val="black"/>
                        </a:solidFill>
                      </a:endParaRPr>
                    </a:p>
                  </p:txBody>
                </p:sp>
                <p:sp>
                  <p:nvSpPr>
                    <p:cNvPr id="154" name="Freeform 37">
                      <a:extLst>
                        <a:ext uri="{FF2B5EF4-FFF2-40B4-BE49-F238E27FC236}">
                          <a16:creationId xmlns:a16="http://schemas.microsoft.com/office/drawing/2014/main" id="{581C97AB-98C1-7D3C-4E93-056AB6C9B0E1}"/>
                        </a:ext>
                      </a:extLst>
                    </p:cNvPr>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46" tIns="36373" rIns="72746" bIns="36373" numCol="1" anchor="t" anchorCtr="0" compatLnSpc="1">
                      <a:prstTxWarp prst="textNoShape">
                        <a:avLst/>
                      </a:prstTxWarp>
                    </a:bodyPr>
                    <a:lstStyle/>
                    <a:p>
                      <a:pPr defTabSz="776116"/>
                      <a:endParaRPr lang="en-AU" sz="1527">
                        <a:solidFill>
                          <a:prstClr val="black"/>
                        </a:solidFill>
                      </a:endParaRPr>
                    </a:p>
                  </p:txBody>
                </p:sp>
                <p:sp>
                  <p:nvSpPr>
                    <p:cNvPr id="155" name="Freeform 38">
                      <a:extLst>
                        <a:ext uri="{FF2B5EF4-FFF2-40B4-BE49-F238E27FC236}">
                          <a16:creationId xmlns:a16="http://schemas.microsoft.com/office/drawing/2014/main" id="{21108EA3-737C-C2D7-D097-D3F8D1084B45}"/>
                        </a:ext>
                      </a:extLst>
                    </p:cNvPr>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46" tIns="36373" rIns="72746" bIns="36373" numCol="1" anchor="t" anchorCtr="0" compatLnSpc="1">
                      <a:prstTxWarp prst="textNoShape">
                        <a:avLst/>
                      </a:prstTxWarp>
                    </a:bodyPr>
                    <a:lstStyle/>
                    <a:p>
                      <a:pPr defTabSz="776116"/>
                      <a:endParaRPr lang="en-AU" sz="1527">
                        <a:solidFill>
                          <a:prstClr val="black"/>
                        </a:solidFill>
                      </a:endParaRPr>
                    </a:p>
                  </p:txBody>
                </p:sp>
                <p:sp>
                  <p:nvSpPr>
                    <p:cNvPr id="156" name="Freeform 39">
                      <a:extLst>
                        <a:ext uri="{FF2B5EF4-FFF2-40B4-BE49-F238E27FC236}">
                          <a16:creationId xmlns:a16="http://schemas.microsoft.com/office/drawing/2014/main" id="{740385B8-3116-4E99-44C5-29395B9A3747}"/>
                        </a:ext>
                      </a:extLst>
                    </p:cNvPr>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46" tIns="36373" rIns="72746" bIns="36373" numCol="1" anchor="t" anchorCtr="0" compatLnSpc="1">
                      <a:prstTxWarp prst="textNoShape">
                        <a:avLst/>
                      </a:prstTxWarp>
                    </a:bodyPr>
                    <a:lstStyle/>
                    <a:p>
                      <a:pPr defTabSz="776116"/>
                      <a:endParaRPr lang="en-AU" sz="1527">
                        <a:solidFill>
                          <a:prstClr val="black"/>
                        </a:solidFill>
                      </a:endParaRPr>
                    </a:p>
                  </p:txBody>
                </p:sp>
                <p:sp>
                  <p:nvSpPr>
                    <p:cNvPr id="157" name="Freeform 40">
                      <a:extLst>
                        <a:ext uri="{FF2B5EF4-FFF2-40B4-BE49-F238E27FC236}">
                          <a16:creationId xmlns:a16="http://schemas.microsoft.com/office/drawing/2014/main" id="{EFEDACBE-4EE4-8C45-99FB-D3F7AD3E9C6F}"/>
                        </a:ext>
                      </a:extLst>
                    </p:cNvPr>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46" tIns="36373" rIns="72746" bIns="36373" numCol="1" anchor="t" anchorCtr="0" compatLnSpc="1">
                      <a:prstTxWarp prst="textNoShape">
                        <a:avLst/>
                      </a:prstTxWarp>
                    </a:bodyPr>
                    <a:lstStyle/>
                    <a:p>
                      <a:pPr defTabSz="776116"/>
                      <a:endParaRPr lang="en-AU" sz="1527">
                        <a:solidFill>
                          <a:prstClr val="black"/>
                        </a:solidFill>
                      </a:endParaRPr>
                    </a:p>
                  </p:txBody>
                </p:sp>
              </p:grpSp>
            </p:grpSp>
            <p:pic>
              <p:nvPicPr>
                <p:cNvPr id="6" name="Graphic 5" descr="Thought bubble outline">
                  <a:extLst>
                    <a:ext uri="{FF2B5EF4-FFF2-40B4-BE49-F238E27FC236}">
                      <a16:creationId xmlns:a16="http://schemas.microsoft.com/office/drawing/2014/main" id="{5CA3ACE2-920D-B6BB-0CBE-816CD9CF92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67794" y="1842630"/>
                  <a:ext cx="413750" cy="413750"/>
                </a:xfrm>
                <a:prstGeom prst="rect">
                  <a:avLst/>
                </a:prstGeom>
              </p:spPr>
            </p:pic>
            <p:pic>
              <p:nvPicPr>
                <p:cNvPr id="8" name="Graphic 7" descr="Magnifying glass with solid fill">
                  <a:extLst>
                    <a:ext uri="{FF2B5EF4-FFF2-40B4-BE49-F238E27FC236}">
                      <a16:creationId xmlns:a16="http://schemas.microsoft.com/office/drawing/2014/main" id="{D83B1DF1-6AAA-6CD6-822B-C2D0E4DD3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5275" y="1880862"/>
                  <a:ext cx="348447" cy="348447"/>
                </a:xfrm>
                <a:prstGeom prst="rect">
                  <a:avLst/>
                </a:prstGeom>
              </p:spPr>
            </p:pic>
            <p:pic>
              <p:nvPicPr>
                <p:cNvPr id="11" name="Graphic 10" descr="Clipboard Partially Checked with solid fill">
                  <a:extLst>
                    <a:ext uri="{FF2B5EF4-FFF2-40B4-BE49-F238E27FC236}">
                      <a16:creationId xmlns:a16="http://schemas.microsoft.com/office/drawing/2014/main" id="{20E37605-52C2-E37F-720C-1820FA7E02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9732" y="1860022"/>
                  <a:ext cx="348447" cy="348447"/>
                </a:xfrm>
                <a:prstGeom prst="rect">
                  <a:avLst/>
                </a:prstGeom>
              </p:spPr>
            </p:pic>
            <p:sp>
              <p:nvSpPr>
                <p:cNvPr id="64" name="Graphic 96">
                  <a:extLst>
                    <a:ext uri="{FF2B5EF4-FFF2-40B4-BE49-F238E27FC236}">
                      <a16:creationId xmlns:a16="http://schemas.microsoft.com/office/drawing/2014/main" id="{B960FFD3-4C03-B165-50EF-E9B874160485}"/>
                    </a:ext>
                  </a:extLst>
                </p:cNvPr>
                <p:cNvSpPr/>
                <p:nvPr/>
              </p:nvSpPr>
              <p:spPr>
                <a:xfrm>
                  <a:off x="6673290" y="4254833"/>
                  <a:ext cx="204524" cy="196535"/>
                </a:xfrm>
                <a:custGeom>
                  <a:avLst/>
                  <a:gdLst>
                    <a:gd name="connsiteX0" fmla="*/ 425680 w 1729703"/>
                    <a:gd name="connsiteY0" fmla="*/ 1660112 h 1660112"/>
                    <a:gd name="connsiteX1" fmla="*/ 335002 w 1729703"/>
                    <a:gd name="connsiteY1" fmla="*/ 1630489 h 1660112"/>
                    <a:gd name="connsiteX2" fmla="*/ 273661 w 1729703"/>
                    <a:gd name="connsiteY2" fmla="*/ 1479518 h 1660112"/>
                    <a:gd name="connsiteX3" fmla="*/ 343574 w 1729703"/>
                    <a:gd name="connsiteY3" fmla="*/ 1071753 h 1660112"/>
                    <a:gd name="connsiteX4" fmla="*/ 46775 w 1729703"/>
                    <a:gd name="connsiteY4" fmla="*/ 780955 h 1660112"/>
                    <a:gd name="connsiteX5" fmla="*/ 7628 w 1729703"/>
                    <a:gd name="connsiteY5" fmla="*/ 622745 h 1660112"/>
                    <a:gd name="connsiteX6" fmla="*/ 132215 w 1729703"/>
                    <a:gd name="connsiteY6" fmla="*/ 517684 h 1660112"/>
                    <a:gd name="connsiteX7" fmla="*/ 541790 w 1729703"/>
                    <a:gd name="connsiteY7" fmla="*/ 458153 h 1660112"/>
                    <a:gd name="connsiteX8" fmla="*/ 726384 w 1729703"/>
                    <a:gd name="connsiteY8" fmla="*/ 86011 h 1660112"/>
                    <a:gd name="connsiteX9" fmla="*/ 864878 w 1729703"/>
                    <a:gd name="connsiteY9" fmla="*/ 0 h 1660112"/>
                    <a:gd name="connsiteX10" fmla="*/ 1003276 w 1729703"/>
                    <a:gd name="connsiteY10" fmla="*/ 86011 h 1660112"/>
                    <a:gd name="connsiteX11" fmla="*/ 1003276 w 1729703"/>
                    <a:gd name="connsiteY11" fmla="*/ 86011 h 1660112"/>
                    <a:gd name="connsiteX12" fmla="*/ 1186442 w 1729703"/>
                    <a:gd name="connsiteY12" fmla="*/ 457105 h 1660112"/>
                    <a:gd name="connsiteX13" fmla="*/ 1597350 w 1729703"/>
                    <a:gd name="connsiteY13" fmla="*/ 517684 h 1660112"/>
                    <a:gd name="connsiteX14" fmla="*/ 1722032 w 1729703"/>
                    <a:gd name="connsiteY14" fmla="*/ 622745 h 1660112"/>
                    <a:gd name="connsiteX15" fmla="*/ 1682980 w 1729703"/>
                    <a:gd name="connsiteY15" fmla="*/ 780955 h 1660112"/>
                    <a:gd name="connsiteX16" fmla="*/ 1386657 w 1729703"/>
                    <a:gd name="connsiteY16" fmla="*/ 1069848 h 1660112"/>
                    <a:gd name="connsiteX17" fmla="*/ 1456094 w 1729703"/>
                    <a:gd name="connsiteY17" fmla="*/ 1479423 h 1660112"/>
                    <a:gd name="connsiteX18" fmla="*/ 1394658 w 1729703"/>
                    <a:gd name="connsiteY18" fmla="*/ 1630394 h 1660112"/>
                    <a:gd name="connsiteX19" fmla="*/ 1232066 w 1729703"/>
                    <a:gd name="connsiteY19" fmla="*/ 1642110 h 1660112"/>
                    <a:gd name="connsiteX20" fmla="*/ 865735 w 1729703"/>
                    <a:gd name="connsiteY20" fmla="*/ 1449514 h 1660112"/>
                    <a:gd name="connsiteX21" fmla="*/ 497689 w 1729703"/>
                    <a:gd name="connsiteY21" fmla="*/ 1642015 h 1660112"/>
                    <a:gd name="connsiteX22" fmla="*/ 425775 w 1729703"/>
                    <a:gd name="connsiteY22" fmla="*/ 1659922 h 1660112"/>
                    <a:gd name="connsiteX23" fmla="*/ 864782 w 1729703"/>
                    <a:gd name="connsiteY23" fmla="*/ 1297019 h 1660112"/>
                    <a:gd name="connsiteX24" fmla="*/ 936696 w 1729703"/>
                    <a:gd name="connsiteY24" fmla="*/ 1314736 h 1660112"/>
                    <a:gd name="connsiteX25" fmla="*/ 1302932 w 1729703"/>
                    <a:gd name="connsiteY25" fmla="*/ 1507236 h 1660112"/>
                    <a:gd name="connsiteX26" fmla="*/ 1235781 w 1729703"/>
                    <a:gd name="connsiteY26" fmla="*/ 1097280 h 1660112"/>
                    <a:gd name="connsiteX27" fmla="*/ 1280168 w 1729703"/>
                    <a:gd name="connsiteY27" fmla="*/ 960692 h 1660112"/>
                    <a:gd name="connsiteX28" fmla="*/ 1576490 w 1729703"/>
                    <a:gd name="connsiteY28" fmla="*/ 671798 h 1660112"/>
                    <a:gd name="connsiteX29" fmla="*/ 1165963 w 1729703"/>
                    <a:gd name="connsiteY29" fmla="*/ 608933 h 1660112"/>
                    <a:gd name="connsiteX30" fmla="*/ 1049758 w 1729703"/>
                    <a:gd name="connsiteY30" fmla="*/ 524447 h 1660112"/>
                    <a:gd name="connsiteX31" fmla="*/ 866592 w 1729703"/>
                    <a:gd name="connsiteY31" fmla="*/ 153353 h 1660112"/>
                    <a:gd name="connsiteX32" fmla="*/ 866116 w 1729703"/>
                    <a:gd name="connsiteY32" fmla="*/ 152400 h 1660112"/>
                    <a:gd name="connsiteX33" fmla="*/ 679997 w 1729703"/>
                    <a:gd name="connsiteY33" fmla="*/ 524351 h 1660112"/>
                    <a:gd name="connsiteX34" fmla="*/ 563792 w 1729703"/>
                    <a:gd name="connsiteY34" fmla="*/ 608838 h 1660112"/>
                    <a:gd name="connsiteX35" fmla="*/ 154217 w 1729703"/>
                    <a:gd name="connsiteY35" fmla="*/ 668369 h 1660112"/>
                    <a:gd name="connsiteX36" fmla="*/ 449492 w 1729703"/>
                    <a:gd name="connsiteY36" fmla="*/ 960596 h 1660112"/>
                    <a:gd name="connsiteX37" fmla="*/ 493879 w 1729703"/>
                    <a:gd name="connsiteY37" fmla="*/ 1097280 h 1660112"/>
                    <a:gd name="connsiteX38" fmla="*/ 423965 w 1729703"/>
                    <a:gd name="connsiteY38" fmla="*/ 1505141 h 1660112"/>
                    <a:gd name="connsiteX39" fmla="*/ 793059 w 1729703"/>
                    <a:gd name="connsiteY39" fmla="*/ 1314641 h 1660112"/>
                    <a:gd name="connsiteX40" fmla="*/ 864878 w 1729703"/>
                    <a:gd name="connsiteY40" fmla="*/ 1296924 h 166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29703" h="1660112">
                      <a:moveTo>
                        <a:pt x="425680" y="1660112"/>
                      </a:moveTo>
                      <a:cubicBezTo>
                        <a:pt x="393771" y="1660112"/>
                        <a:pt x="362053" y="1650111"/>
                        <a:pt x="335002" y="1630489"/>
                      </a:cubicBezTo>
                      <a:cubicBezTo>
                        <a:pt x="287091" y="1595723"/>
                        <a:pt x="263564" y="1537811"/>
                        <a:pt x="273661" y="1479518"/>
                      </a:cubicBezTo>
                      <a:lnTo>
                        <a:pt x="343574" y="1071753"/>
                      </a:lnTo>
                      <a:lnTo>
                        <a:pt x="46775" y="780955"/>
                      </a:lnTo>
                      <a:cubicBezTo>
                        <a:pt x="4294" y="739616"/>
                        <a:pt x="-10565" y="679037"/>
                        <a:pt x="7628" y="622745"/>
                      </a:cubicBezTo>
                      <a:cubicBezTo>
                        <a:pt x="25916" y="566452"/>
                        <a:pt x="73636" y="526256"/>
                        <a:pt x="132215" y="517684"/>
                      </a:cubicBezTo>
                      <a:lnTo>
                        <a:pt x="541790" y="458153"/>
                      </a:lnTo>
                      <a:lnTo>
                        <a:pt x="726384" y="86011"/>
                      </a:lnTo>
                      <a:cubicBezTo>
                        <a:pt x="752578" y="32957"/>
                        <a:pt x="805632" y="0"/>
                        <a:pt x="864878" y="0"/>
                      </a:cubicBezTo>
                      <a:cubicBezTo>
                        <a:pt x="924123" y="0"/>
                        <a:pt x="977082" y="32957"/>
                        <a:pt x="1003276" y="86011"/>
                      </a:cubicBezTo>
                      <a:lnTo>
                        <a:pt x="1003276" y="86011"/>
                      </a:lnTo>
                      <a:lnTo>
                        <a:pt x="1186442" y="457105"/>
                      </a:lnTo>
                      <a:lnTo>
                        <a:pt x="1597350" y="517684"/>
                      </a:lnTo>
                      <a:cubicBezTo>
                        <a:pt x="1655929" y="526161"/>
                        <a:pt x="1703649" y="566452"/>
                        <a:pt x="1722032" y="622745"/>
                      </a:cubicBezTo>
                      <a:cubicBezTo>
                        <a:pt x="1740320" y="679037"/>
                        <a:pt x="1725366" y="739712"/>
                        <a:pt x="1682980" y="780955"/>
                      </a:cubicBezTo>
                      <a:lnTo>
                        <a:pt x="1386657" y="1069848"/>
                      </a:lnTo>
                      <a:lnTo>
                        <a:pt x="1456094" y="1479423"/>
                      </a:lnTo>
                      <a:cubicBezTo>
                        <a:pt x="1466096" y="1537811"/>
                        <a:pt x="1442569" y="1595628"/>
                        <a:pt x="1394658" y="1630394"/>
                      </a:cubicBezTo>
                      <a:cubicBezTo>
                        <a:pt x="1346747" y="1665161"/>
                        <a:pt x="1284454" y="1669637"/>
                        <a:pt x="1232066" y="1642110"/>
                      </a:cubicBezTo>
                      <a:lnTo>
                        <a:pt x="865735" y="1449514"/>
                      </a:lnTo>
                      <a:lnTo>
                        <a:pt x="497689" y="1642015"/>
                      </a:lnTo>
                      <a:cubicBezTo>
                        <a:pt x="474924" y="1654016"/>
                        <a:pt x="450254" y="1659922"/>
                        <a:pt x="425775" y="1659922"/>
                      </a:cubicBezTo>
                      <a:close/>
                      <a:moveTo>
                        <a:pt x="864782" y="1297019"/>
                      </a:moveTo>
                      <a:cubicBezTo>
                        <a:pt x="889452" y="1297019"/>
                        <a:pt x="914122" y="1302925"/>
                        <a:pt x="936696" y="1314736"/>
                      </a:cubicBezTo>
                      <a:lnTo>
                        <a:pt x="1302932" y="1507236"/>
                      </a:lnTo>
                      <a:lnTo>
                        <a:pt x="1235781" y="1097280"/>
                      </a:lnTo>
                      <a:cubicBezTo>
                        <a:pt x="1227209" y="1047179"/>
                        <a:pt x="1243782" y="996125"/>
                        <a:pt x="1280168" y="960692"/>
                      </a:cubicBezTo>
                      <a:lnTo>
                        <a:pt x="1576490" y="671798"/>
                      </a:lnTo>
                      <a:lnTo>
                        <a:pt x="1165963" y="608933"/>
                      </a:lnTo>
                      <a:cubicBezTo>
                        <a:pt x="1115671" y="601599"/>
                        <a:pt x="1072237" y="570071"/>
                        <a:pt x="1049758" y="524447"/>
                      </a:cubicBezTo>
                      <a:lnTo>
                        <a:pt x="866592" y="153353"/>
                      </a:lnTo>
                      <a:cubicBezTo>
                        <a:pt x="866306" y="152686"/>
                        <a:pt x="866116" y="152495"/>
                        <a:pt x="866116" y="152400"/>
                      </a:cubicBezTo>
                      <a:lnTo>
                        <a:pt x="679997" y="524351"/>
                      </a:lnTo>
                      <a:cubicBezTo>
                        <a:pt x="657518" y="569881"/>
                        <a:pt x="613989" y="601504"/>
                        <a:pt x="563792" y="608838"/>
                      </a:cubicBezTo>
                      <a:lnTo>
                        <a:pt x="154217" y="668369"/>
                      </a:lnTo>
                      <a:lnTo>
                        <a:pt x="449492" y="960596"/>
                      </a:lnTo>
                      <a:cubicBezTo>
                        <a:pt x="485878" y="996029"/>
                        <a:pt x="502547" y="1047179"/>
                        <a:pt x="493879" y="1097280"/>
                      </a:cubicBezTo>
                      <a:lnTo>
                        <a:pt x="423965" y="1505141"/>
                      </a:lnTo>
                      <a:lnTo>
                        <a:pt x="793059" y="1314641"/>
                      </a:lnTo>
                      <a:cubicBezTo>
                        <a:pt x="815538" y="1302830"/>
                        <a:pt x="840208" y="1296924"/>
                        <a:pt x="864878" y="1296924"/>
                      </a:cubicBezTo>
                      <a:close/>
                    </a:path>
                  </a:pathLst>
                </a:custGeom>
                <a:solidFill>
                  <a:srgbClr val="004877"/>
                </a:solidFill>
                <a:ln w="9525" cap="flat">
                  <a:noFill/>
                  <a:prstDash val="solid"/>
                  <a:miter/>
                </a:ln>
              </p:spPr>
              <p:txBody>
                <a:bodyPr rtlCol="0" anchor="ctr"/>
                <a:lstStyle/>
                <a:p>
                  <a:pPr defTabSz="776116"/>
                  <a:endParaRPr lang="en-US" sz="1527">
                    <a:solidFill>
                      <a:prstClr val="black"/>
                    </a:solidFill>
                  </a:endParaRPr>
                </a:p>
              </p:txBody>
            </p:sp>
            <p:sp>
              <p:nvSpPr>
                <p:cNvPr id="66" name="Graphic 96">
                  <a:extLst>
                    <a:ext uri="{FF2B5EF4-FFF2-40B4-BE49-F238E27FC236}">
                      <a16:creationId xmlns:a16="http://schemas.microsoft.com/office/drawing/2014/main" id="{F4A817F2-7E23-91E6-0882-CE606C064250}"/>
                    </a:ext>
                  </a:extLst>
                </p:cNvPr>
                <p:cNvSpPr/>
                <p:nvPr/>
              </p:nvSpPr>
              <p:spPr>
                <a:xfrm>
                  <a:off x="7256247" y="4268356"/>
                  <a:ext cx="204524" cy="196535"/>
                </a:xfrm>
                <a:custGeom>
                  <a:avLst/>
                  <a:gdLst>
                    <a:gd name="connsiteX0" fmla="*/ 425680 w 1729703"/>
                    <a:gd name="connsiteY0" fmla="*/ 1660112 h 1660112"/>
                    <a:gd name="connsiteX1" fmla="*/ 335002 w 1729703"/>
                    <a:gd name="connsiteY1" fmla="*/ 1630489 h 1660112"/>
                    <a:gd name="connsiteX2" fmla="*/ 273661 w 1729703"/>
                    <a:gd name="connsiteY2" fmla="*/ 1479518 h 1660112"/>
                    <a:gd name="connsiteX3" fmla="*/ 343574 w 1729703"/>
                    <a:gd name="connsiteY3" fmla="*/ 1071753 h 1660112"/>
                    <a:gd name="connsiteX4" fmla="*/ 46775 w 1729703"/>
                    <a:gd name="connsiteY4" fmla="*/ 780955 h 1660112"/>
                    <a:gd name="connsiteX5" fmla="*/ 7628 w 1729703"/>
                    <a:gd name="connsiteY5" fmla="*/ 622745 h 1660112"/>
                    <a:gd name="connsiteX6" fmla="*/ 132215 w 1729703"/>
                    <a:gd name="connsiteY6" fmla="*/ 517684 h 1660112"/>
                    <a:gd name="connsiteX7" fmla="*/ 541790 w 1729703"/>
                    <a:gd name="connsiteY7" fmla="*/ 458153 h 1660112"/>
                    <a:gd name="connsiteX8" fmla="*/ 726384 w 1729703"/>
                    <a:gd name="connsiteY8" fmla="*/ 86011 h 1660112"/>
                    <a:gd name="connsiteX9" fmla="*/ 864878 w 1729703"/>
                    <a:gd name="connsiteY9" fmla="*/ 0 h 1660112"/>
                    <a:gd name="connsiteX10" fmla="*/ 1003276 w 1729703"/>
                    <a:gd name="connsiteY10" fmla="*/ 86011 h 1660112"/>
                    <a:gd name="connsiteX11" fmla="*/ 1003276 w 1729703"/>
                    <a:gd name="connsiteY11" fmla="*/ 86011 h 1660112"/>
                    <a:gd name="connsiteX12" fmla="*/ 1186442 w 1729703"/>
                    <a:gd name="connsiteY12" fmla="*/ 457105 h 1660112"/>
                    <a:gd name="connsiteX13" fmla="*/ 1597350 w 1729703"/>
                    <a:gd name="connsiteY13" fmla="*/ 517684 h 1660112"/>
                    <a:gd name="connsiteX14" fmla="*/ 1722032 w 1729703"/>
                    <a:gd name="connsiteY14" fmla="*/ 622745 h 1660112"/>
                    <a:gd name="connsiteX15" fmla="*/ 1682980 w 1729703"/>
                    <a:gd name="connsiteY15" fmla="*/ 780955 h 1660112"/>
                    <a:gd name="connsiteX16" fmla="*/ 1386657 w 1729703"/>
                    <a:gd name="connsiteY16" fmla="*/ 1069848 h 1660112"/>
                    <a:gd name="connsiteX17" fmla="*/ 1456094 w 1729703"/>
                    <a:gd name="connsiteY17" fmla="*/ 1479423 h 1660112"/>
                    <a:gd name="connsiteX18" fmla="*/ 1394658 w 1729703"/>
                    <a:gd name="connsiteY18" fmla="*/ 1630394 h 1660112"/>
                    <a:gd name="connsiteX19" fmla="*/ 1232066 w 1729703"/>
                    <a:gd name="connsiteY19" fmla="*/ 1642110 h 1660112"/>
                    <a:gd name="connsiteX20" fmla="*/ 865735 w 1729703"/>
                    <a:gd name="connsiteY20" fmla="*/ 1449514 h 1660112"/>
                    <a:gd name="connsiteX21" fmla="*/ 497689 w 1729703"/>
                    <a:gd name="connsiteY21" fmla="*/ 1642015 h 1660112"/>
                    <a:gd name="connsiteX22" fmla="*/ 425775 w 1729703"/>
                    <a:gd name="connsiteY22" fmla="*/ 1659922 h 1660112"/>
                    <a:gd name="connsiteX23" fmla="*/ 864782 w 1729703"/>
                    <a:gd name="connsiteY23" fmla="*/ 1297019 h 1660112"/>
                    <a:gd name="connsiteX24" fmla="*/ 936696 w 1729703"/>
                    <a:gd name="connsiteY24" fmla="*/ 1314736 h 1660112"/>
                    <a:gd name="connsiteX25" fmla="*/ 1302932 w 1729703"/>
                    <a:gd name="connsiteY25" fmla="*/ 1507236 h 1660112"/>
                    <a:gd name="connsiteX26" fmla="*/ 1235781 w 1729703"/>
                    <a:gd name="connsiteY26" fmla="*/ 1097280 h 1660112"/>
                    <a:gd name="connsiteX27" fmla="*/ 1280168 w 1729703"/>
                    <a:gd name="connsiteY27" fmla="*/ 960692 h 1660112"/>
                    <a:gd name="connsiteX28" fmla="*/ 1576490 w 1729703"/>
                    <a:gd name="connsiteY28" fmla="*/ 671798 h 1660112"/>
                    <a:gd name="connsiteX29" fmla="*/ 1165963 w 1729703"/>
                    <a:gd name="connsiteY29" fmla="*/ 608933 h 1660112"/>
                    <a:gd name="connsiteX30" fmla="*/ 1049758 w 1729703"/>
                    <a:gd name="connsiteY30" fmla="*/ 524447 h 1660112"/>
                    <a:gd name="connsiteX31" fmla="*/ 866592 w 1729703"/>
                    <a:gd name="connsiteY31" fmla="*/ 153353 h 1660112"/>
                    <a:gd name="connsiteX32" fmla="*/ 866116 w 1729703"/>
                    <a:gd name="connsiteY32" fmla="*/ 152400 h 1660112"/>
                    <a:gd name="connsiteX33" fmla="*/ 679997 w 1729703"/>
                    <a:gd name="connsiteY33" fmla="*/ 524351 h 1660112"/>
                    <a:gd name="connsiteX34" fmla="*/ 563792 w 1729703"/>
                    <a:gd name="connsiteY34" fmla="*/ 608838 h 1660112"/>
                    <a:gd name="connsiteX35" fmla="*/ 154217 w 1729703"/>
                    <a:gd name="connsiteY35" fmla="*/ 668369 h 1660112"/>
                    <a:gd name="connsiteX36" fmla="*/ 449492 w 1729703"/>
                    <a:gd name="connsiteY36" fmla="*/ 960596 h 1660112"/>
                    <a:gd name="connsiteX37" fmla="*/ 493879 w 1729703"/>
                    <a:gd name="connsiteY37" fmla="*/ 1097280 h 1660112"/>
                    <a:gd name="connsiteX38" fmla="*/ 423965 w 1729703"/>
                    <a:gd name="connsiteY38" fmla="*/ 1505141 h 1660112"/>
                    <a:gd name="connsiteX39" fmla="*/ 793059 w 1729703"/>
                    <a:gd name="connsiteY39" fmla="*/ 1314641 h 1660112"/>
                    <a:gd name="connsiteX40" fmla="*/ 864878 w 1729703"/>
                    <a:gd name="connsiteY40" fmla="*/ 1296924 h 166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29703" h="1660112">
                      <a:moveTo>
                        <a:pt x="425680" y="1660112"/>
                      </a:moveTo>
                      <a:cubicBezTo>
                        <a:pt x="393771" y="1660112"/>
                        <a:pt x="362053" y="1650111"/>
                        <a:pt x="335002" y="1630489"/>
                      </a:cubicBezTo>
                      <a:cubicBezTo>
                        <a:pt x="287091" y="1595723"/>
                        <a:pt x="263564" y="1537811"/>
                        <a:pt x="273661" y="1479518"/>
                      </a:cubicBezTo>
                      <a:lnTo>
                        <a:pt x="343574" y="1071753"/>
                      </a:lnTo>
                      <a:lnTo>
                        <a:pt x="46775" y="780955"/>
                      </a:lnTo>
                      <a:cubicBezTo>
                        <a:pt x="4294" y="739616"/>
                        <a:pt x="-10565" y="679037"/>
                        <a:pt x="7628" y="622745"/>
                      </a:cubicBezTo>
                      <a:cubicBezTo>
                        <a:pt x="25916" y="566452"/>
                        <a:pt x="73636" y="526256"/>
                        <a:pt x="132215" y="517684"/>
                      </a:cubicBezTo>
                      <a:lnTo>
                        <a:pt x="541790" y="458153"/>
                      </a:lnTo>
                      <a:lnTo>
                        <a:pt x="726384" y="86011"/>
                      </a:lnTo>
                      <a:cubicBezTo>
                        <a:pt x="752578" y="32957"/>
                        <a:pt x="805632" y="0"/>
                        <a:pt x="864878" y="0"/>
                      </a:cubicBezTo>
                      <a:cubicBezTo>
                        <a:pt x="924123" y="0"/>
                        <a:pt x="977082" y="32957"/>
                        <a:pt x="1003276" y="86011"/>
                      </a:cubicBezTo>
                      <a:lnTo>
                        <a:pt x="1003276" y="86011"/>
                      </a:lnTo>
                      <a:lnTo>
                        <a:pt x="1186442" y="457105"/>
                      </a:lnTo>
                      <a:lnTo>
                        <a:pt x="1597350" y="517684"/>
                      </a:lnTo>
                      <a:cubicBezTo>
                        <a:pt x="1655929" y="526161"/>
                        <a:pt x="1703649" y="566452"/>
                        <a:pt x="1722032" y="622745"/>
                      </a:cubicBezTo>
                      <a:cubicBezTo>
                        <a:pt x="1740320" y="679037"/>
                        <a:pt x="1725366" y="739712"/>
                        <a:pt x="1682980" y="780955"/>
                      </a:cubicBezTo>
                      <a:lnTo>
                        <a:pt x="1386657" y="1069848"/>
                      </a:lnTo>
                      <a:lnTo>
                        <a:pt x="1456094" y="1479423"/>
                      </a:lnTo>
                      <a:cubicBezTo>
                        <a:pt x="1466096" y="1537811"/>
                        <a:pt x="1442569" y="1595628"/>
                        <a:pt x="1394658" y="1630394"/>
                      </a:cubicBezTo>
                      <a:cubicBezTo>
                        <a:pt x="1346747" y="1665161"/>
                        <a:pt x="1284454" y="1669637"/>
                        <a:pt x="1232066" y="1642110"/>
                      </a:cubicBezTo>
                      <a:lnTo>
                        <a:pt x="865735" y="1449514"/>
                      </a:lnTo>
                      <a:lnTo>
                        <a:pt x="497689" y="1642015"/>
                      </a:lnTo>
                      <a:cubicBezTo>
                        <a:pt x="474924" y="1654016"/>
                        <a:pt x="450254" y="1659922"/>
                        <a:pt x="425775" y="1659922"/>
                      </a:cubicBezTo>
                      <a:close/>
                      <a:moveTo>
                        <a:pt x="864782" y="1297019"/>
                      </a:moveTo>
                      <a:cubicBezTo>
                        <a:pt x="889452" y="1297019"/>
                        <a:pt x="914122" y="1302925"/>
                        <a:pt x="936696" y="1314736"/>
                      </a:cubicBezTo>
                      <a:lnTo>
                        <a:pt x="1302932" y="1507236"/>
                      </a:lnTo>
                      <a:lnTo>
                        <a:pt x="1235781" y="1097280"/>
                      </a:lnTo>
                      <a:cubicBezTo>
                        <a:pt x="1227209" y="1047179"/>
                        <a:pt x="1243782" y="996125"/>
                        <a:pt x="1280168" y="960692"/>
                      </a:cubicBezTo>
                      <a:lnTo>
                        <a:pt x="1576490" y="671798"/>
                      </a:lnTo>
                      <a:lnTo>
                        <a:pt x="1165963" y="608933"/>
                      </a:lnTo>
                      <a:cubicBezTo>
                        <a:pt x="1115671" y="601599"/>
                        <a:pt x="1072237" y="570071"/>
                        <a:pt x="1049758" y="524447"/>
                      </a:cubicBezTo>
                      <a:lnTo>
                        <a:pt x="866592" y="153353"/>
                      </a:lnTo>
                      <a:cubicBezTo>
                        <a:pt x="866306" y="152686"/>
                        <a:pt x="866116" y="152495"/>
                        <a:pt x="866116" y="152400"/>
                      </a:cubicBezTo>
                      <a:lnTo>
                        <a:pt x="679997" y="524351"/>
                      </a:lnTo>
                      <a:cubicBezTo>
                        <a:pt x="657518" y="569881"/>
                        <a:pt x="613989" y="601504"/>
                        <a:pt x="563792" y="608838"/>
                      </a:cubicBezTo>
                      <a:lnTo>
                        <a:pt x="154217" y="668369"/>
                      </a:lnTo>
                      <a:lnTo>
                        <a:pt x="449492" y="960596"/>
                      </a:lnTo>
                      <a:cubicBezTo>
                        <a:pt x="485878" y="996029"/>
                        <a:pt x="502547" y="1047179"/>
                        <a:pt x="493879" y="1097280"/>
                      </a:cubicBezTo>
                      <a:lnTo>
                        <a:pt x="423965" y="1505141"/>
                      </a:lnTo>
                      <a:lnTo>
                        <a:pt x="793059" y="1314641"/>
                      </a:lnTo>
                      <a:cubicBezTo>
                        <a:pt x="815538" y="1302830"/>
                        <a:pt x="840208" y="1296924"/>
                        <a:pt x="864878" y="1296924"/>
                      </a:cubicBezTo>
                      <a:close/>
                    </a:path>
                  </a:pathLst>
                </a:custGeom>
                <a:solidFill>
                  <a:srgbClr val="004877"/>
                </a:solidFill>
                <a:ln w="9525" cap="flat">
                  <a:noFill/>
                  <a:prstDash val="solid"/>
                  <a:miter/>
                </a:ln>
              </p:spPr>
              <p:txBody>
                <a:bodyPr rtlCol="0" anchor="ctr"/>
                <a:lstStyle/>
                <a:p>
                  <a:pPr defTabSz="776116"/>
                  <a:endParaRPr lang="en-US" sz="1527">
                    <a:solidFill>
                      <a:prstClr val="black"/>
                    </a:solidFill>
                  </a:endParaRPr>
                </a:p>
              </p:txBody>
            </p:sp>
            <p:sp>
              <p:nvSpPr>
                <p:cNvPr id="69" name="Graphic 96">
                  <a:extLst>
                    <a:ext uri="{FF2B5EF4-FFF2-40B4-BE49-F238E27FC236}">
                      <a16:creationId xmlns:a16="http://schemas.microsoft.com/office/drawing/2014/main" id="{C85D5684-CE1B-0980-C904-0B2449B0C30F}"/>
                    </a:ext>
                  </a:extLst>
                </p:cNvPr>
                <p:cNvSpPr/>
                <p:nvPr/>
              </p:nvSpPr>
              <p:spPr>
                <a:xfrm>
                  <a:off x="6977252" y="4117176"/>
                  <a:ext cx="204524" cy="196535"/>
                </a:xfrm>
                <a:custGeom>
                  <a:avLst/>
                  <a:gdLst>
                    <a:gd name="connsiteX0" fmla="*/ 425680 w 1729703"/>
                    <a:gd name="connsiteY0" fmla="*/ 1660112 h 1660112"/>
                    <a:gd name="connsiteX1" fmla="*/ 335002 w 1729703"/>
                    <a:gd name="connsiteY1" fmla="*/ 1630489 h 1660112"/>
                    <a:gd name="connsiteX2" fmla="*/ 273661 w 1729703"/>
                    <a:gd name="connsiteY2" fmla="*/ 1479518 h 1660112"/>
                    <a:gd name="connsiteX3" fmla="*/ 343574 w 1729703"/>
                    <a:gd name="connsiteY3" fmla="*/ 1071753 h 1660112"/>
                    <a:gd name="connsiteX4" fmla="*/ 46775 w 1729703"/>
                    <a:gd name="connsiteY4" fmla="*/ 780955 h 1660112"/>
                    <a:gd name="connsiteX5" fmla="*/ 7628 w 1729703"/>
                    <a:gd name="connsiteY5" fmla="*/ 622745 h 1660112"/>
                    <a:gd name="connsiteX6" fmla="*/ 132215 w 1729703"/>
                    <a:gd name="connsiteY6" fmla="*/ 517684 h 1660112"/>
                    <a:gd name="connsiteX7" fmla="*/ 541790 w 1729703"/>
                    <a:gd name="connsiteY7" fmla="*/ 458153 h 1660112"/>
                    <a:gd name="connsiteX8" fmla="*/ 726384 w 1729703"/>
                    <a:gd name="connsiteY8" fmla="*/ 86011 h 1660112"/>
                    <a:gd name="connsiteX9" fmla="*/ 864878 w 1729703"/>
                    <a:gd name="connsiteY9" fmla="*/ 0 h 1660112"/>
                    <a:gd name="connsiteX10" fmla="*/ 1003276 w 1729703"/>
                    <a:gd name="connsiteY10" fmla="*/ 86011 h 1660112"/>
                    <a:gd name="connsiteX11" fmla="*/ 1003276 w 1729703"/>
                    <a:gd name="connsiteY11" fmla="*/ 86011 h 1660112"/>
                    <a:gd name="connsiteX12" fmla="*/ 1186442 w 1729703"/>
                    <a:gd name="connsiteY12" fmla="*/ 457105 h 1660112"/>
                    <a:gd name="connsiteX13" fmla="*/ 1597350 w 1729703"/>
                    <a:gd name="connsiteY13" fmla="*/ 517684 h 1660112"/>
                    <a:gd name="connsiteX14" fmla="*/ 1722032 w 1729703"/>
                    <a:gd name="connsiteY14" fmla="*/ 622745 h 1660112"/>
                    <a:gd name="connsiteX15" fmla="*/ 1682980 w 1729703"/>
                    <a:gd name="connsiteY15" fmla="*/ 780955 h 1660112"/>
                    <a:gd name="connsiteX16" fmla="*/ 1386657 w 1729703"/>
                    <a:gd name="connsiteY16" fmla="*/ 1069848 h 1660112"/>
                    <a:gd name="connsiteX17" fmla="*/ 1456094 w 1729703"/>
                    <a:gd name="connsiteY17" fmla="*/ 1479423 h 1660112"/>
                    <a:gd name="connsiteX18" fmla="*/ 1394658 w 1729703"/>
                    <a:gd name="connsiteY18" fmla="*/ 1630394 h 1660112"/>
                    <a:gd name="connsiteX19" fmla="*/ 1232066 w 1729703"/>
                    <a:gd name="connsiteY19" fmla="*/ 1642110 h 1660112"/>
                    <a:gd name="connsiteX20" fmla="*/ 865735 w 1729703"/>
                    <a:gd name="connsiteY20" fmla="*/ 1449514 h 1660112"/>
                    <a:gd name="connsiteX21" fmla="*/ 497689 w 1729703"/>
                    <a:gd name="connsiteY21" fmla="*/ 1642015 h 1660112"/>
                    <a:gd name="connsiteX22" fmla="*/ 425775 w 1729703"/>
                    <a:gd name="connsiteY22" fmla="*/ 1659922 h 1660112"/>
                    <a:gd name="connsiteX23" fmla="*/ 864782 w 1729703"/>
                    <a:gd name="connsiteY23" fmla="*/ 1297019 h 1660112"/>
                    <a:gd name="connsiteX24" fmla="*/ 936696 w 1729703"/>
                    <a:gd name="connsiteY24" fmla="*/ 1314736 h 1660112"/>
                    <a:gd name="connsiteX25" fmla="*/ 1302932 w 1729703"/>
                    <a:gd name="connsiteY25" fmla="*/ 1507236 h 1660112"/>
                    <a:gd name="connsiteX26" fmla="*/ 1235781 w 1729703"/>
                    <a:gd name="connsiteY26" fmla="*/ 1097280 h 1660112"/>
                    <a:gd name="connsiteX27" fmla="*/ 1280168 w 1729703"/>
                    <a:gd name="connsiteY27" fmla="*/ 960692 h 1660112"/>
                    <a:gd name="connsiteX28" fmla="*/ 1576490 w 1729703"/>
                    <a:gd name="connsiteY28" fmla="*/ 671798 h 1660112"/>
                    <a:gd name="connsiteX29" fmla="*/ 1165963 w 1729703"/>
                    <a:gd name="connsiteY29" fmla="*/ 608933 h 1660112"/>
                    <a:gd name="connsiteX30" fmla="*/ 1049758 w 1729703"/>
                    <a:gd name="connsiteY30" fmla="*/ 524447 h 1660112"/>
                    <a:gd name="connsiteX31" fmla="*/ 866592 w 1729703"/>
                    <a:gd name="connsiteY31" fmla="*/ 153353 h 1660112"/>
                    <a:gd name="connsiteX32" fmla="*/ 866116 w 1729703"/>
                    <a:gd name="connsiteY32" fmla="*/ 152400 h 1660112"/>
                    <a:gd name="connsiteX33" fmla="*/ 679997 w 1729703"/>
                    <a:gd name="connsiteY33" fmla="*/ 524351 h 1660112"/>
                    <a:gd name="connsiteX34" fmla="*/ 563792 w 1729703"/>
                    <a:gd name="connsiteY34" fmla="*/ 608838 h 1660112"/>
                    <a:gd name="connsiteX35" fmla="*/ 154217 w 1729703"/>
                    <a:gd name="connsiteY35" fmla="*/ 668369 h 1660112"/>
                    <a:gd name="connsiteX36" fmla="*/ 449492 w 1729703"/>
                    <a:gd name="connsiteY36" fmla="*/ 960596 h 1660112"/>
                    <a:gd name="connsiteX37" fmla="*/ 493879 w 1729703"/>
                    <a:gd name="connsiteY37" fmla="*/ 1097280 h 1660112"/>
                    <a:gd name="connsiteX38" fmla="*/ 423965 w 1729703"/>
                    <a:gd name="connsiteY38" fmla="*/ 1505141 h 1660112"/>
                    <a:gd name="connsiteX39" fmla="*/ 793059 w 1729703"/>
                    <a:gd name="connsiteY39" fmla="*/ 1314641 h 1660112"/>
                    <a:gd name="connsiteX40" fmla="*/ 864878 w 1729703"/>
                    <a:gd name="connsiteY40" fmla="*/ 1296924 h 166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29703" h="1660112">
                      <a:moveTo>
                        <a:pt x="425680" y="1660112"/>
                      </a:moveTo>
                      <a:cubicBezTo>
                        <a:pt x="393771" y="1660112"/>
                        <a:pt x="362053" y="1650111"/>
                        <a:pt x="335002" y="1630489"/>
                      </a:cubicBezTo>
                      <a:cubicBezTo>
                        <a:pt x="287091" y="1595723"/>
                        <a:pt x="263564" y="1537811"/>
                        <a:pt x="273661" y="1479518"/>
                      </a:cubicBezTo>
                      <a:lnTo>
                        <a:pt x="343574" y="1071753"/>
                      </a:lnTo>
                      <a:lnTo>
                        <a:pt x="46775" y="780955"/>
                      </a:lnTo>
                      <a:cubicBezTo>
                        <a:pt x="4294" y="739616"/>
                        <a:pt x="-10565" y="679037"/>
                        <a:pt x="7628" y="622745"/>
                      </a:cubicBezTo>
                      <a:cubicBezTo>
                        <a:pt x="25916" y="566452"/>
                        <a:pt x="73636" y="526256"/>
                        <a:pt x="132215" y="517684"/>
                      </a:cubicBezTo>
                      <a:lnTo>
                        <a:pt x="541790" y="458153"/>
                      </a:lnTo>
                      <a:lnTo>
                        <a:pt x="726384" y="86011"/>
                      </a:lnTo>
                      <a:cubicBezTo>
                        <a:pt x="752578" y="32957"/>
                        <a:pt x="805632" y="0"/>
                        <a:pt x="864878" y="0"/>
                      </a:cubicBezTo>
                      <a:cubicBezTo>
                        <a:pt x="924123" y="0"/>
                        <a:pt x="977082" y="32957"/>
                        <a:pt x="1003276" y="86011"/>
                      </a:cubicBezTo>
                      <a:lnTo>
                        <a:pt x="1003276" y="86011"/>
                      </a:lnTo>
                      <a:lnTo>
                        <a:pt x="1186442" y="457105"/>
                      </a:lnTo>
                      <a:lnTo>
                        <a:pt x="1597350" y="517684"/>
                      </a:lnTo>
                      <a:cubicBezTo>
                        <a:pt x="1655929" y="526161"/>
                        <a:pt x="1703649" y="566452"/>
                        <a:pt x="1722032" y="622745"/>
                      </a:cubicBezTo>
                      <a:cubicBezTo>
                        <a:pt x="1740320" y="679037"/>
                        <a:pt x="1725366" y="739712"/>
                        <a:pt x="1682980" y="780955"/>
                      </a:cubicBezTo>
                      <a:lnTo>
                        <a:pt x="1386657" y="1069848"/>
                      </a:lnTo>
                      <a:lnTo>
                        <a:pt x="1456094" y="1479423"/>
                      </a:lnTo>
                      <a:cubicBezTo>
                        <a:pt x="1466096" y="1537811"/>
                        <a:pt x="1442569" y="1595628"/>
                        <a:pt x="1394658" y="1630394"/>
                      </a:cubicBezTo>
                      <a:cubicBezTo>
                        <a:pt x="1346747" y="1665161"/>
                        <a:pt x="1284454" y="1669637"/>
                        <a:pt x="1232066" y="1642110"/>
                      </a:cubicBezTo>
                      <a:lnTo>
                        <a:pt x="865735" y="1449514"/>
                      </a:lnTo>
                      <a:lnTo>
                        <a:pt x="497689" y="1642015"/>
                      </a:lnTo>
                      <a:cubicBezTo>
                        <a:pt x="474924" y="1654016"/>
                        <a:pt x="450254" y="1659922"/>
                        <a:pt x="425775" y="1659922"/>
                      </a:cubicBezTo>
                      <a:close/>
                      <a:moveTo>
                        <a:pt x="864782" y="1297019"/>
                      </a:moveTo>
                      <a:cubicBezTo>
                        <a:pt x="889452" y="1297019"/>
                        <a:pt x="914122" y="1302925"/>
                        <a:pt x="936696" y="1314736"/>
                      </a:cubicBezTo>
                      <a:lnTo>
                        <a:pt x="1302932" y="1507236"/>
                      </a:lnTo>
                      <a:lnTo>
                        <a:pt x="1235781" y="1097280"/>
                      </a:lnTo>
                      <a:cubicBezTo>
                        <a:pt x="1227209" y="1047179"/>
                        <a:pt x="1243782" y="996125"/>
                        <a:pt x="1280168" y="960692"/>
                      </a:cubicBezTo>
                      <a:lnTo>
                        <a:pt x="1576490" y="671798"/>
                      </a:lnTo>
                      <a:lnTo>
                        <a:pt x="1165963" y="608933"/>
                      </a:lnTo>
                      <a:cubicBezTo>
                        <a:pt x="1115671" y="601599"/>
                        <a:pt x="1072237" y="570071"/>
                        <a:pt x="1049758" y="524447"/>
                      </a:cubicBezTo>
                      <a:lnTo>
                        <a:pt x="866592" y="153353"/>
                      </a:lnTo>
                      <a:cubicBezTo>
                        <a:pt x="866306" y="152686"/>
                        <a:pt x="866116" y="152495"/>
                        <a:pt x="866116" y="152400"/>
                      </a:cubicBezTo>
                      <a:lnTo>
                        <a:pt x="679997" y="524351"/>
                      </a:lnTo>
                      <a:cubicBezTo>
                        <a:pt x="657518" y="569881"/>
                        <a:pt x="613989" y="601504"/>
                        <a:pt x="563792" y="608838"/>
                      </a:cubicBezTo>
                      <a:lnTo>
                        <a:pt x="154217" y="668369"/>
                      </a:lnTo>
                      <a:lnTo>
                        <a:pt x="449492" y="960596"/>
                      </a:lnTo>
                      <a:cubicBezTo>
                        <a:pt x="485878" y="996029"/>
                        <a:pt x="502547" y="1047179"/>
                        <a:pt x="493879" y="1097280"/>
                      </a:cubicBezTo>
                      <a:lnTo>
                        <a:pt x="423965" y="1505141"/>
                      </a:lnTo>
                      <a:lnTo>
                        <a:pt x="793059" y="1314641"/>
                      </a:lnTo>
                      <a:cubicBezTo>
                        <a:pt x="815538" y="1302830"/>
                        <a:pt x="840208" y="1296924"/>
                        <a:pt x="864878" y="1296924"/>
                      </a:cubicBezTo>
                      <a:close/>
                    </a:path>
                  </a:pathLst>
                </a:custGeom>
                <a:solidFill>
                  <a:srgbClr val="004877"/>
                </a:solidFill>
                <a:ln w="9525" cap="flat">
                  <a:noFill/>
                  <a:prstDash val="solid"/>
                  <a:miter/>
                </a:ln>
              </p:spPr>
              <p:txBody>
                <a:bodyPr rtlCol="0" anchor="ctr"/>
                <a:lstStyle/>
                <a:p>
                  <a:pPr defTabSz="776116"/>
                  <a:endParaRPr lang="en-US" sz="1527">
                    <a:solidFill>
                      <a:prstClr val="black"/>
                    </a:solidFill>
                  </a:endParaRPr>
                </a:p>
              </p:txBody>
            </p:sp>
            <p:sp>
              <p:nvSpPr>
                <p:cNvPr id="71" name="Block Arc 70">
                  <a:extLst>
                    <a:ext uri="{FF2B5EF4-FFF2-40B4-BE49-F238E27FC236}">
                      <a16:creationId xmlns:a16="http://schemas.microsoft.com/office/drawing/2014/main" id="{AEFAA21A-D633-2841-D96C-1B296D7E557C}"/>
                    </a:ext>
                  </a:extLst>
                </p:cNvPr>
                <p:cNvSpPr/>
                <p:nvPr/>
              </p:nvSpPr>
              <p:spPr>
                <a:xfrm>
                  <a:off x="6695795" y="4373006"/>
                  <a:ext cx="724230" cy="725113"/>
                </a:xfrm>
                <a:prstGeom prst="blockArc">
                  <a:avLst>
                    <a:gd name="adj1" fmla="val 8040743"/>
                    <a:gd name="adj2" fmla="val 2813377"/>
                    <a:gd name="adj3" fmla="val 37342"/>
                  </a:avLst>
                </a:prstGeom>
                <a:solidFill>
                  <a:srgbClr val="004877">
                    <a:alpha val="50000"/>
                  </a:srgbClr>
                </a:solidFill>
                <a:ln>
                  <a:noFill/>
                </a:ln>
                <a:effectLst>
                  <a:glow rad="127000">
                    <a:srgbClr val="4B9FB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116"/>
                  <a:endParaRPr lang="en-US" sz="1527">
                    <a:solidFill>
                      <a:prstClr val="black"/>
                    </a:solidFill>
                  </a:endParaRPr>
                </a:p>
              </p:txBody>
            </p:sp>
            <p:grpSp>
              <p:nvGrpSpPr>
                <p:cNvPr id="74" name="Group 4">
                  <a:extLst>
                    <a:ext uri="{FF2B5EF4-FFF2-40B4-BE49-F238E27FC236}">
                      <a16:creationId xmlns:a16="http://schemas.microsoft.com/office/drawing/2014/main" id="{4827A68C-51E7-511A-F47B-8D57DFD05438}"/>
                    </a:ext>
                  </a:extLst>
                </p:cNvPr>
                <p:cNvGrpSpPr/>
                <p:nvPr/>
              </p:nvGrpSpPr>
              <p:grpSpPr bwMode="auto">
                <a:xfrm>
                  <a:off x="6933121" y="4946638"/>
                  <a:ext cx="243368" cy="239604"/>
                  <a:chOff x="1399" y="167"/>
                  <a:chExt cx="4501" cy="4426"/>
                </a:xfrm>
                <a:solidFill>
                  <a:srgbClr val="004877"/>
                </a:solidFill>
              </p:grpSpPr>
              <p:sp>
                <p:nvSpPr>
                  <p:cNvPr id="75" name="Freeform 5">
                    <a:extLst>
                      <a:ext uri="{FF2B5EF4-FFF2-40B4-BE49-F238E27FC236}">
                        <a16:creationId xmlns:a16="http://schemas.microsoft.com/office/drawing/2014/main" id="{E7984072-5D0B-C213-94F5-5510E1012ADD}"/>
                      </a:ext>
                    </a:extLst>
                  </p:cNvPr>
                  <p:cNvSpPr/>
                  <p:nvPr/>
                </p:nvSpPr>
                <p:spPr bwMode="auto">
                  <a:xfrm>
                    <a:off x="1399" y="167"/>
                    <a:ext cx="4501" cy="4426"/>
                  </a:xfrm>
                  <a:custGeom>
                    <a:avLst/>
                    <a:gdLst>
                      <a:gd name="T0" fmla="*/ 1896 w 1896"/>
                      <a:gd name="T1" fmla="*/ 733 h 1864"/>
                      <a:gd name="T2" fmla="*/ 1896 w 1896"/>
                      <a:gd name="T3" fmla="*/ 604 h 1864"/>
                      <a:gd name="T4" fmla="*/ 1896 w 1896"/>
                      <a:gd name="T5" fmla="*/ 600 h 1864"/>
                      <a:gd name="T6" fmla="*/ 1895 w 1896"/>
                      <a:gd name="T7" fmla="*/ 597 h 1864"/>
                      <a:gd name="T8" fmla="*/ 1894 w 1896"/>
                      <a:gd name="T9" fmla="*/ 593 h 1864"/>
                      <a:gd name="T10" fmla="*/ 1666 w 1896"/>
                      <a:gd name="T11" fmla="*/ 20 h 1864"/>
                      <a:gd name="T12" fmla="*/ 1361 w 1896"/>
                      <a:gd name="T13" fmla="*/ 0 h 1864"/>
                      <a:gd name="T14" fmla="*/ 811 w 1896"/>
                      <a:gd name="T15" fmla="*/ 0 h 1864"/>
                      <a:gd name="T16" fmla="*/ 260 w 1896"/>
                      <a:gd name="T17" fmla="*/ 0 h 1864"/>
                      <a:gd name="T18" fmla="*/ 3 w 1896"/>
                      <a:gd name="T19" fmla="*/ 592 h 1864"/>
                      <a:gd name="T20" fmla="*/ 2 w 1896"/>
                      <a:gd name="T21" fmla="*/ 592 h 1864"/>
                      <a:gd name="T22" fmla="*/ 1 w 1896"/>
                      <a:gd name="T23" fmla="*/ 596 h 1864"/>
                      <a:gd name="T24" fmla="*/ 1 w 1896"/>
                      <a:gd name="T25" fmla="*/ 599 h 1864"/>
                      <a:gd name="T26" fmla="*/ 0 w 1896"/>
                      <a:gd name="T27" fmla="*/ 603 h 1864"/>
                      <a:gd name="T28" fmla="*/ 0 w 1896"/>
                      <a:gd name="T29" fmla="*/ 604 h 1864"/>
                      <a:gd name="T30" fmla="*/ 183 w 1896"/>
                      <a:gd name="T31" fmla="*/ 955 h 1864"/>
                      <a:gd name="T32" fmla="*/ 215 w 1896"/>
                      <a:gd name="T33" fmla="*/ 1864 h 1864"/>
                      <a:gd name="T34" fmla="*/ 1713 w 1896"/>
                      <a:gd name="T35" fmla="*/ 1832 h 1864"/>
                      <a:gd name="T36" fmla="*/ 1896 w 1896"/>
                      <a:gd name="T37" fmla="*/ 742 h 1864"/>
                      <a:gd name="T38" fmla="*/ 1817 w 1896"/>
                      <a:gd name="T39" fmla="*/ 572 h 1864"/>
                      <a:gd name="T40" fmla="*/ 1491 w 1896"/>
                      <a:gd name="T41" fmla="*/ 439 h 1864"/>
                      <a:gd name="T42" fmla="*/ 1614 w 1896"/>
                      <a:gd name="T43" fmla="*/ 64 h 1864"/>
                      <a:gd name="T44" fmla="*/ 948 w 1896"/>
                      <a:gd name="T45" fmla="*/ 893 h 1864"/>
                      <a:gd name="T46" fmla="*/ 797 w 1896"/>
                      <a:gd name="T47" fmla="*/ 737 h 1864"/>
                      <a:gd name="T48" fmla="*/ 1099 w 1896"/>
                      <a:gd name="T49" fmla="*/ 636 h 1864"/>
                      <a:gd name="T50" fmla="*/ 733 w 1896"/>
                      <a:gd name="T51" fmla="*/ 747 h 1864"/>
                      <a:gd name="T52" fmla="*/ 431 w 1896"/>
                      <a:gd name="T53" fmla="*/ 742 h 1864"/>
                      <a:gd name="T54" fmla="*/ 733 w 1896"/>
                      <a:gd name="T55" fmla="*/ 636 h 1864"/>
                      <a:gd name="T56" fmla="*/ 733 w 1896"/>
                      <a:gd name="T57" fmla="*/ 742 h 1864"/>
                      <a:gd name="T58" fmla="*/ 733 w 1896"/>
                      <a:gd name="T59" fmla="*/ 747 h 1864"/>
                      <a:gd name="T60" fmla="*/ 1062 w 1896"/>
                      <a:gd name="T61" fmla="*/ 139 h 1864"/>
                      <a:gd name="T62" fmla="*/ 800 w 1896"/>
                      <a:gd name="T63" fmla="*/ 572 h 1864"/>
                      <a:gd name="T64" fmla="*/ 1056 w 1896"/>
                      <a:gd name="T65" fmla="*/ 64 h 1864"/>
                      <a:gd name="T66" fmla="*/ 1466 w 1896"/>
                      <a:gd name="T67" fmla="*/ 636 h 1864"/>
                      <a:gd name="T68" fmla="*/ 1314 w 1896"/>
                      <a:gd name="T69" fmla="*/ 893 h 1864"/>
                      <a:gd name="T70" fmla="*/ 1163 w 1896"/>
                      <a:gd name="T71" fmla="*/ 636 h 1864"/>
                      <a:gd name="T72" fmla="*/ 1457 w 1896"/>
                      <a:gd name="T73" fmla="*/ 572 h 1864"/>
                      <a:gd name="T74" fmla="*/ 1120 w 1896"/>
                      <a:gd name="T75" fmla="*/ 64 h 1864"/>
                      <a:gd name="T76" fmla="*/ 763 w 1896"/>
                      <a:gd name="T77" fmla="*/ 222 h 1864"/>
                      <a:gd name="T78" fmla="*/ 439 w 1896"/>
                      <a:gd name="T79" fmla="*/ 572 h 1864"/>
                      <a:gd name="T80" fmla="*/ 776 w 1896"/>
                      <a:gd name="T81" fmla="*/ 64 h 1864"/>
                      <a:gd name="T82" fmla="*/ 282 w 1896"/>
                      <a:gd name="T83" fmla="*/ 64 h 1864"/>
                      <a:gd name="T84" fmla="*/ 373 w 1896"/>
                      <a:gd name="T85" fmla="*/ 572 h 1864"/>
                      <a:gd name="T86" fmla="*/ 282 w 1896"/>
                      <a:gd name="T87" fmla="*/ 64 h 1864"/>
                      <a:gd name="T88" fmla="*/ 64 w 1896"/>
                      <a:gd name="T89" fmla="*/ 636 h 1864"/>
                      <a:gd name="T90" fmla="*/ 367 w 1896"/>
                      <a:gd name="T91" fmla="*/ 742 h 1864"/>
                      <a:gd name="T92" fmla="*/ 64 w 1896"/>
                      <a:gd name="T93" fmla="*/ 742 h 1864"/>
                      <a:gd name="T94" fmla="*/ 397 w 1896"/>
                      <a:gd name="T95" fmla="*/ 1800 h 1864"/>
                      <a:gd name="T96" fmla="*/ 767 w 1896"/>
                      <a:gd name="T97" fmla="*/ 1206 h 1864"/>
                      <a:gd name="T98" fmla="*/ 831 w 1896"/>
                      <a:gd name="T99" fmla="*/ 1800 h 1864"/>
                      <a:gd name="T100" fmla="*/ 799 w 1896"/>
                      <a:gd name="T101" fmla="*/ 1142 h 1864"/>
                      <a:gd name="T102" fmla="*/ 333 w 1896"/>
                      <a:gd name="T103" fmla="*/ 1174 h 1864"/>
                      <a:gd name="T104" fmla="*/ 247 w 1896"/>
                      <a:gd name="T105" fmla="*/ 1800 h 1864"/>
                      <a:gd name="T106" fmla="*/ 399 w 1896"/>
                      <a:gd name="T107" fmla="*/ 855 h 1864"/>
                      <a:gd name="T108" fmla="*/ 765 w 1896"/>
                      <a:gd name="T109" fmla="*/ 854 h 1864"/>
                      <a:gd name="T110" fmla="*/ 1131 w 1896"/>
                      <a:gd name="T111" fmla="*/ 855 h 1864"/>
                      <a:gd name="T112" fmla="*/ 1498 w 1896"/>
                      <a:gd name="T113" fmla="*/ 855 h 1864"/>
                      <a:gd name="T114" fmla="*/ 1649 w 1896"/>
                      <a:gd name="T115" fmla="*/ 1800 h 1864"/>
                      <a:gd name="T116" fmla="*/ 1681 w 1896"/>
                      <a:gd name="T117" fmla="*/ 893 h 1864"/>
                      <a:gd name="T118" fmla="*/ 1530 w 1896"/>
                      <a:gd name="T119" fmla="*/ 636 h 1864"/>
                      <a:gd name="T120" fmla="*/ 1832 w 1896"/>
                      <a:gd name="T121" fmla="*/ 734 h 1864"/>
                      <a:gd name="T122" fmla="*/ 1681 w 1896"/>
                      <a:gd name="T123" fmla="*/ 893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864">
                        <a:moveTo>
                          <a:pt x="1896" y="742"/>
                        </a:moveTo>
                        <a:cubicBezTo>
                          <a:pt x="1896" y="738"/>
                          <a:pt x="1896" y="735"/>
                          <a:pt x="1896" y="733"/>
                        </a:cubicBezTo>
                        <a:cubicBezTo>
                          <a:pt x="1896" y="604"/>
                          <a:pt x="1896" y="604"/>
                          <a:pt x="1896" y="604"/>
                        </a:cubicBezTo>
                        <a:cubicBezTo>
                          <a:pt x="1896" y="604"/>
                          <a:pt x="1896" y="604"/>
                          <a:pt x="1896" y="604"/>
                        </a:cubicBezTo>
                        <a:cubicBezTo>
                          <a:pt x="1896" y="604"/>
                          <a:pt x="1896" y="603"/>
                          <a:pt x="1896" y="603"/>
                        </a:cubicBezTo>
                        <a:cubicBezTo>
                          <a:pt x="1896" y="602"/>
                          <a:pt x="1896" y="601"/>
                          <a:pt x="1896" y="600"/>
                        </a:cubicBezTo>
                        <a:cubicBezTo>
                          <a:pt x="1896" y="600"/>
                          <a:pt x="1896" y="600"/>
                          <a:pt x="1895" y="599"/>
                        </a:cubicBezTo>
                        <a:cubicBezTo>
                          <a:pt x="1895" y="598"/>
                          <a:pt x="1895" y="598"/>
                          <a:pt x="1895" y="597"/>
                        </a:cubicBezTo>
                        <a:cubicBezTo>
                          <a:pt x="1895" y="596"/>
                          <a:pt x="1895" y="596"/>
                          <a:pt x="1895" y="596"/>
                        </a:cubicBezTo>
                        <a:cubicBezTo>
                          <a:pt x="1894" y="595"/>
                          <a:pt x="1894" y="594"/>
                          <a:pt x="1894" y="593"/>
                        </a:cubicBezTo>
                        <a:cubicBezTo>
                          <a:pt x="1894" y="593"/>
                          <a:pt x="1894" y="593"/>
                          <a:pt x="1894" y="592"/>
                        </a:cubicBezTo>
                        <a:cubicBezTo>
                          <a:pt x="1666" y="20"/>
                          <a:pt x="1666" y="20"/>
                          <a:pt x="1666" y="20"/>
                        </a:cubicBezTo>
                        <a:cubicBezTo>
                          <a:pt x="1661" y="8"/>
                          <a:pt x="1649" y="0"/>
                          <a:pt x="1636" y="0"/>
                        </a:cubicBezTo>
                        <a:cubicBezTo>
                          <a:pt x="1361" y="0"/>
                          <a:pt x="1361" y="0"/>
                          <a:pt x="1361" y="0"/>
                        </a:cubicBezTo>
                        <a:cubicBezTo>
                          <a:pt x="1086" y="0"/>
                          <a:pt x="1086" y="0"/>
                          <a:pt x="1086" y="0"/>
                        </a:cubicBezTo>
                        <a:cubicBezTo>
                          <a:pt x="811" y="0"/>
                          <a:pt x="811" y="0"/>
                          <a:pt x="811" y="0"/>
                        </a:cubicBezTo>
                        <a:cubicBezTo>
                          <a:pt x="535" y="0"/>
                          <a:pt x="535" y="0"/>
                          <a:pt x="535" y="0"/>
                        </a:cubicBezTo>
                        <a:cubicBezTo>
                          <a:pt x="260" y="0"/>
                          <a:pt x="260" y="0"/>
                          <a:pt x="260" y="0"/>
                        </a:cubicBezTo>
                        <a:cubicBezTo>
                          <a:pt x="247" y="0"/>
                          <a:pt x="235" y="8"/>
                          <a:pt x="230" y="20"/>
                        </a:cubicBezTo>
                        <a:cubicBezTo>
                          <a:pt x="3" y="592"/>
                          <a:pt x="3" y="592"/>
                          <a:pt x="3" y="592"/>
                        </a:cubicBezTo>
                        <a:cubicBezTo>
                          <a:pt x="3" y="592"/>
                          <a:pt x="3" y="592"/>
                          <a:pt x="3" y="592"/>
                        </a:cubicBezTo>
                        <a:cubicBezTo>
                          <a:pt x="2" y="592"/>
                          <a:pt x="2" y="592"/>
                          <a:pt x="2" y="592"/>
                        </a:cubicBezTo>
                        <a:cubicBezTo>
                          <a:pt x="2" y="593"/>
                          <a:pt x="2" y="593"/>
                          <a:pt x="2" y="593"/>
                        </a:cubicBezTo>
                        <a:cubicBezTo>
                          <a:pt x="2" y="594"/>
                          <a:pt x="2" y="595"/>
                          <a:pt x="1" y="596"/>
                        </a:cubicBezTo>
                        <a:cubicBezTo>
                          <a:pt x="1" y="596"/>
                          <a:pt x="1" y="596"/>
                          <a:pt x="1" y="597"/>
                        </a:cubicBezTo>
                        <a:cubicBezTo>
                          <a:pt x="1" y="598"/>
                          <a:pt x="1" y="598"/>
                          <a:pt x="1" y="599"/>
                        </a:cubicBezTo>
                        <a:cubicBezTo>
                          <a:pt x="1" y="600"/>
                          <a:pt x="1" y="600"/>
                          <a:pt x="0" y="600"/>
                        </a:cubicBezTo>
                        <a:cubicBezTo>
                          <a:pt x="0" y="601"/>
                          <a:pt x="0" y="602"/>
                          <a:pt x="0" y="603"/>
                        </a:cubicBezTo>
                        <a:cubicBezTo>
                          <a:pt x="0" y="603"/>
                          <a:pt x="0" y="604"/>
                          <a:pt x="0" y="604"/>
                        </a:cubicBezTo>
                        <a:cubicBezTo>
                          <a:pt x="0" y="604"/>
                          <a:pt x="0" y="604"/>
                          <a:pt x="0" y="604"/>
                        </a:cubicBezTo>
                        <a:cubicBezTo>
                          <a:pt x="0" y="742"/>
                          <a:pt x="0" y="742"/>
                          <a:pt x="0" y="742"/>
                        </a:cubicBezTo>
                        <a:cubicBezTo>
                          <a:pt x="0" y="850"/>
                          <a:pt x="80" y="939"/>
                          <a:pt x="183" y="955"/>
                        </a:cubicBezTo>
                        <a:cubicBezTo>
                          <a:pt x="183" y="1832"/>
                          <a:pt x="183" y="1832"/>
                          <a:pt x="183" y="1832"/>
                        </a:cubicBezTo>
                        <a:cubicBezTo>
                          <a:pt x="183" y="1850"/>
                          <a:pt x="198" y="1864"/>
                          <a:pt x="215" y="1864"/>
                        </a:cubicBezTo>
                        <a:cubicBezTo>
                          <a:pt x="1681" y="1864"/>
                          <a:pt x="1681" y="1864"/>
                          <a:pt x="1681" y="1864"/>
                        </a:cubicBezTo>
                        <a:cubicBezTo>
                          <a:pt x="1699" y="1864"/>
                          <a:pt x="1713" y="1850"/>
                          <a:pt x="1713" y="1832"/>
                        </a:cubicBezTo>
                        <a:cubicBezTo>
                          <a:pt x="1713" y="955"/>
                          <a:pt x="1713" y="955"/>
                          <a:pt x="1713" y="955"/>
                        </a:cubicBezTo>
                        <a:cubicBezTo>
                          <a:pt x="1816" y="939"/>
                          <a:pt x="1896" y="850"/>
                          <a:pt x="1896" y="742"/>
                        </a:cubicBezTo>
                        <a:close/>
                        <a:moveTo>
                          <a:pt x="1614" y="64"/>
                        </a:moveTo>
                        <a:cubicBezTo>
                          <a:pt x="1817" y="572"/>
                          <a:pt x="1817" y="572"/>
                          <a:pt x="1817" y="572"/>
                        </a:cubicBezTo>
                        <a:cubicBezTo>
                          <a:pt x="1523" y="572"/>
                          <a:pt x="1523" y="572"/>
                          <a:pt x="1523" y="572"/>
                        </a:cubicBezTo>
                        <a:cubicBezTo>
                          <a:pt x="1491" y="439"/>
                          <a:pt x="1491" y="439"/>
                          <a:pt x="1491" y="439"/>
                        </a:cubicBezTo>
                        <a:cubicBezTo>
                          <a:pt x="1401" y="64"/>
                          <a:pt x="1401" y="64"/>
                          <a:pt x="1401" y="64"/>
                        </a:cubicBezTo>
                        <a:lnTo>
                          <a:pt x="1614" y="64"/>
                        </a:lnTo>
                        <a:close/>
                        <a:moveTo>
                          <a:pt x="1099" y="742"/>
                        </a:moveTo>
                        <a:cubicBezTo>
                          <a:pt x="1099" y="825"/>
                          <a:pt x="1031" y="893"/>
                          <a:pt x="948" y="893"/>
                        </a:cubicBezTo>
                        <a:cubicBezTo>
                          <a:pt x="867" y="893"/>
                          <a:pt x="799" y="827"/>
                          <a:pt x="797" y="747"/>
                        </a:cubicBezTo>
                        <a:cubicBezTo>
                          <a:pt x="797" y="737"/>
                          <a:pt x="797" y="737"/>
                          <a:pt x="797" y="737"/>
                        </a:cubicBezTo>
                        <a:cubicBezTo>
                          <a:pt x="797" y="636"/>
                          <a:pt x="797" y="636"/>
                          <a:pt x="797" y="636"/>
                        </a:cubicBezTo>
                        <a:cubicBezTo>
                          <a:pt x="1099" y="636"/>
                          <a:pt x="1099" y="636"/>
                          <a:pt x="1099" y="636"/>
                        </a:cubicBezTo>
                        <a:lnTo>
                          <a:pt x="1099" y="742"/>
                        </a:lnTo>
                        <a:close/>
                        <a:moveTo>
                          <a:pt x="733" y="747"/>
                        </a:moveTo>
                        <a:cubicBezTo>
                          <a:pt x="730" y="828"/>
                          <a:pt x="663" y="893"/>
                          <a:pt x="582" y="893"/>
                        </a:cubicBezTo>
                        <a:cubicBezTo>
                          <a:pt x="498" y="893"/>
                          <a:pt x="431" y="825"/>
                          <a:pt x="431" y="742"/>
                        </a:cubicBezTo>
                        <a:cubicBezTo>
                          <a:pt x="431" y="636"/>
                          <a:pt x="431" y="636"/>
                          <a:pt x="431" y="636"/>
                        </a:cubicBezTo>
                        <a:cubicBezTo>
                          <a:pt x="733" y="636"/>
                          <a:pt x="733" y="636"/>
                          <a:pt x="733" y="636"/>
                        </a:cubicBezTo>
                        <a:cubicBezTo>
                          <a:pt x="733" y="733"/>
                          <a:pt x="733" y="733"/>
                          <a:pt x="733" y="733"/>
                        </a:cubicBezTo>
                        <a:cubicBezTo>
                          <a:pt x="733" y="742"/>
                          <a:pt x="733" y="742"/>
                          <a:pt x="733" y="742"/>
                        </a:cubicBezTo>
                        <a:cubicBezTo>
                          <a:pt x="733" y="744"/>
                          <a:pt x="733" y="745"/>
                          <a:pt x="733" y="747"/>
                        </a:cubicBezTo>
                        <a:cubicBezTo>
                          <a:pt x="733" y="747"/>
                          <a:pt x="733" y="747"/>
                          <a:pt x="733" y="747"/>
                        </a:cubicBezTo>
                        <a:close/>
                        <a:moveTo>
                          <a:pt x="1056" y="64"/>
                        </a:moveTo>
                        <a:cubicBezTo>
                          <a:pt x="1062" y="139"/>
                          <a:pt x="1062" y="139"/>
                          <a:pt x="1062" y="139"/>
                        </a:cubicBezTo>
                        <a:cubicBezTo>
                          <a:pt x="1097" y="572"/>
                          <a:pt x="1097" y="572"/>
                          <a:pt x="1097" y="572"/>
                        </a:cubicBezTo>
                        <a:cubicBezTo>
                          <a:pt x="800" y="572"/>
                          <a:pt x="800" y="572"/>
                          <a:pt x="800" y="572"/>
                        </a:cubicBezTo>
                        <a:cubicBezTo>
                          <a:pt x="840" y="64"/>
                          <a:pt x="840" y="64"/>
                          <a:pt x="840" y="64"/>
                        </a:cubicBezTo>
                        <a:lnTo>
                          <a:pt x="1056" y="64"/>
                        </a:lnTo>
                        <a:close/>
                        <a:moveTo>
                          <a:pt x="1163" y="636"/>
                        </a:moveTo>
                        <a:cubicBezTo>
                          <a:pt x="1466" y="636"/>
                          <a:pt x="1466" y="636"/>
                          <a:pt x="1466" y="636"/>
                        </a:cubicBezTo>
                        <a:cubicBezTo>
                          <a:pt x="1466" y="742"/>
                          <a:pt x="1466" y="742"/>
                          <a:pt x="1466" y="742"/>
                        </a:cubicBezTo>
                        <a:cubicBezTo>
                          <a:pt x="1466" y="825"/>
                          <a:pt x="1398" y="893"/>
                          <a:pt x="1314" y="893"/>
                        </a:cubicBezTo>
                        <a:cubicBezTo>
                          <a:pt x="1231" y="893"/>
                          <a:pt x="1163" y="825"/>
                          <a:pt x="1163" y="742"/>
                        </a:cubicBezTo>
                        <a:lnTo>
                          <a:pt x="1163" y="636"/>
                        </a:lnTo>
                        <a:close/>
                        <a:moveTo>
                          <a:pt x="1336" y="64"/>
                        </a:moveTo>
                        <a:cubicBezTo>
                          <a:pt x="1457" y="572"/>
                          <a:pt x="1457" y="572"/>
                          <a:pt x="1457" y="572"/>
                        </a:cubicBezTo>
                        <a:cubicBezTo>
                          <a:pt x="1161" y="572"/>
                          <a:pt x="1161" y="572"/>
                          <a:pt x="1161" y="572"/>
                        </a:cubicBezTo>
                        <a:cubicBezTo>
                          <a:pt x="1120" y="64"/>
                          <a:pt x="1120" y="64"/>
                          <a:pt x="1120" y="64"/>
                        </a:cubicBezTo>
                        <a:lnTo>
                          <a:pt x="1336" y="64"/>
                        </a:lnTo>
                        <a:close/>
                        <a:moveTo>
                          <a:pt x="763" y="222"/>
                        </a:moveTo>
                        <a:cubicBezTo>
                          <a:pt x="735" y="572"/>
                          <a:pt x="735" y="572"/>
                          <a:pt x="735" y="572"/>
                        </a:cubicBezTo>
                        <a:cubicBezTo>
                          <a:pt x="439" y="572"/>
                          <a:pt x="439" y="572"/>
                          <a:pt x="439" y="572"/>
                        </a:cubicBezTo>
                        <a:cubicBezTo>
                          <a:pt x="561" y="64"/>
                          <a:pt x="561" y="64"/>
                          <a:pt x="561" y="64"/>
                        </a:cubicBezTo>
                        <a:cubicBezTo>
                          <a:pt x="776" y="64"/>
                          <a:pt x="776" y="64"/>
                          <a:pt x="776" y="64"/>
                        </a:cubicBezTo>
                        <a:lnTo>
                          <a:pt x="763" y="222"/>
                        </a:lnTo>
                        <a:close/>
                        <a:moveTo>
                          <a:pt x="282" y="64"/>
                        </a:moveTo>
                        <a:cubicBezTo>
                          <a:pt x="495" y="64"/>
                          <a:pt x="495" y="64"/>
                          <a:pt x="495" y="64"/>
                        </a:cubicBezTo>
                        <a:cubicBezTo>
                          <a:pt x="373" y="572"/>
                          <a:pt x="373" y="572"/>
                          <a:pt x="373" y="572"/>
                        </a:cubicBezTo>
                        <a:cubicBezTo>
                          <a:pt x="79" y="572"/>
                          <a:pt x="79" y="572"/>
                          <a:pt x="79" y="572"/>
                        </a:cubicBezTo>
                        <a:lnTo>
                          <a:pt x="282" y="64"/>
                        </a:lnTo>
                        <a:close/>
                        <a:moveTo>
                          <a:pt x="64" y="742"/>
                        </a:moveTo>
                        <a:cubicBezTo>
                          <a:pt x="64" y="636"/>
                          <a:pt x="64" y="636"/>
                          <a:pt x="64" y="636"/>
                        </a:cubicBezTo>
                        <a:cubicBezTo>
                          <a:pt x="367" y="636"/>
                          <a:pt x="367" y="636"/>
                          <a:pt x="367" y="636"/>
                        </a:cubicBezTo>
                        <a:cubicBezTo>
                          <a:pt x="367" y="742"/>
                          <a:pt x="367" y="742"/>
                          <a:pt x="367" y="742"/>
                        </a:cubicBezTo>
                        <a:cubicBezTo>
                          <a:pt x="367" y="825"/>
                          <a:pt x="299" y="893"/>
                          <a:pt x="215" y="893"/>
                        </a:cubicBezTo>
                        <a:cubicBezTo>
                          <a:pt x="132" y="893"/>
                          <a:pt x="64" y="825"/>
                          <a:pt x="64" y="742"/>
                        </a:cubicBezTo>
                        <a:close/>
                        <a:moveTo>
                          <a:pt x="767" y="1800"/>
                        </a:moveTo>
                        <a:cubicBezTo>
                          <a:pt x="397" y="1800"/>
                          <a:pt x="397" y="1800"/>
                          <a:pt x="397" y="1800"/>
                        </a:cubicBezTo>
                        <a:cubicBezTo>
                          <a:pt x="397" y="1206"/>
                          <a:pt x="397" y="1206"/>
                          <a:pt x="397" y="1206"/>
                        </a:cubicBezTo>
                        <a:cubicBezTo>
                          <a:pt x="767" y="1206"/>
                          <a:pt x="767" y="1206"/>
                          <a:pt x="767" y="1206"/>
                        </a:cubicBezTo>
                        <a:lnTo>
                          <a:pt x="767" y="1800"/>
                        </a:lnTo>
                        <a:close/>
                        <a:moveTo>
                          <a:pt x="831" y="1800"/>
                        </a:moveTo>
                        <a:cubicBezTo>
                          <a:pt x="831" y="1174"/>
                          <a:pt x="831" y="1174"/>
                          <a:pt x="831" y="1174"/>
                        </a:cubicBezTo>
                        <a:cubicBezTo>
                          <a:pt x="831" y="1156"/>
                          <a:pt x="816" y="1142"/>
                          <a:pt x="799" y="1142"/>
                        </a:cubicBezTo>
                        <a:cubicBezTo>
                          <a:pt x="365" y="1142"/>
                          <a:pt x="365" y="1142"/>
                          <a:pt x="365" y="1142"/>
                        </a:cubicBezTo>
                        <a:cubicBezTo>
                          <a:pt x="347" y="1142"/>
                          <a:pt x="333" y="1156"/>
                          <a:pt x="333" y="1174"/>
                        </a:cubicBezTo>
                        <a:cubicBezTo>
                          <a:pt x="333" y="1800"/>
                          <a:pt x="333" y="1800"/>
                          <a:pt x="333" y="1800"/>
                        </a:cubicBezTo>
                        <a:cubicBezTo>
                          <a:pt x="247" y="1800"/>
                          <a:pt x="247" y="1800"/>
                          <a:pt x="247" y="1800"/>
                        </a:cubicBezTo>
                        <a:cubicBezTo>
                          <a:pt x="247" y="955"/>
                          <a:pt x="247" y="955"/>
                          <a:pt x="247" y="955"/>
                        </a:cubicBezTo>
                        <a:cubicBezTo>
                          <a:pt x="311" y="945"/>
                          <a:pt x="366" y="908"/>
                          <a:pt x="399" y="855"/>
                        </a:cubicBezTo>
                        <a:cubicBezTo>
                          <a:pt x="437" y="916"/>
                          <a:pt x="504" y="957"/>
                          <a:pt x="582" y="957"/>
                        </a:cubicBezTo>
                        <a:cubicBezTo>
                          <a:pt x="659" y="957"/>
                          <a:pt x="727" y="916"/>
                          <a:pt x="765" y="854"/>
                        </a:cubicBezTo>
                        <a:cubicBezTo>
                          <a:pt x="803" y="916"/>
                          <a:pt x="871" y="957"/>
                          <a:pt x="948" y="957"/>
                        </a:cubicBezTo>
                        <a:cubicBezTo>
                          <a:pt x="1025" y="957"/>
                          <a:pt x="1093" y="916"/>
                          <a:pt x="1131" y="855"/>
                        </a:cubicBezTo>
                        <a:cubicBezTo>
                          <a:pt x="1169" y="916"/>
                          <a:pt x="1237" y="957"/>
                          <a:pt x="1314" y="957"/>
                        </a:cubicBezTo>
                        <a:cubicBezTo>
                          <a:pt x="1392" y="957"/>
                          <a:pt x="1460" y="916"/>
                          <a:pt x="1498" y="855"/>
                        </a:cubicBezTo>
                        <a:cubicBezTo>
                          <a:pt x="1530" y="908"/>
                          <a:pt x="1585" y="945"/>
                          <a:pt x="1649" y="955"/>
                        </a:cubicBezTo>
                        <a:cubicBezTo>
                          <a:pt x="1649" y="1800"/>
                          <a:pt x="1649" y="1800"/>
                          <a:pt x="1649" y="1800"/>
                        </a:cubicBezTo>
                        <a:lnTo>
                          <a:pt x="831" y="1800"/>
                        </a:lnTo>
                        <a:close/>
                        <a:moveTo>
                          <a:pt x="1681" y="893"/>
                        </a:moveTo>
                        <a:cubicBezTo>
                          <a:pt x="1597" y="893"/>
                          <a:pt x="1530" y="825"/>
                          <a:pt x="1530" y="742"/>
                        </a:cubicBezTo>
                        <a:cubicBezTo>
                          <a:pt x="1530" y="636"/>
                          <a:pt x="1530" y="636"/>
                          <a:pt x="1530" y="636"/>
                        </a:cubicBezTo>
                        <a:cubicBezTo>
                          <a:pt x="1832" y="636"/>
                          <a:pt x="1832" y="636"/>
                          <a:pt x="1832" y="636"/>
                        </a:cubicBezTo>
                        <a:cubicBezTo>
                          <a:pt x="1832" y="734"/>
                          <a:pt x="1832" y="734"/>
                          <a:pt x="1832" y="734"/>
                        </a:cubicBezTo>
                        <a:cubicBezTo>
                          <a:pt x="1832" y="737"/>
                          <a:pt x="1832" y="739"/>
                          <a:pt x="1832" y="742"/>
                        </a:cubicBezTo>
                        <a:cubicBezTo>
                          <a:pt x="1832" y="825"/>
                          <a:pt x="1764" y="893"/>
                          <a:pt x="1681" y="893"/>
                        </a:cubicBezTo>
                        <a:close/>
                      </a:path>
                    </a:pathLst>
                  </a:custGeom>
                  <a:grpFill/>
                  <a:ln w="9525">
                    <a:solidFill>
                      <a:srgbClr val="004877"/>
                    </a:solidFill>
                    <a:round/>
                    <a:headEnd/>
                    <a:tailEnd/>
                  </a:ln>
                </p:spPr>
                <p:txBody>
                  <a:bodyPr vert="horz" wrap="square" lIns="72746" tIns="36373" rIns="72746" bIns="36373" numCol="1" anchor="t" anchorCtr="0" compatLnSpc="1">
                    <a:prstTxWarp prst="textNoShape">
                      <a:avLst/>
                    </a:prstTxWarp>
                  </a:bodyPr>
                  <a:lstStyle/>
                  <a:p>
                    <a:pPr defTabSz="776116"/>
                    <a:endParaRPr lang="en-US" sz="1527">
                      <a:solidFill>
                        <a:prstClr val="black"/>
                      </a:solidFill>
                    </a:endParaRPr>
                  </a:p>
                </p:txBody>
              </p:sp>
              <p:sp>
                <p:nvSpPr>
                  <p:cNvPr id="79" name="Rectangle 6">
                    <a:extLst>
                      <a:ext uri="{FF2B5EF4-FFF2-40B4-BE49-F238E27FC236}">
                        <a16:creationId xmlns:a16="http://schemas.microsoft.com/office/drawing/2014/main" id="{D60E0CB7-52C5-02D3-8247-BF857D1B164E}"/>
                      </a:ext>
                    </a:extLst>
                  </p:cNvPr>
                  <p:cNvSpPr/>
                  <p:nvPr/>
                </p:nvSpPr>
                <p:spPr bwMode="auto">
                  <a:xfrm>
                    <a:off x="2662" y="3607"/>
                    <a:ext cx="152" cy="257"/>
                  </a:xfrm>
                  <a:prstGeom prst="rect">
                    <a:avLst/>
                  </a:prstGeom>
                  <a:grpFill/>
                  <a:ln w="9525">
                    <a:solidFill>
                      <a:srgbClr val="004877"/>
                    </a:solidFill>
                    <a:miter lim="800000"/>
                    <a:headEnd/>
                    <a:tailEnd/>
                  </a:ln>
                </p:spPr>
                <p:txBody>
                  <a:bodyPr vert="horz" wrap="square" lIns="72746" tIns="36373" rIns="72746" bIns="36373" numCol="1" anchor="t" anchorCtr="0" compatLnSpc="1">
                    <a:prstTxWarp prst="textNoShape">
                      <a:avLst/>
                    </a:prstTxWarp>
                  </a:bodyPr>
                  <a:lstStyle/>
                  <a:p>
                    <a:pPr defTabSz="776116"/>
                    <a:endParaRPr lang="en-US" sz="1527">
                      <a:solidFill>
                        <a:prstClr val="black"/>
                      </a:solidFill>
                    </a:endParaRPr>
                  </a:p>
                </p:txBody>
              </p:sp>
              <p:sp>
                <p:nvSpPr>
                  <p:cNvPr id="80" name="Freeform 7">
                    <a:extLst>
                      <a:ext uri="{FF2B5EF4-FFF2-40B4-BE49-F238E27FC236}">
                        <a16:creationId xmlns:a16="http://schemas.microsoft.com/office/drawing/2014/main" id="{872CC039-777F-3398-9F6D-33D67C9133EE}"/>
                      </a:ext>
                    </a:extLst>
                  </p:cNvPr>
                  <p:cNvSpPr/>
                  <p:nvPr/>
                </p:nvSpPr>
                <p:spPr bwMode="auto">
                  <a:xfrm>
                    <a:off x="3408" y="2596"/>
                    <a:ext cx="1393" cy="1394"/>
                  </a:xfrm>
                  <a:custGeom>
                    <a:avLst/>
                    <a:gdLst>
                      <a:gd name="T0" fmla="*/ 555 w 587"/>
                      <a:gd name="T1" fmla="*/ 0 h 587"/>
                      <a:gd name="T2" fmla="*/ 32 w 587"/>
                      <a:gd name="T3" fmla="*/ 0 h 587"/>
                      <a:gd name="T4" fmla="*/ 0 w 587"/>
                      <a:gd name="T5" fmla="*/ 32 h 587"/>
                      <a:gd name="T6" fmla="*/ 0 w 587"/>
                      <a:gd name="T7" fmla="*/ 555 h 587"/>
                      <a:gd name="T8" fmla="*/ 32 w 587"/>
                      <a:gd name="T9" fmla="*/ 587 h 587"/>
                      <a:gd name="T10" fmla="*/ 555 w 587"/>
                      <a:gd name="T11" fmla="*/ 587 h 587"/>
                      <a:gd name="T12" fmla="*/ 587 w 587"/>
                      <a:gd name="T13" fmla="*/ 555 h 587"/>
                      <a:gd name="T14" fmla="*/ 587 w 587"/>
                      <a:gd name="T15" fmla="*/ 32 h 587"/>
                      <a:gd name="T16" fmla="*/ 555 w 587"/>
                      <a:gd name="T17" fmla="*/ 0 h 587"/>
                      <a:gd name="T18" fmla="*/ 523 w 587"/>
                      <a:gd name="T19" fmla="*/ 523 h 587"/>
                      <a:gd name="T20" fmla="*/ 64 w 587"/>
                      <a:gd name="T21" fmla="*/ 523 h 587"/>
                      <a:gd name="T22" fmla="*/ 64 w 587"/>
                      <a:gd name="T23" fmla="*/ 64 h 587"/>
                      <a:gd name="T24" fmla="*/ 523 w 587"/>
                      <a:gd name="T25" fmla="*/ 64 h 587"/>
                      <a:gd name="T26" fmla="*/ 523 w 587"/>
                      <a:gd name="T27" fmla="*/ 52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587">
                        <a:moveTo>
                          <a:pt x="555" y="0"/>
                        </a:moveTo>
                        <a:cubicBezTo>
                          <a:pt x="32" y="0"/>
                          <a:pt x="32" y="0"/>
                          <a:pt x="32" y="0"/>
                        </a:cubicBezTo>
                        <a:cubicBezTo>
                          <a:pt x="14" y="0"/>
                          <a:pt x="0" y="15"/>
                          <a:pt x="0" y="32"/>
                        </a:cubicBezTo>
                        <a:cubicBezTo>
                          <a:pt x="0" y="555"/>
                          <a:pt x="0" y="555"/>
                          <a:pt x="0" y="555"/>
                        </a:cubicBezTo>
                        <a:cubicBezTo>
                          <a:pt x="0" y="573"/>
                          <a:pt x="14" y="587"/>
                          <a:pt x="32" y="587"/>
                        </a:cubicBezTo>
                        <a:cubicBezTo>
                          <a:pt x="555" y="587"/>
                          <a:pt x="555" y="587"/>
                          <a:pt x="555" y="587"/>
                        </a:cubicBezTo>
                        <a:cubicBezTo>
                          <a:pt x="573" y="587"/>
                          <a:pt x="587" y="573"/>
                          <a:pt x="587" y="555"/>
                        </a:cubicBezTo>
                        <a:cubicBezTo>
                          <a:pt x="587" y="32"/>
                          <a:pt x="587" y="32"/>
                          <a:pt x="587" y="32"/>
                        </a:cubicBezTo>
                        <a:cubicBezTo>
                          <a:pt x="587" y="15"/>
                          <a:pt x="573" y="0"/>
                          <a:pt x="555" y="0"/>
                        </a:cubicBezTo>
                        <a:close/>
                        <a:moveTo>
                          <a:pt x="523" y="523"/>
                        </a:moveTo>
                        <a:cubicBezTo>
                          <a:pt x="64" y="523"/>
                          <a:pt x="64" y="523"/>
                          <a:pt x="64" y="523"/>
                        </a:cubicBezTo>
                        <a:cubicBezTo>
                          <a:pt x="64" y="64"/>
                          <a:pt x="64" y="64"/>
                          <a:pt x="64" y="64"/>
                        </a:cubicBezTo>
                        <a:cubicBezTo>
                          <a:pt x="523" y="64"/>
                          <a:pt x="523" y="64"/>
                          <a:pt x="523" y="64"/>
                        </a:cubicBezTo>
                        <a:lnTo>
                          <a:pt x="523" y="523"/>
                        </a:lnTo>
                        <a:close/>
                      </a:path>
                    </a:pathLst>
                  </a:custGeom>
                  <a:grpFill/>
                  <a:ln w="9525">
                    <a:solidFill>
                      <a:srgbClr val="004877"/>
                    </a:solidFill>
                    <a:round/>
                    <a:headEnd/>
                    <a:tailEnd/>
                  </a:ln>
                </p:spPr>
                <p:txBody>
                  <a:bodyPr vert="horz" wrap="square" lIns="72746" tIns="36373" rIns="72746" bIns="36373" numCol="1" anchor="t" anchorCtr="0" compatLnSpc="1">
                    <a:prstTxWarp prst="textNoShape">
                      <a:avLst/>
                    </a:prstTxWarp>
                  </a:bodyPr>
                  <a:lstStyle/>
                  <a:p>
                    <a:pPr defTabSz="776116"/>
                    <a:endParaRPr lang="en-US" sz="1527">
                      <a:solidFill>
                        <a:prstClr val="black"/>
                      </a:solidFill>
                    </a:endParaRPr>
                  </a:p>
                </p:txBody>
              </p:sp>
            </p:grpSp>
            <p:pic>
              <p:nvPicPr>
                <p:cNvPr id="96" name="Graphic 95" descr="Cycle with people with solid fill">
                  <a:extLst>
                    <a:ext uri="{FF2B5EF4-FFF2-40B4-BE49-F238E27FC236}">
                      <a16:creationId xmlns:a16="http://schemas.microsoft.com/office/drawing/2014/main" id="{94A39EAB-91FB-B6F6-820F-569C27F519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01184" y="4867051"/>
                  <a:ext cx="406299" cy="406299"/>
                </a:xfrm>
                <a:prstGeom prst="rect">
                  <a:avLst/>
                </a:prstGeom>
              </p:spPr>
            </p:pic>
            <p:pic>
              <p:nvPicPr>
                <p:cNvPr id="98" name="Graphic 97" descr="Speaker phone with solid fill">
                  <a:extLst>
                    <a:ext uri="{FF2B5EF4-FFF2-40B4-BE49-F238E27FC236}">
                      <a16:creationId xmlns:a16="http://schemas.microsoft.com/office/drawing/2014/main" id="{AE790FC7-AAA2-8654-E08E-027131C6FC1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23442" y="4903885"/>
                  <a:ext cx="278976" cy="278976"/>
                </a:xfrm>
                <a:prstGeom prst="rect">
                  <a:avLst/>
                </a:prstGeom>
              </p:spPr>
            </p:pic>
          </p:grpSp>
        </p:grpSp>
        <p:sp>
          <p:nvSpPr>
            <p:cNvPr id="62" name="TextBox 61">
              <a:extLst>
                <a:ext uri="{FF2B5EF4-FFF2-40B4-BE49-F238E27FC236}">
                  <a16:creationId xmlns:a16="http://schemas.microsoft.com/office/drawing/2014/main" id="{E820C1EF-46AC-1737-62BC-58D2499DEE71}"/>
                </a:ext>
              </a:extLst>
            </p:cNvPr>
            <p:cNvSpPr txBox="1"/>
            <p:nvPr/>
          </p:nvSpPr>
          <p:spPr>
            <a:xfrm>
              <a:off x="8431796" y="4355065"/>
              <a:ext cx="1229505" cy="180000"/>
            </a:xfrm>
            <a:prstGeom prst="rect">
              <a:avLst/>
            </a:prstGeom>
            <a:solidFill>
              <a:srgbClr val="EEEEEE"/>
            </a:solidFill>
          </p:spPr>
          <p:txBody>
            <a:bodyPr wrap="square" tIns="36000" bIns="36000">
              <a:spAutoFit/>
            </a:bodyPr>
            <a:lstStyle/>
            <a:p>
              <a:pPr defTabSz="776116"/>
              <a:r>
                <a:rPr lang="en-AU" sz="800" b="1">
                  <a:solidFill>
                    <a:srgbClr val="7B7B7B"/>
                  </a:solidFill>
                  <a:cs typeface="Segoe UI" panose="020B0502040204020203" pitchFamily="34" charset="0"/>
                </a:rPr>
                <a:t>ONGOING SUPPORT</a:t>
              </a:r>
              <a:endParaRPr lang="en-US" sz="800" b="1">
                <a:solidFill>
                  <a:srgbClr val="7B7B7B"/>
                </a:solidFill>
                <a:cs typeface="Segoe UI" panose="020B0502040204020203" pitchFamily="34" charset="0"/>
              </a:endParaRPr>
            </a:p>
          </p:txBody>
        </p:sp>
      </p:grpSp>
    </p:spTree>
    <p:extLst>
      <p:ext uri="{BB962C8B-B14F-4D97-AF65-F5344CB8AC3E}">
        <p14:creationId xmlns:p14="http://schemas.microsoft.com/office/powerpoint/2010/main" val="3513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42108C-B3BD-E84B-85EF-E1AB6ADFCDBC}"/>
              </a:ext>
            </a:extLst>
          </p:cNvPr>
          <p:cNvSpPr txBox="1"/>
          <p:nvPr/>
        </p:nvSpPr>
        <p:spPr>
          <a:xfrm>
            <a:off x="248939" y="1568259"/>
            <a:ext cx="2189460" cy="3721100"/>
          </a:xfrm>
          <a:prstGeom prst="rect">
            <a:avLst/>
          </a:prstGeom>
          <a:ln>
            <a:noFill/>
          </a:ln>
        </p:spPr>
        <p:txBody>
          <a:bodyPr vert="horz" lIns="0" tIns="45713" rIns="0" bIns="45713" rtlCol="0" anchor="ctr">
            <a:noAutofit/>
          </a:bodyPr>
          <a:lstStyle/>
          <a:p>
            <a:pPr defTabSz="1074418">
              <a:spcBef>
                <a:spcPts val="1410"/>
              </a:spcBef>
            </a:pPr>
            <a:r>
              <a:rPr lang="en-AU" sz="2000" b="1" dirty="0">
                <a:solidFill>
                  <a:schemeClr val="accent6"/>
                </a:solidFill>
                <a:cs typeface="Segoe UI Semilight" panose="020B0402040204020203" pitchFamily="34" charset="0"/>
              </a:rPr>
              <a:t>Example: </a:t>
            </a:r>
          </a:p>
          <a:p>
            <a:pPr defTabSz="1074418">
              <a:spcBef>
                <a:spcPts val="1410"/>
              </a:spcBef>
            </a:pPr>
            <a:r>
              <a:rPr lang="en-AU" sz="2000" b="1" dirty="0">
                <a:solidFill>
                  <a:schemeClr val="accent6"/>
                </a:solidFill>
                <a:cs typeface="Segoe UI Semilight" panose="020B0402040204020203" pitchFamily="34" charset="0"/>
              </a:rPr>
              <a:t>BFC Business Approvals Journey Map template customised by City of Kingston</a:t>
            </a:r>
          </a:p>
        </p:txBody>
      </p:sp>
      <p:pic>
        <p:nvPicPr>
          <p:cNvPr id="35" name="Picture 34">
            <a:extLst>
              <a:ext uri="{FF2B5EF4-FFF2-40B4-BE49-F238E27FC236}">
                <a16:creationId xmlns:a16="http://schemas.microsoft.com/office/drawing/2014/main" id="{CC35B2BF-984E-585F-7917-B46E974D74A8}"/>
              </a:ext>
            </a:extLst>
          </p:cNvPr>
          <p:cNvPicPr>
            <a:picLocks noChangeAspect="1"/>
          </p:cNvPicPr>
          <p:nvPr/>
        </p:nvPicPr>
        <p:blipFill>
          <a:blip r:embed="rId3"/>
          <a:stretch>
            <a:fillRect/>
          </a:stretch>
        </p:blipFill>
        <p:spPr>
          <a:xfrm>
            <a:off x="2463799" y="0"/>
            <a:ext cx="9729216" cy="6858000"/>
          </a:xfrm>
          <a:prstGeom prst="rect">
            <a:avLst/>
          </a:prstGeom>
        </p:spPr>
      </p:pic>
    </p:spTree>
    <p:extLst>
      <p:ext uri="{BB962C8B-B14F-4D97-AF65-F5344CB8AC3E}">
        <p14:creationId xmlns:p14="http://schemas.microsoft.com/office/powerpoint/2010/main" val="12574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42108C-B3BD-E84B-85EF-E1AB6ADFCDBC}"/>
              </a:ext>
            </a:extLst>
          </p:cNvPr>
          <p:cNvSpPr txBox="1"/>
          <p:nvPr/>
        </p:nvSpPr>
        <p:spPr>
          <a:xfrm>
            <a:off x="382771" y="1524000"/>
            <a:ext cx="2264175" cy="3733800"/>
          </a:xfrm>
          <a:prstGeom prst="rect">
            <a:avLst/>
          </a:prstGeom>
        </p:spPr>
        <p:txBody>
          <a:bodyPr vert="horz" lIns="0" tIns="45713" rIns="0" bIns="45713" rtlCol="0" anchor="ctr">
            <a:noAutofit/>
          </a:bodyPr>
          <a:lstStyle/>
          <a:p>
            <a:pPr defTabSz="1074418">
              <a:spcBef>
                <a:spcPts val="1410"/>
              </a:spcBef>
            </a:pPr>
            <a:r>
              <a:rPr lang="en-AU" sz="2000" b="1" dirty="0">
                <a:solidFill>
                  <a:schemeClr val="accent6"/>
                </a:solidFill>
                <a:cs typeface="Segoe UI Semilight" panose="020B0402040204020203" pitchFamily="34" charset="0"/>
              </a:rPr>
              <a:t>Example:</a:t>
            </a:r>
          </a:p>
          <a:p>
            <a:pPr defTabSz="1074418">
              <a:spcBef>
                <a:spcPts val="1410"/>
              </a:spcBef>
            </a:pPr>
            <a:r>
              <a:rPr lang="en-AU" sz="2000" b="1" dirty="0">
                <a:solidFill>
                  <a:schemeClr val="accent6"/>
                </a:solidFill>
                <a:cs typeface="Segoe UI Semilight" panose="020B0402040204020203" pitchFamily="34" charset="0"/>
              </a:rPr>
              <a:t>BFC Business Approvals Journey Map template customised by Nillumbik Shire Council</a:t>
            </a:r>
          </a:p>
        </p:txBody>
      </p:sp>
      <p:pic>
        <p:nvPicPr>
          <p:cNvPr id="4" name="Picture 3">
            <a:extLst>
              <a:ext uri="{FF2B5EF4-FFF2-40B4-BE49-F238E27FC236}">
                <a16:creationId xmlns:a16="http://schemas.microsoft.com/office/drawing/2014/main" id="{6C627A11-C629-88CF-4876-95FD683C7995}"/>
              </a:ext>
            </a:extLst>
          </p:cNvPr>
          <p:cNvPicPr>
            <a:picLocks noChangeAspect="1"/>
          </p:cNvPicPr>
          <p:nvPr/>
        </p:nvPicPr>
        <p:blipFill>
          <a:blip r:embed="rId3"/>
          <a:stretch>
            <a:fillRect/>
          </a:stretch>
        </p:blipFill>
        <p:spPr>
          <a:xfrm>
            <a:off x="2515359" y="0"/>
            <a:ext cx="9686166" cy="6858000"/>
          </a:xfrm>
          <a:prstGeom prst="rect">
            <a:avLst/>
          </a:prstGeom>
        </p:spPr>
      </p:pic>
      <p:sp>
        <p:nvSpPr>
          <p:cNvPr id="2" name="Rectangle 1">
            <a:extLst>
              <a:ext uri="{FF2B5EF4-FFF2-40B4-BE49-F238E27FC236}">
                <a16:creationId xmlns:a16="http://schemas.microsoft.com/office/drawing/2014/main" id="{99CC4E48-B3E5-2C27-AF9D-ECAB33A6F30D}"/>
              </a:ext>
            </a:extLst>
          </p:cNvPr>
          <p:cNvSpPr/>
          <p:nvPr/>
        </p:nvSpPr>
        <p:spPr>
          <a:xfrm>
            <a:off x="10504967" y="159488"/>
            <a:ext cx="350875" cy="648586"/>
          </a:xfrm>
          <a:prstGeom prst="rect">
            <a:avLst/>
          </a:prstGeom>
          <a:solidFill>
            <a:srgbClr val="4D4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7944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SG Core Brand Widescreen">
  <a:themeElements>
    <a:clrScheme name="VSG Core Brand">
      <a:dk1>
        <a:srgbClr val="000000"/>
      </a:dk1>
      <a:lt1>
        <a:srgbClr val="FFFFFF"/>
      </a:lt1>
      <a:dk2>
        <a:srgbClr val="53565A"/>
      </a:dk2>
      <a:lt2>
        <a:srgbClr val="D9D9D6"/>
      </a:lt2>
      <a:accent1>
        <a:srgbClr val="0072CE"/>
      </a:accent1>
      <a:accent2>
        <a:srgbClr val="007B4B"/>
      </a:accent2>
      <a:accent3>
        <a:srgbClr val="0090DA"/>
      </a:accent3>
      <a:accent4>
        <a:srgbClr val="64A289"/>
      </a:accent4>
      <a:accent5>
        <a:srgbClr val="004C97"/>
      </a:accent5>
      <a:accent6>
        <a:srgbClr val="207986"/>
      </a:accent6>
      <a:hlink>
        <a:srgbClr val="0090DA"/>
      </a:hlink>
      <a:folHlink>
        <a:srgbClr val="042F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VSG PowerPoint_Widescreen_TEMPLATE_V1" id="{8182AC63-011D-B64D-A6B6-91DB1D42E25C}" vid="{1930A803-ED3E-E14B-AF85-B1DB750580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a322ce9-4c1f-461b-ac3c-1e06b80bf95c">
      <UserInfo>
        <DisplayName/>
        <AccountId xsi:nil="true"/>
        <AccountType/>
      </UserInfo>
    </SharedWithUsers>
    <TaxCatchAll xmlns="8a322ce9-4c1f-461b-ac3c-1e06b80bf95c" xsi:nil="true"/>
    <_Flow_SignoffStatus xmlns="7332f46e-5dd2-4d5e-add3-10875bf0e28b" xsi:nil="true"/>
    <lcf76f155ced4ddcb4097134ff3c332f xmlns="7332f46e-5dd2-4d5e-add3-10875bf0e28b">
      <Terms xmlns="http://schemas.microsoft.com/office/infopath/2007/PartnerControls"/>
    </lcf76f155ced4ddcb4097134ff3c332f>
    <Notes xmlns="7332f46e-5dd2-4d5e-add3-10875bf0e2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E390636B9A864A8CEB0F361668907D" ma:contentTypeVersion="20" ma:contentTypeDescription="Create a new document." ma:contentTypeScope="" ma:versionID="972ae53c196583fb67081fd26c4a500d">
  <xsd:schema xmlns:xsd="http://www.w3.org/2001/XMLSchema" xmlns:xs="http://www.w3.org/2001/XMLSchema" xmlns:p="http://schemas.microsoft.com/office/2006/metadata/properties" xmlns:ns2="8a322ce9-4c1f-461b-ac3c-1e06b80bf95c" xmlns:ns3="7332f46e-5dd2-4d5e-add3-10875bf0e28b" targetNamespace="http://schemas.microsoft.com/office/2006/metadata/properties" ma:root="true" ma:fieldsID="77163ca2f2ec7192d59210c3ac687102" ns2:_="" ns3:_="">
    <xsd:import namespace="8a322ce9-4c1f-461b-ac3c-1e06b80bf95c"/>
    <xsd:import namespace="7332f46e-5dd2-4d5e-add3-10875bf0e2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22ce9-4c1f-461b-ac3c-1e06b80bf95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77da9c-e813-423c-aded-58d49c92d07d}" ma:internalName="TaxCatchAll" ma:showField="CatchAllData" ma:web="8a322ce9-4c1f-461b-ac3c-1e06b80bf9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32f46e-5dd2-4d5e-add3-10875bf0e2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element name="Notes" ma:index="27" nillable="true" ma:displayName="Note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E05582-7174-4A9F-852D-EF47324963BB}">
  <ds:schemaRefs>
    <ds:schemaRef ds:uri="http://schemas.microsoft.com/office/2006/documentManagement/types"/>
    <ds:schemaRef ds:uri="http://www.w3.org/XML/1998/namespace"/>
    <ds:schemaRef ds:uri="7332f46e-5dd2-4d5e-add3-10875bf0e28b"/>
    <ds:schemaRef ds:uri="http://schemas.openxmlformats.org/package/2006/metadata/core-properties"/>
    <ds:schemaRef ds:uri="http://purl.org/dc/terms/"/>
    <ds:schemaRef ds:uri="http://schemas.microsoft.com/office/2006/metadata/properties"/>
    <ds:schemaRef ds:uri="http://purl.org/dc/elements/1.1/"/>
    <ds:schemaRef ds:uri="http://schemas.microsoft.com/office/infopath/2007/PartnerControls"/>
    <ds:schemaRef ds:uri="8a322ce9-4c1f-461b-ac3c-1e06b80bf95c"/>
    <ds:schemaRef ds:uri="http://purl.org/dc/dcmitype/"/>
  </ds:schemaRefs>
</ds:datastoreItem>
</file>

<file path=customXml/itemProps2.xml><?xml version="1.0" encoding="utf-8"?>
<ds:datastoreItem xmlns:ds="http://schemas.openxmlformats.org/officeDocument/2006/customXml" ds:itemID="{6685B1DB-EFF6-4D0B-B990-0BA27E04A964}">
  <ds:schemaRefs>
    <ds:schemaRef ds:uri="http://schemas.microsoft.com/sharepoint/v3/contenttype/forms"/>
  </ds:schemaRefs>
</ds:datastoreItem>
</file>

<file path=customXml/itemProps3.xml><?xml version="1.0" encoding="utf-8"?>
<ds:datastoreItem xmlns:ds="http://schemas.openxmlformats.org/officeDocument/2006/customXml" ds:itemID="{F4CD90C1-BE13-4E9B-801F-F7C31952FD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322ce9-4c1f-461b-ac3c-1e06b80bf95c"/>
    <ds:schemaRef ds:uri="7332f46e-5dd2-4d5e-add3-10875bf0e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VSG Core Brand Widescreen</Template>
  <TotalTime>15</TotalTime>
  <Words>822</Words>
  <Application>Microsoft Office PowerPoint</Application>
  <PresentationFormat>Widescreen</PresentationFormat>
  <Paragraphs>72</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VSG Core Brand Widescreen</vt:lpstr>
      <vt:lpstr>Business Approvals Journey Map   Council User Guide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 State Government PowerPoint Template</dc:title>
  <dc:subject/>
  <dc:creator>Design Studio</dc:creator>
  <cp:keywords/>
  <dc:description/>
  <cp:lastModifiedBy>Saskia R Wells (DJSIR)</cp:lastModifiedBy>
  <cp:revision>4</cp:revision>
  <cp:lastPrinted>2024-11-10T22:21:49Z</cp:lastPrinted>
  <dcterms:created xsi:type="dcterms:W3CDTF">2023-09-21T23:44:44Z</dcterms:created>
  <dcterms:modified xsi:type="dcterms:W3CDTF">2025-12-10T04:53:00Z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DEDJTRSection">
    <vt:lpwstr/>
  </property>
  <property fmtid="{D5CDD505-2E9C-101B-9397-08002B2CF9AE}" pid="4" name="DEDJTRGroup">
    <vt:lpwstr/>
  </property>
  <property fmtid="{D5CDD505-2E9C-101B-9397-08002B2CF9AE}" pid="5" name="DEDJTRSecurityClassification">
    <vt:lpwstr/>
  </property>
  <property fmtid="{D5CDD505-2E9C-101B-9397-08002B2CF9AE}" pid="6" name="DEDJTRDivision">
    <vt:lpwstr/>
  </property>
  <property fmtid="{D5CDD505-2E9C-101B-9397-08002B2CF9AE}" pid="7" name="DEDJTRBranch">
    <vt:lpwstr/>
  </property>
  <property fmtid="{D5CDD505-2E9C-101B-9397-08002B2CF9AE}" pid="8" name="MSIP_Label_d00a4df9-c942-4b09-b23a-6c1023f6de27_Enabled">
    <vt:lpwstr>true</vt:lpwstr>
  </property>
  <property fmtid="{D5CDD505-2E9C-101B-9397-08002B2CF9AE}" pid="9" name="MSIP_Label_d00a4df9-c942-4b09-b23a-6c1023f6de27_SetDate">
    <vt:lpwstr>2023-07-26T07:08:13Z</vt:lpwstr>
  </property>
  <property fmtid="{D5CDD505-2E9C-101B-9397-08002B2CF9AE}" pid="10" name="MSIP_Label_d00a4df9-c942-4b09-b23a-6c1023f6de27_Method">
    <vt:lpwstr>Privileged</vt:lpwstr>
  </property>
  <property fmtid="{D5CDD505-2E9C-101B-9397-08002B2CF9AE}" pid="11" name="MSIP_Label_d00a4df9-c942-4b09-b23a-6c1023f6de27_Name">
    <vt:lpwstr>Official (DJPR)</vt:lpwstr>
  </property>
  <property fmtid="{D5CDD505-2E9C-101B-9397-08002B2CF9AE}" pid="12" name="MSIP_Label_d00a4df9-c942-4b09-b23a-6c1023f6de27_SiteId">
    <vt:lpwstr>722ea0be-3e1c-4b11-ad6f-9401d6856e24</vt:lpwstr>
  </property>
  <property fmtid="{D5CDD505-2E9C-101B-9397-08002B2CF9AE}" pid="13" name="MSIP_Label_d00a4df9-c942-4b09-b23a-6c1023f6de27_ActionId">
    <vt:lpwstr>f94f6933-abb1-417e-8755-075c14cdff12</vt:lpwstr>
  </property>
  <property fmtid="{D5CDD505-2E9C-101B-9397-08002B2CF9AE}" pid="14" name="MSIP_Label_d00a4df9-c942-4b09-b23a-6c1023f6de27_ContentBits">
    <vt:lpwstr>3</vt:lpwstr>
  </property>
  <property fmtid="{D5CDD505-2E9C-101B-9397-08002B2CF9AE}" pid="15" name="ClassificationContentMarkingFooterLocations">
    <vt:lpwstr>DJSIR 2023:8</vt:lpwstr>
  </property>
  <property fmtid="{D5CDD505-2E9C-101B-9397-08002B2CF9AE}" pid="16" name="ClassificationContentMarkingFooterText">
    <vt:lpwstr>OFFICIAL</vt:lpwstr>
  </property>
  <property fmtid="{D5CDD505-2E9C-101B-9397-08002B2CF9AE}" pid="17" name="ClassificationContentMarkingHeaderLocations">
    <vt:lpwstr>DJSIR 2023:7</vt:lpwstr>
  </property>
  <property fmtid="{D5CDD505-2E9C-101B-9397-08002B2CF9AE}" pid="18" name="ClassificationContentMarkingHeaderText">
    <vt:lpwstr>OFFICIAL</vt:lpwstr>
  </property>
  <property fmtid="{D5CDD505-2E9C-101B-9397-08002B2CF9AE}" pid="19" name="ContentTypeId">
    <vt:lpwstr>0x0101004CE390636B9A864A8CEB0F361668907D</vt:lpwstr>
  </property>
  <property fmtid="{D5CDD505-2E9C-101B-9397-08002B2CF9AE}" pid="20" name="Order">
    <vt:r8>102800</vt:r8>
  </property>
  <property fmtid="{D5CDD505-2E9C-101B-9397-08002B2CF9AE}" pid="21" name="xd_Signature">
    <vt:bool>false</vt:bool>
  </property>
  <property fmtid="{D5CDD505-2E9C-101B-9397-08002B2CF9AE}" pid="22" name="xd_ProgID">
    <vt:lpwstr/>
  </property>
  <property fmtid="{D5CDD505-2E9C-101B-9397-08002B2CF9AE}" pid="23" name="ComplianceAssetId">
    <vt:lpwstr/>
  </property>
  <property fmtid="{D5CDD505-2E9C-101B-9397-08002B2CF9AE}" pid="24" name="TemplateUrl">
    <vt:lpwstr/>
  </property>
  <property fmtid="{D5CDD505-2E9C-101B-9397-08002B2CF9AE}" pid="25" name="_ExtendedDescription">
    <vt:lpwstr/>
  </property>
  <property fmtid="{D5CDD505-2E9C-101B-9397-08002B2CF9AE}" pid="26" name="TriggerFlowInfo">
    <vt:lpwstr/>
  </property>
  <property fmtid="{D5CDD505-2E9C-101B-9397-08002B2CF9AE}" pid="27" name="Completedproject?">
    <vt:bool>false</vt:bool>
  </property>
</Properties>
</file>