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8"/>
  </p:notesMasterIdLst>
  <p:sldIdLst>
    <p:sldId id="3503" r:id="rId5"/>
    <p:sldId id="264" r:id="rId6"/>
    <p:sldId id="268" r:id="rId7"/>
  </p:sldIdLst>
  <p:sldSz cx="12599988" cy="215995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8037C23-9FBF-1B4A-9CE5-1B9CC0000223}" name="Saskia R Wells (DJSIR)" initials="SW" userId="S::saskia.wells@invest.vic.gov.au::7d714130-a370-4ddd-a6cd-7077970ce626" providerId="AD"/>
  <p188:author id="{DBB9124D-2926-B2D4-BCB1-951C7BAAC7F5}" name="Leanne M Bolton (DJSIR)" initials="LB" userId="S::leanne.bolton@ecodev.vic.gov.au::6736d8de-e8e5-4d1a-88c9-6ccf4f4d80d5" providerId="AD"/>
  <p188:author id="{2AF82BAF-1315-11BE-3614-8020E667FD8B}" name="Stella Rivera (DJSIR)" initials="SR" userId="S::Stella.Rivera@ecodev.vic.gov.au::0bdf39fa-2c4c-49b1-9bb9-b46a6f08a8e6" providerId="AD"/>
  <p188:author id="{56C5BBB1-FEE1-31CB-5E0A-AC1F933CD2B8}" name="Dan X Cahill (DJSIR)" initials="DC" userId="S::dan.x.cahill@ecodev.vic.gov.au::eef166f1-3451-415c-9173-2f5ed4f09da7" providerId="AD"/>
  <p188:author id="{A6F267D9-98A3-986D-844E-794F4F6D17EF}" name="Corey M Limon-Durand (DJSIR)" initials="CL" userId="S::Corey.Limon-Durand@ecodev.vic.gov.au::5f7d8c28-afe0-435a-9004-0bc8eec86b92"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43B9A3"/>
    <a:srgbClr val="BAD377"/>
    <a:srgbClr val="D9D9D9"/>
    <a:srgbClr val="87C8CE"/>
    <a:srgbClr val="201547"/>
    <a:srgbClr val="232F3E"/>
    <a:srgbClr val="F69270"/>
    <a:srgbClr val="EA6F9E"/>
    <a:srgbClr val="F4D070"/>
    <a:srgbClr val="5ABF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1422" y="-308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684D9C-05C6-CA47-A19C-2F7628DB7445}" type="datetimeFigureOut">
              <a:rPr lang="en-US" smtClean="0"/>
              <a:t>12/9/2025</a:t>
            </a:fld>
            <a:endParaRPr lang="en-US"/>
          </a:p>
        </p:txBody>
      </p:sp>
      <p:sp>
        <p:nvSpPr>
          <p:cNvPr id="4" name="Slide Image Placeholder 3"/>
          <p:cNvSpPr>
            <a:spLocks noGrp="1" noRot="1" noChangeAspect="1"/>
          </p:cNvSpPr>
          <p:nvPr>
            <p:ph type="sldImg" idx="2"/>
          </p:nvPr>
        </p:nvSpPr>
        <p:spPr>
          <a:xfrm>
            <a:off x="2528888" y="1143000"/>
            <a:ext cx="1800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0A9433-D747-A440-8454-BB2BF25C8E11}" type="slidenum">
              <a:rPr lang="en-US" smtClean="0"/>
              <a:t>‹#›</a:t>
            </a:fld>
            <a:endParaRPr lang="en-US"/>
          </a:p>
        </p:txBody>
      </p:sp>
    </p:spTree>
    <p:extLst>
      <p:ext uri="{BB962C8B-B14F-4D97-AF65-F5344CB8AC3E}">
        <p14:creationId xmlns:p14="http://schemas.microsoft.com/office/powerpoint/2010/main" val="828094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28888" y="1143000"/>
            <a:ext cx="18002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C0A9433-D747-A440-8454-BB2BF25C8E11}" type="slidenum">
              <a:rPr lang="en-US" smtClean="0"/>
              <a:t>2</a:t>
            </a:fld>
            <a:endParaRPr lang="en-US"/>
          </a:p>
        </p:txBody>
      </p:sp>
    </p:spTree>
    <p:extLst>
      <p:ext uri="{BB962C8B-B14F-4D97-AF65-F5344CB8AC3E}">
        <p14:creationId xmlns:p14="http://schemas.microsoft.com/office/powerpoint/2010/main" val="3202913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FD0B3-10C2-C825-DE9E-ECBF203DF0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2EC26C-B9B6-08CE-83F1-CD9050C2AB76}"/>
              </a:ext>
            </a:extLst>
          </p:cNvPr>
          <p:cNvSpPr>
            <a:spLocks noGrp="1" noRot="1" noChangeAspect="1"/>
          </p:cNvSpPr>
          <p:nvPr>
            <p:ph type="sldImg"/>
          </p:nvPr>
        </p:nvSpPr>
        <p:spPr>
          <a:xfrm>
            <a:off x="2528888" y="1143000"/>
            <a:ext cx="1800225" cy="3086100"/>
          </a:xfrm>
        </p:spPr>
      </p:sp>
      <p:sp>
        <p:nvSpPr>
          <p:cNvPr id="3" name="Notes Placeholder 2">
            <a:extLst>
              <a:ext uri="{FF2B5EF4-FFF2-40B4-BE49-F238E27FC236}">
                <a16:creationId xmlns:a16="http://schemas.microsoft.com/office/drawing/2014/main" id="{1034A575-A148-4811-60B3-4453EA3791C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2F6C23E-74E0-3A8B-1BB8-7440AE97130E}"/>
              </a:ext>
            </a:extLst>
          </p:cNvPr>
          <p:cNvSpPr>
            <a:spLocks noGrp="1"/>
          </p:cNvSpPr>
          <p:nvPr>
            <p:ph type="sldNum" sz="quarter" idx="5"/>
          </p:nvPr>
        </p:nvSpPr>
        <p:spPr/>
        <p:txBody>
          <a:bodyPr/>
          <a:lstStyle/>
          <a:p>
            <a:fld id="{AC0A9433-D747-A440-8454-BB2BF25C8E11}" type="slidenum">
              <a:rPr lang="en-US" smtClean="0"/>
              <a:t>3</a:t>
            </a:fld>
            <a:endParaRPr lang="en-US"/>
          </a:p>
        </p:txBody>
      </p:sp>
    </p:spTree>
    <p:extLst>
      <p:ext uri="{BB962C8B-B14F-4D97-AF65-F5344CB8AC3E}">
        <p14:creationId xmlns:p14="http://schemas.microsoft.com/office/powerpoint/2010/main" val="21337791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45002" y="3534923"/>
            <a:ext cx="10709990" cy="7519834"/>
          </a:xfrm>
        </p:spPr>
        <p:txBody>
          <a:bodyPr anchor="b"/>
          <a:lstStyle>
            <a:lvl1pPr algn="ctr">
              <a:defRPr sz="8268"/>
            </a:lvl1pPr>
          </a:lstStyle>
          <a:p>
            <a:r>
              <a:rPr lang="en-US"/>
              <a:t>Click to edit Master title style</a:t>
            </a:r>
          </a:p>
        </p:txBody>
      </p:sp>
      <p:sp>
        <p:nvSpPr>
          <p:cNvPr id="3" name="Subtitle 2"/>
          <p:cNvSpPr>
            <a:spLocks noGrp="1"/>
          </p:cNvSpPr>
          <p:nvPr>
            <p:ph type="subTitle" idx="1"/>
          </p:nvPr>
        </p:nvSpPr>
        <p:spPr>
          <a:xfrm>
            <a:off x="1574999" y="11344753"/>
            <a:ext cx="9449991" cy="5214885"/>
          </a:xfrm>
        </p:spPr>
        <p:txBody>
          <a:bodyPr/>
          <a:lstStyle>
            <a:lvl1pPr marL="0" indent="0" algn="ctr">
              <a:buNone/>
              <a:defRPr sz="3308"/>
            </a:lvl1pPr>
            <a:lvl2pPr marL="630011" indent="0" algn="ctr">
              <a:buNone/>
              <a:defRPr sz="2756"/>
            </a:lvl2pPr>
            <a:lvl3pPr marL="1260021" indent="0" algn="ctr">
              <a:buNone/>
              <a:defRPr sz="2480"/>
            </a:lvl3pPr>
            <a:lvl4pPr marL="1890032" indent="0" algn="ctr">
              <a:buNone/>
              <a:defRPr sz="2205"/>
            </a:lvl4pPr>
            <a:lvl5pPr marL="2520043" indent="0" algn="ctr">
              <a:buNone/>
              <a:defRPr sz="2205"/>
            </a:lvl5pPr>
            <a:lvl6pPr marL="3150053" indent="0" algn="ctr">
              <a:buNone/>
              <a:defRPr sz="2205"/>
            </a:lvl6pPr>
            <a:lvl7pPr marL="3780062" indent="0" algn="ctr">
              <a:buNone/>
              <a:defRPr sz="2205"/>
            </a:lvl7pPr>
            <a:lvl8pPr marL="4410072" indent="0" algn="ctr">
              <a:buNone/>
              <a:defRPr sz="2205"/>
            </a:lvl8pPr>
            <a:lvl9pPr marL="5040083" indent="0" algn="ctr">
              <a:buNone/>
              <a:defRPr sz="2205"/>
            </a:lvl9pPr>
          </a:lstStyle>
          <a:p>
            <a:r>
              <a:rPr lang="en-US"/>
              <a:t>Click to edit Master subtitle style</a:t>
            </a:r>
          </a:p>
        </p:txBody>
      </p:sp>
      <p:sp>
        <p:nvSpPr>
          <p:cNvPr id="4" name="Date Placeholder 3"/>
          <p:cNvSpPr>
            <a:spLocks noGrp="1"/>
          </p:cNvSpPr>
          <p:nvPr>
            <p:ph type="dt" sz="half" idx="10"/>
          </p:nvPr>
        </p:nvSpPr>
        <p:spPr/>
        <p:txBody>
          <a:bodyPr/>
          <a:lstStyle/>
          <a:p>
            <a:fld id="{3EFD41E8-B348-4E06-95FA-E3F84557E19C}" type="datetimeFigureOut">
              <a:rPr lang="en-AU" smtClean="0"/>
              <a:t>9/12/2025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7A27B58-E190-4F3D-AC4B-FB076C5DCAEE}" type="slidenum">
              <a:rPr lang="en-AU" smtClean="0"/>
              <a:t>‹#›</a:t>
            </a:fld>
            <a:endParaRPr lang="en-AU"/>
          </a:p>
        </p:txBody>
      </p:sp>
    </p:spTree>
    <p:extLst>
      <p:ext uri="{BB962C8B-B14F-4D97-AF65-F5344CB8AC3E}">
        <p14:creationId xmlns:p14="http://schemas.microsoft.com/office/powerpoint/2010/main" val="1105382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FD41E8-B348-4E06-95FA-E3F84557E19C}" type="datetimeFigureOut">
              <a:rPr lang="en-AU" smtClean="0"/>
              <a:t>9/12/2025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7A27B58-E190-4F3D-AC4B-FB076C5DCAEE}" type="slidenum">
              <a:rPr lang="en-AU" smtClean="0"/>
              <a:t>‹#›</a:t>
            </a:fld>
            <a:endParaRPr lang="en-AU"/>
          </a:p>
        </p:txBody>
      </p:sp>
    </p:spTree>
    <p:extLst>
      <p:ext uri="{BB962C8B-B14F-4D97-AF65-F5344CB8AC3E}">
        <p14:creationId xmlns:p14="http://schemas.microsoft.com/office/powerpoint/2010/main" val="2347009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16871" y="1149980"/>
            <a:ext cx="2716873" cy="183045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66249" y="1149980"/>
            <a:ext cx="7993118" cy="1830459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FD41E8-B348-4E06-95FA-E3F84557E19C}" type="datetimeFigureOut">
              <a:rPr lang="en-AU" smtClean="0"/>
              <a:t>9/12/2025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7A27B58-E190-4F3D-AC4B-FB076C5DCAEE}" type="slidenum">
              <a:rPr lang="en-AU" smtClean="0"/>
              <a:t>‹#›</a:t>
            </a:fld>
            <a:endParaRPr lang="en-AU"/>
          </a:p>
        </p:txBody>
      </p:sp>
    </p:spTree>
    <p:extLst>
      <p:ext uri="{BB962C8B-B14F-4D97-AF65-F5344CB8AC3E}">
        <p14:creationId xmlns:p14="http://schemas.microsoft.com/office/powerpoint/2010/main" val="12887555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Grey 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B8CF88F-6C6B-80DD-624B-8D1F13087200}"/>
              </a:ext>
            </a:extLst>
          </p:cNvPr>
          <p:cNvPicPr>
            <a:picLocks noChangeAspect="1"/>
          </p:cNvPicPr>
          <p:nvPr userDrawn="1"/>
        </p:nvPicPr>
        <p:blipFill>
          <a:blip r:embed="rId2"/>
          <a:srcRect/>
          <a:stretch/>
        </p:blipFill>
        <p:spPr>
          <a:xfrm>
            <a:off x="1" y="6695"/>
            <a:ext cx="12599986" cy="21586139"/>
          </a:xfrm>
          <a:prstGeom prst="rect">
            <a:avLst/>
          </a:prstGeom>
        </p:spPr>
      </p:pic>
      <p:sp>
        <p:nvSpPr>
          <p:cNvPr id="8" name="Title 1">
            <a:extLst>
              <a:ext uri="{FF2B5EF4-FFF2-40B4-BE49-F238E27FC236}">
                <a16:creationId xmlns:a16="http://schemas.microsoft.com/office/drawing/2014/main" id="{311A5AF1-FE76-994B-9196-26845DF678EA}"/>
              </a:ext>
            </a:extLst>
          </p:cNvPr>
          <p:cNvSpPr>
            <a:spLocks noGrp="1"/>
          </p:cNvSpPr>
          <p:nvPr>
            <p:ph type="ctrTitle" hasCustomPrompt="1"/>
          </p:nvPr>
        </p:nvSpPr>
        <p:spPr>
          <a:xfrm>
            <a:off x="5372567" y="1090905"/>
            <a:ext cx="6327384" cy="6279012"/>
          </a:xfrm>
        </p:spPr>
        <p:txBody>
          <a:bodyPr anchor="b">
            <a:noAutofit/>
          </a:bodyPr>
          <a:lstStyle>
            <a:lvl1pPr algn="r">
              <a:defRPr sz="3370">
                <a:solidFill>
                  <a:schemeClr val="tx2"/>
                </a:solidFill>
              </a:defRPr>
            </a:lvl1pPr>
          </a:lstStyle>
          <a:p>
            <a:r>
              <a:rPr lang="en-AU" noProof="0"/>
              <a:t>Grey Title Slide</a:t>
            </a:r>
          </a:p>
        </p:txBody>
      </p:sp>
      <p:sp>
        <p:nvSpPr>
          <p:cNvPr id="9" name="Subtitle 2">
            <a:extLst>
              <a:ext uri="{FF2B5EF4-FFF2-40B4-BE49-F238E27FC236}">
                <a16:creationId xmlns:a16="http://schemas.microsoft.com/office/drawing/2014/main" id="{7B1A7824-9C37-1E45-B919-CE811A6725B6}"/>
              </a:ext>
            </a:extLst>
          </p:cNvPr>
          <p:cNvSpPr>
            <a:spLocks noGrp="1"/>
          </p:cNvSpPr>
          <p:nvPr>
            <p:ph type="subTitle" idx="1"/>
          </p:nvPr>
        </p:nvSpPr>
        <p:spPr>
          <a:xfrm>
            <a:off x="5372566" y="7943852"/>
            <a:ext cx="6327386" cy="7369917"/>
          </a:xfrm>
        </p:spPr>
        <p:txBody>
          <a:bodyPr>
            <a:noAutofit/>
          </a:bodyPr>
          <a:lstStyle>
            <a:lvl1pPr marL="0" indent="0" algn="r">
              <a:buNone/>
              <a:defRPr sz="1685" b="0">
                <a:solidFill>
                  <a:schemeClr val="tx2"/>
                </a:solidFill>
              </a:defRPr>
            </a:lvl1pPr>
            <a:lvl2pPr marL="398143" indent="0" algn="ctr">
              <a:buNone/>
              <a:defRPr sz="1742"/>
            </a:lvl2pPr>
            <a:lvl3pPr marL="796286" indent="0" algn="ctr">
              <a:buNone/>
              <a:defRPr sz="1567"/>
            </a:lvl3pPr>
            <a:lvl4pPr marL="1194431" indent="0" algn="ctr">
              <a:buNone/>
              <a:defRPr sz="1393"/>
            </a:lvl4pPr>
            <a:lvl5pPr marL="1592573" indent="0" algn="ctr">
              <a:buNone/>
              <a:defRPr sz="1393"/>
            </a:lvl5pPr>
            <a:lvl6pPr marL="1990718" indent="0" algn="ctr">
              <a:buNone/>
              <a:defRPr sz="1393"/>
            </a:lvl6pPr>
            <a:lvl7pPr marL="2388859" indent="0" algn="ctr">
              <a:buNone/>
              <a:defRPr sz="1393"/>
            </a:lvl7pPr>
            <a:lvl8pPr marL="2787004" indent="0" algn="ctr">
              <a:buNone/>
              <a:defRPr sz="1393"/>
            </a:lvl8pPr>
            <a:lvl9pPr marL="3185147" indent="0" algn="ctr">
              <a:buNone/>
              <a:defRPr sz="1393"/>
            </a:lvl9pPr>
          </a:lstStyle>
          <a:p>
            <a:r>
              <a:rPr lang="en-AU" noProof="0"/>
              <a:t>Click to edit Master subtitle style</a:t>
            </a:r>
          </a:p>
        </p:txBody>
      </p:sp>
      <p:pic>
        <p:nvPicPr>
          <p:cNvPr id="5" name="Graphic 1">
            <a:extLst>
              <a:ext uri="{FF2B5EF4-FFF2-40B4-BE49-F238E27FC236}">
                <a16:creationId xmlns:a16="http://schemas.microsoft.com/office/drawing/2014/main" id="{A372ABE1-6854-E96E-CD5B-EE2A277DE96A}"/>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90639" y="19917349"/>
            <a:ext cx="1269841" cy="725790"/>
          </a:xfrm>
          <a:prstGeom prst="rect">
            <a:avLst/>
          </a:prstGeom>
        </p:spPr>
      </p:pic>
    </p:spTree>
    <p:extLst>
      <p:ext uri="{BB962C8B-B14F-4D97-AF65-F5344CB8AC3E}">
        <p14:creationId xmlns:p14="http://schemas.microsoft.com/office/powerpoint/2010/main" val="4101265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FD41E8-B348-4E06-95FA-E3F84557E19C}" type="datetimeFigureOut">
              <a:rPr lang="en-AU" smtClean="0"/>
              <a:t>9/12/2025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7A27B58-E190-4F3D-AC4B-FB076C5DCAEE}" type="slidenum">
              <a:rPr lang="en-AU" smtClean="0"/>
              <a:t>‹#›</a:t>
            </a:fld>
            <a:endParaRPr lang="en-AU"/>
          </a:p>
        </p:txBody>
      </p:sp>
    </p:spTree>
    <p:extLst>
      <p:ext uri="{BB962C8B-B14F-4D97-AF65-F5344CB8AC3E}">
        <p14:creationId xmlns:p14="http://schemas.microsoft.com/office/powerpoint/2010/main" val="4040772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9687" y="5384890"/>
            <a:ext cx="10867490" cy="8984801"/>
          </a:xfrm>
        </p:spPr>
        <p:txBody>
          <a:bodyPr anchor="b"/>
          <a:lstStyle>
            <a:lvl1pPr>
              <a:defRPr sz="8268"/>
            </a:lvl1pPr>
          </a:lstStyle>
          <a:p>
            <a:r>
              <a:rPr lang="en-US"/>
              <a:t>Click to edit Master title style</a:t>
            </a:r>
          </a:p>
        </p:txBody>
      </p:sp>
      <p:sp>
        <p:nvSpPr>
          <p:cNvPr id="3" name="Text Placeholder 2"/>
          <p:cNvSpPr>
            <a:spLocks noGrp="1"/>
          </p:cNvSpPr>
          <p:nvPr>
            <p:ph type="body" idx="1"/>
          </p:nvPr>
        </p:nvSpPr>
        <p:spPr>
          <a:xfrm>
            <a:off x="859687" y="14454690"/>
            <a:ext cx="10867490" cy="4724895"/>
          </a:xfrm>
        </p:spPr>
        <p:txBody>
          <a:bodyPr/>
          <a:lstStyle>
            <a:lvl1pPr marL="0" indent="0">
              <a:buNone/>
              <a:defRPr sz="3308">
                <a:solidFill>
                  <a:schemeClr val="tx1">
                    <a:tint val="82000"/>
                  </a:schemeClr>
                </a:solidFill>
              </a:defRPr>
            </a:lvl1pPr>
            <a:lvl2pPr marL="630011" indent="0">
              <a:buNone/>
              <a:defRPr sz="2756">
                <a:solidFill>
                  <a:schemeClr val="tx1">
                    <a:tint val="82000"/>
                  </a:schemeClr>
                </a:solidFill>
              </a:defRPr>
            </a:lvl2pPr>
            <a:lvl3pPr marL="1260021" indent="0">
              <a:buNone/>
              <a:defRPr sz="2480">
                <a:solidFill>
                  <a:schemeClr val="tx1">
                    <a:tint val="82000"/>
                  </a:schemeClr>
                </a:solidFill>
              </a:defRPr>
            </a:lvl3pPr>
            <a:lvl4pPr marL="1890032" indent="0">
              <a:buNone/>
              <a:defRPr sz="2205">
                <a:solidFill>
                  <a:schemeClr val="tx1">
                    <a:tint val="82000"/>
                  </a:schemeClr>
                </a:solidFill>
              </a:defRPr>
            </a:lvl4pPr>
            <a:lvl5pPr marL="2520043" indent="0">
              <a:buNone/>
              <a:defRPr sz="2205">
                <a:solidFill>
                  <a:schemeClr val="tx1">
                    <a:tint val="82000"/>
                  </a:schemeClr>
                </a:solidFill>
              </a:defRPr>
            </a:lvl5pPr>
            <a:lvl6pPr marL="3150053" indent="0">
              <a:buNone/>
              <a:defRPr sz="2205">
                <a:solidFill>
                  <a:schemeClr val="tx1">
                    <a:tint val="82000"/>
                  </a:schemeClr>
                </a:solidFill>
              </a:defRPr>
            </a:lvl6pPr>
            <a:lvl7pPr marL="3780062" indent="0">
              <a:buNone/>
              <a:defRPr sz="2205">
                <a:solidFill>
                  <a:schemeClr val="tx1">
                    <a:tint val="82000"/>
                  </a:schemeClr>
                </a:solidFill>
              </a:defRPr>
            </a:lvl7pPr>
            <a:lvl8pPr marL="4410072" indent="0">
              <a:buNone/>
              <a:defRPr sz="2205">
                <a:solidFill>
                  <a:schemeClr val="tx1">
                    <a:tint val="82000"/>
                  </a:schemeClr>
                </a:solidFill>
              </a:defRPr>
            </a:lvl8pPr>
            <a:lvl9pPr marL="5040083" indent="0">
              <a:buNone/>
              <a:defRPr sz="2205">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FD41E8-B348-4E06-95FA-E3F84557E19C}" type="datetimeFigureOut">
              <a:rPr lang="en-AU" smtClean="0"/>
              <a:t>9/12/2025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7A27B58-E190-4F3D-AC4B-FB076C5DCAEE}" type="slidenum">
              <a:rPr lang="en-AU" smtClean="0"/>
              <a:t>‹#›</a:t>
            </a:fld>
            <a:endParaRPr lang="en-AU"/>
          </a:p>
        </p:txBody>
      </p:sp>
    </p:spTree>
    <p:extLst>
      <p:ext uri="{BB962C8B-B14F-4D97-AF65-F5344CB8AC3E}">
        <p14:creationId xmlns:p14="http://schemas.microsoft.com/office/powerpoint/2010/main" val="1192043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66252" y="5749877"/>
            <a:ext cx="5354995" cy="1370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78748" y="5749877"/>
            <a:ext cx="5354995" cy="1370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FD41E8-B348-4E06-95FA-E3F84557E19C}" type="datetimeFigureOut">
              <a:rPr lang="en-AU" smtClean="0"/>
              <a:t>9/12/2025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7A27B58-E190-4F3D-AC4B-FB076C5DCAEE}" type="slidenum">
              <a:rPr lang="en-AU" smtClean="0"/>
              <a:t>‹#›</a:t>
            </a:fld>
            <a:endParaRPr lang="en-AU"/>
          </a:p>
        </p:txBody>
      </p:sp>
    </p:spTree>
    <p:extLst>
      <p:ext uri="{BB962C8B-B14F-4D97-AF65-F5344CB8AC3E}">
        <p14:creationId xmlns:p14="http://schemas.microsoft.com/office/powerpoint/2010/main" val="2799494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67890" y="1149981"/>
            <a:ext cx="10867490" cy="4174909"/>
          </a:xfrm>
        </p:spPr>
        <p:txBody>
          <a:bodyPr/>
          <a:lstStyle/>
          <a:p>
            <a:r>
              <a:rPr lang="en-US"/>
              <a:t>Click to edit Master title style</a:t>
            </a:r>
          </a:p>
        </p:txBody>
      </p:sp>
      <p:sp>
        <p:nvSpPr>
          <p:cNvPr id="3" name="Text Placeholder 2"/>
          <p:cNvSpPr>
            <a:spLocks noGrp="1"/>
          </p:cNvSpPr>
          <p:nvPr>
            <p:ph type="body" idx="1"/>
          </p:nvPr>
        </p:nvSpPr>
        <p:spPr>
          <a:xfrm>
            <a:off x="867895" y="5294890"/>
            <a:ext cx="5330384" cy="2594940"/>
          </a:xfrm>
        </p:spPr>
        <p:txBody>
          <a:bodyPr anchor="b"/>
          <a:lstStyle>
            <a:lvl1pPr marL="0" indent="0">
              <a:buNone/>
              <a:defRPr sz="3308" b="1"/>
            </a:lvl1pPr>
            <a:lvl2pPr marL="630011" indent="0">
              <a:buNone/>
              <a:defRPr sz="2756" b="1"/>
            </a:lvl2pPr>
            <a:lvl3pPr marL="1260021" indent="0">
              <a:buNone/>
              <a:defRPr sz="2480" b="1"/>
            </a:lvl3pPr>
            <a:lvl4pPr marL="1890032" indent="0">
              <a:buNone/>
              <a:defRPr sz="2205" b="1"/>
            </a:lvl4pPr>
            <a:lvl5pPr marL="2520043" indent="0">
              <a:buNone/>
              <a:defRPr sz="2205" b="1"/>
            </a:lvl5pPr>
            <a:lvl6pPr marL="3150053" indent="0">
              <a:buNone/>
              <a:defRPr sz="2205" b="1"/>
            </a:lvl6pPr>
            <a:lvl7pPr marL="3780062" indent="0">
              <a:buNone/>
              <a:defRPr sz="2205" b="1"/>
            </a:lvl7pPr>
            <a:lvl8pPr marL="4410072" indent="0">
              <a:buNone/>
              <a:defRPr sz="2205" b="1"/>
            </a:lvl8pPr>
            <a:lvl9pPr marL="5040083" indent="0">
              <a:buNone/>
              <a:defRPr sz="2205" b="1"/>
            </a:lvl9pPr>
          </a:lstStyle>
          <a:p>
            <a:pPr lvl="0"/>
            <a:r>
              <a:rPr lang="en-US"/>
              <a:t>Click to edit Master text styles</a:t>
            </a:r>
          </a:p>
        </p:txBody>
      </p:sp>
      <p:sp>
        <p:nvSpPr>
          <p:cNvPr id="4" name="Content Placeholder 3"/>
          <p:cNvSpPr>
            <a:spLocks noGrp="1"/>
          </p:cNvSpPr>
          <p:nvPr>
            <p:ph sz="half" idx="2"/>
          </p:nvPr>
        </p:nvSpPr>
        <p:spPr>
          <a:xfrm>
            <a:off x="867895" y="7889829"/>
            <a:ext cx="5330384" cy="116047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78746" y="5294890"/>
            <a:ext cx="5356636" cy="2594940"/>
          </a:xfrm>
        </p:spPr>
        <p:txBody>
          <a:bodyPr anchor="b"/>
          <a:lstStyle>
            <a:lvl1pPr marL="0" indent="0">
              <a:buNone/>
              <a:defRPr sz="3308" b="1"/>
            </a:lvl1pPr>
            <a:lvl2pPr marL="630011" indent="0">
              <a:buNone/>
              <a:defRPr sz="2756" b="1"/>
            </a:lvl2pPr>
            <a:lvl3pPr marL="1260021" indent="0">
              <a:buNone/>
              <a:defRPr sz="2480" b="1"/>
            </a:lvl3pPr>
            <a:lvl4pPr marL="1890032" indent="0">
              <a:buNone/>
              <a:defRPr sz="2205" b="1"/>
            </a:lvl4pPr>
            <a:lvl5pPr marL="2520043" indent="0">
              <a:buNone/>
              <a:defRPr sz="2205" b="1"/>
            </a:lvl5pPr>
            <a:lvl6pPr marL="3150053" indent="0">
              <a:buNone/>
              <a:defRPr sz="2205" b="1"/>
            </a:lvl6pPr>
            <a:lvl7pPr marL="3780062" indent="0">
              <a:buNone/>
              <a:defRPr sz="2205" b="1"/>
            </a:lvl7pPr>
            <a:lvl8pPr marL="4410072" indent="0">
              <a:buNone/>
              <a:defRPr sz="2205" b="1"/>
            </a:lvl8pPr>
            <a:lvl9pPr marL="5040083" indent="0">
              <a:buNone/>
              <a:defRPr sz="2205" b="1"/>
            </a:lvl9pPr>
          </a:lstStyle>
          <a:p>
            <a:pPr lvl="0"/>
            <a:r>
              <a:rPr lang="en-US"/>
              <a:t>Click to edit Master text styles</a:t>
            </a:r>
          </a:p>
        </p:txBody>
      </p:sp>
      <p:sp>
        <p:nvSpPr>
          <p:cNvPr id="6" name="Content Placeholder 5"/>
          <p:cNvSpPr>
            <a:spLocks noGrp="1"/>
          </p:cNvSpPr>
          <p:nvPr>
            <p:ph sz="quarter" idx="4"/>
          </p:nvPr>
        </p:nvSpPr>
        <p:spPr>
          <a:xfrm>
            <a:off x="6378746" y="7889829"/>
            <a:ext cx="5356636" cy="116047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FD41E8-B348-4E06-95FA-E3F84557E19C}" type="datetimeFigureOut">
              <a:rPr lang="en-AU" smtClean="0"/>
              <a:t>9/12/2025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D7A27B58-E190-4F3D-AC4B-FB076C5DCAEE}" type="slidenum">
              <a:rPr lang="en-AU" smtClean="0"/>
              <a:t>‹#›</a:t>
            </a:fld>
            <a:endParaRPr lang="en-AU"/>
          </a:p>
        </p:txBody>
      </p:sp>
    </p:spTree>
    <p:extLst>
      <p:ext uri="{BB962C8B-B14F-4D97-AF65-F5344CB8AC3E}">
        <p14:creationId xmlns:p14="http://schemas.microsoft.com/office/powerpoint/2010/main" val="2859554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FD41E8-B348-4E06-95FA-E3F84557E19C}" type="datetimeFigureOut">
              <a:rPr lang="en-AU" smtClean="0"/>
              <a:t>9/12/2025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D7A27B58-E190-4F3D-AC4B-FB076C5DCAEE}" type="slidenum">
              <a:rPr lang="en-AU" smtClean="0"/>
              <a:t>‹#›</a:t>
            </a:fld>
            <a:endParaRPr lang="en-AU"/>
          </a:p>
        </p:txBody>
      </p:sp>
    </p:spTree>
    <p:extLst>
      <p:ext uri="{BB962C8B-B14F-4D97-AF65-F5344CB8AC3E}">
        <p14:creationId xmlns:p14="http://schemas.microsoft.com/office/powerpoint/2010/main" val="2338554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FD41E8-B348-4E06-95FA-E3F84557E19C}" type="datetimeFigureOut">
              <a:rPr lang="en-AU" smtClean="0"/>
              <a:t>9/12/2025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D7A27B58-E190-4F3D-AC4B-FB076C5DCAEE}" type="slidenum">
              <a:rPr lang="en-AU" smtClean="0"/>
              <a:t>‹#›</a:t>
            </a:fld>
            <a:endParaRPr lang="en-AU"/>
          </a:p>
        </p:txBody>
      </p:sp>
    </p:spTree>
    <p:extLst>
      <p:ext uri="{BB962C8B-B14F-4D97-AF65-F5344CB8AC3E}">
        <p14:creationId xmlns:p14="http://schemas.microsoft.com/office/powerpoint/2010/main" val="63839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7893" y="1439969"/>
            <a:ext cx="4063824" cy="5039889"/>
          </a:xfrm>
        </p:spPr>
        <p:txBody>
          <a:bodyPr anchor="b"/>
          <a:lstStyle>
            <a:lvl1pPr>
              <a:defRPr sz="4410"/>
            </a:lvl1pPr>
          </a:lstStyle>
          <a:p>
            <a:r>
              <a:rPr lang="en-US"/>
              <a:t>Click to edit Master title style</a:t>
            </a:r>
          </a:p>
        </p:txBody>
      </p:sp>
      <p:sp>
        <p:nvSpPr>
          <p:cNvPr id="3" name="Content Placeholder 2"/>
          <p:cNvSpPr>
            <a:spLocks noGrp="1"/>
          </p:cNvSpPr>
          <p:nvPr>
            <p:ph idx="1"/>
          </p:nvPr>
        </p:nvSpPr>
        <p:spPr>
          <a:xfrm>
            <a:off x="5356636" y="3109939"/>
            <a:ext cx="6378744" cy="15349662"/>
          </a:xfrm>
        </p:spPr>
        <p:txBody>
          <a:bodyPr/>
          <a:lstStyle>
            <a:lvl1pPr>
              <a:defRPr sz="4410"/>
            </a:lvl1pPr>
            <a:lvl2pPr>
              <a:defRPr sz="3858"/>
            </a:lvl2pPr>
            <a:lvl3pPr>
              <a:defRPr sz="3308"/>
            </a:lvl3pPr>
            <a:lvl4pPr>
              <a:defRPr sz="2756"/>
            </a:lvl4pPr>
            <a:lvl5pPr>
              <a:defRPr sz="2756"/>
            </a:lvl5pPr>
            <a:lvl6pPr>
              <a:defRPr sz="2756"/>
            </a:lvl6pPr>
            <a:lvl7pPr>
              <a:defRPr sz="2756"/>
            </a:lvl7pPr>
            <a:lvl8pPr>
              <a:defRPr sz="2756"/>
            </a:lvl8pPr>
            <a:lvl9pPr>
              <a:defRPr sz="275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67893" y="6479859"/>
            <a:ext cx="4063824" cy="12004738"/>
          </a:xfrm>
        </p:spPr>
        <p:txBody>
          <a:bodyPr/>
          <a:lstStyle>
            <a:lvl1pPr marL="0" indent="0">
              <a:buNone/>
              <a:defRPr sz="2205"/>
            </a:lvl1pPr>
            <a:lvl2pPr marL="630011" indent="0">
              <a:buNone/>
              <a:defRPr sz="1930"/>
            </a:lvl2pPr>
            <a:lvl3pPr marL="1260021" indent="0">
              <a:buNone/>
              <a:defRPr sz="1653"/>
            </a:lvl3pPr>
            <a:lvl4pPr marL="1890032" indent="0">
              <a:buNone/>
              <a:defRPr sz="1378"/>
            </a:lvl4pPr>
            <a:lvl5pPr marL="2520043" indent="0">
              <a:buNone/>
              <a:defRPr sz="1378"/>
            </a:lvl5pPr>
            <a:lvl6pPr marL="3150053" indent="0">
              <a:buNone/>
              <a:defRPr sz="1378"/>
            </a:lvl6pPr>
            <a:lvl7pPr marL="3780062" indent="0">
              <a:buNone/>
              <a:defRPr sz="1378"/>
            </a:lvl7pPr>
            <a:lvl8pPr marL="4410072" indent="0">
              <a:buNone/>
              <a:defRPr sz="1378"/>
            </a:lvl8pPr>
            <a:lvl9pPr marL="5040083" indent="0">
              <a:buNone/>
              <a:defRPr sz="1378"/>
            </a:lvl9pPr>
          </a:lstStyle>
          <a:p>
            <a:pPr lvl="0"/>
            <a:r>
              <a:rPr lang="en-US"/>
              <a:t>Click to edit Master text styles</a:t>
            </a:r>
          </a:p>
        </p:txBody>
      </p:sp>
      <p:sp>
        <p:nvSpPr>
          <p:cNvPr id="5" name="Date Placeholder 4"/>
          <p:cNvSpPr>
            <a:spLocks noGrp="1"/>
          </p:cNvSpPr>
          <p:nvPr>
            <p:ph type="dt" sz="half" idx="10"/>
          </p:nvPr>
        </p:nvSpPr>
        <p:spPr/>
        <p:txBody>
          <a:bodyPr/>
          <a:lstStyle/>
          <a:p>
            <a:fld id="{3EFD41E8-B348-4E06-95FA-E3F84557E19C}" type="datetimeFigureOut">
              <a:rPr lang="en-AU" smtClean="0"/>
              <a:t>9/12/2025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7A27B58-E190-4F3D-AC4B-FB076C5DCAEE}" type="slidenum">
              <a:rPr lang="en-AU" smtClean="0"/>
              <a:t>‹#›</a:t>
            </a:fld>
            <a:endParaRPr lang="en-AU"/>
          </a:p>
        </p:txBody>
      </p:sp>
    </p:spTree>
    <p:extLst>
      <p:ext uri="{BB962C8B-B14F-4D97-AF65-F5344CB8AC3E}">
        <p14:creationId xmlns:p14="http://schemas.microsoft.com/office/powerpoint/2010/main" val="3061567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7893" y="1439969"/>
            <a:ext cx="4063824" cy="5039889"/>
          </a:xfrm>
        </p:spPr>
        <p:txBody>
          <a:bodyPr anchor="b"/>
          <a:lstStyle>
            <a:lvl1pPr>
              <a:defRPr sz="4410"/>
            </a:lvl1pPr>
          </a:lstStyle>
          <a:p>
            <a:r>
              <a:rPr lang="en-US"/>
              <a:t>Click to edit Master title style</a:t>
            </a:r>
          </a:p>
        </p:txBody>
      </p:sp>
      <p:sp>
        <p:nvSpPr>
          <p:cNvPr id="3" name="Picture Placeholder 2"/>
          <p:cNvSpPr>
            <a:spLocks noGrp="1" noChangeAspect="1"/>
          </p:cNvSpPr>
          <p:nvPr>
            <p:ph type="pic" idx="1"/>
          </p:nvPr>
        </p:nvSpPr>
        <p:spPr>
          <a:xfrm>
            <a:off x="5356636" y="3109939"/>
            <a:ext cx="6378744" cy="15349662"/>
          </a:xfrm>
        </p:spPr>
        <p:txBody>
          <a:bodyPr anchor="t"/>
          <a:lstStyle>
            <a:lvl1pPr marL="0" indent="0">
              <a:buNone/>
              <a:defRPr sz="4410"/>
            </a:lvl1pPr>
            <a:lvl2pPr marL="630011" indent="0">
              <a:buNone/>
              <a:defRPr sz="3858"/>
            </a:lvl2pPr>
            <a:lvl3pPr marL="1260021" indent="0">
              <a:buNone/>
              <a:defRPr sz="3308"/>
            </a:lvl3pPr>
            <a:lvl4pPr marL="1890032" indent="0">
              <a:buNone/>
              <a:defRPr sz="2756"/>
            </a:lvl4pPr>
            <a:lvl5pPr marL="2520043" indent="0">
              <a:buNone/>
              <a:defRPr sz="2756"/>
            </a:lvl5pPr>
            <a:lvl6pPr marL="3150053" indent="0">
              <a:buNone/>
              <a:defRPr sz="2756"/>
            </a:lvl6pPr>
            <a:lvl7pPr marL="3780062" indent="0">
              <a:buNone/>
              <a:defRPr sz="2756"/>
            </a:lvl7pPr>
            <a:lvl8pPr marL="4410072" indent="0">
              <a:buNone/>
              <a:defRPr sz="2756"/>
            </a:lvl8pPr>
            <a:lvl9pPr marL="5040083" indent="0">
              <a:buNone/>
              <a:defRPr sz="2756"/>
            </a:lvl9pPr>
          </a:lstStyle>
          <a:p>
            <a:r>
              <a:rPr lang="en-US"/>
              <a:t>Click icon to add picture</a:t>
            </a:r>
          </a:p>
        </p:txBody>
      </p:sp>
      <p:sp>
        <p:nvSpPr>
          <p:cNvPr id="4" name="Text Placeholder 3"/>
          <p:cNvSpPr>
            <a:spLocks noGrp="1"/>
          </p:cNvSpPr>
          <p:nvPr>
            <p:ph type="body" sz="half" idx="2"/>
          </p:nvPr>
        </p:nvSpPr>
        <p:spPr>
          <a:xfrm>
            <a:off x="867893" y="6479859"/>
            <a:ext cx="4063824" cy="12004738"/>
          </a:xfrm>
        </p:spPr>
        <p:txBody>
          <a:bodyPr/>
          <a:lstStyle>
            <a:lvl1pPr marL="0" indent="0">
              <a:buNone/>
              <a:defRPr sz="2205"/>
            </a:lvl1pPr>
            <a:lvl2pPr marL="630011" indent="0">
              <a:buNone/>
              <a:defRPr sz="1930"/>
            </a:lvl2pPr>
            <a:lvl3pPr marL="1260021" indent="0">
              <a:buNone/>
              <a:defRPr sz="1653"/>
            </a:lvl3pPr>
            <a:lvl4pPr marL="1890032" indent="0">
              <a:buNone/>
              <a:defRPr sz="1378"/>
            </a:lvl4pPr>
            <a:lvl5pPr marL="2520043" indent="0">
              <a:buNone/>
              <a:defRPr sz="1378"/>
            </a:lvl5pPr>
            <a:lvl6pPr marL="3150053" indent="0">
              <a:buNone/>
              <a:defRPr sz="1378"/>
            </a:lvl6pPr>
            <a:lvl7pPr marL="3780062" indent="0">
              <a:buNone/>
              <a:defRPr sz="1378"/>
            </a:lvl7pPr>
            <a:lvl8pPr marL="4410072" indent="0">
              <a:buNone/>
              <a:defRPr sz="1378"/>
            </a:lvl8pPr>
            <a:lvl9pPr marL="5040083" indent="0">
              <a:buNone/>
              <a:defRPr sz="1378"/>
            </a:lvl9pPr>
          </a:lstStyle>
          <a:p>
            <a:pPr lvl="0"/>
            <a:r>
              <a:rPr lang="en-US"/>
              <a:t>Click to edit Master text styles</a:t>
            </a:r>
          </a:p>
        </p:txBody>
      </p:sp>
      <p:sp>
        <p:nvSpPr>
          <p:cNvPr id="5" name="Date Placeholder 4"/>
          <p:cNvSpPr>
            <a:spLocks noGrp="1"/>
          </p:cNvSpPr>
          <p:nvPr>
            <p:ph type="dt" sz="half" idx="10"/>
          </p:nvPr>
        </p:nvSpPr>
        <p:spPr/>
        <p:txBody>
          <a:bodyPr/>
          <a:lstStyle/>
          <a:p>
            <a:fld id="{3EFD41E8-B348-4E06-95FA-E3F84557E19C}" type="datetimeFigureOut">
              <a:rPr lang="en-AU" smtClean="0"/>
              <a:t>9/12/2025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7A27B58-E190-4F3D-AC4B-FB076C5DCAEE}" type="slidenum">
              <a:rPr lang="en-AU" smtClean="0"/>
              <a:t>‹#›</a:t>
            </a:fld>
            <a:endParaRPr lang="en-AU"/>
          </a:p>
        </p:txBody>
      </p:sp>
    </p:spTree>
    <p:extLst>
      <p:ext uri="{BB962C8B-B14F-4D97-AF65-F5344CB8AC3E}">
        <p14:creationId xmlns:p14="http://schemas.microsoft.com/office/powerpoint/2010/main" val="3591412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66250" y="1149981"/>
            <a:ext cx="10867490" cy="417490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66250" y="5749877"/>
            <a:ext cx="10867490" cy="137047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66252" y="20019566"/>
            <a:ext cx="2834998" cy="1149974"/>
          </a:xfrm>
          <a:prstGeom prst="rect">
            <a:avLst/>
          </a:prstGeom>
        </p:spPr>
        <p:txBody>
          <a:bodyPr vert="horz" lIns="91440" tIns="45720" rIns="91440" bIns="45720" rtlCol="0" anchor="ctr"/>
          <a:lstStyle>
            <a:lvl1pPr algn="l">
              <a:defRPr sz="1653">
                <a:solidFill>
                  <a:schemeClr val="tx1">
                    <a:tint val="82000"/>
                  </a:schemeClr>
                </a:solidFill>
              </a:defRPr>
            </a:lvl1pPr>
          </a:lstStyle>
          <a:p>
            <a:fld id="{C764DE79-268F-4C1A-8933-263129D2AF90}" type="datetimeFigureOut">
              <a:rPr lang="en-US" dirty="0"/>
              <a:t>12/9/2025</a:t>
            </a:fld>
            <a:endParaRPr lang="en-US"/>
          </a:p>
        </p:txBody>
      </p:sp>
      <p:sp>
        <p:nvSpPr>
          <p:cNvPr id="5" name="Footer Placeholder 4"/>
          <p:cNvSpPr>
            <a:spLocks noGrp="1"/>
          </p:cNvSpPr>
          <p:nvPr>
            <p:ph type="ftr" sz="quarter" idx="3"/>
          </p:nvPr>
        </p:nvSpPr>
        <p:spPr>
          <a:xfrm>
            <a:off x="4173747" y="20019566"/>
            <a:ext cx="4252496" cy="1149974"/>
          </a:xfrm>
          <a:prstGeom prst="rect">
            <a:avLst/>
          </a:prstGeom>
        </p:spPr>
        <p:txBody>
          <a:bodyPr vert="horz" lIns="91440" tIns="45720" rIns="91440" bIns="45720" rtlCol="0" anchor="ctr"/>
          <a:lstStyle>
            <a:lvl1pPr algn="ctr">
              <a:defRPr sz="1653">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898744" y="20019566"/>
            <a:ext cx="2834998" cy="1149974"/>
          </a:xfrm>
          <a:prstGeom prst="rect">
            <a:avLst/>
          </a:prstGeom>
        </p:spPr>
        <p:txBody>
          <a:bodyPr vert="horz" lIns="91440" tIns="45720" rIns="91440" bIns="45720" rtlCol="0" anchor="ctr"/>
          <a:lstStyle>
            <a:lvl1pPr algn="r">
              <a:defRPr sz="1653">
                <a:solidFill>
                  <a:schemeClr val="tx1">
                    <a:tint val="82000"/>
                  </a:schemeClr>
                </a:solidFill>
              </a:defRPr>
            </a:lvl1pPr>
          </a:lstStyle>
          <a:p>
            <a:fld id="{48F63A3B-78C7-47BE-AE5E-E10140E04643}" type="slidenum">
              <a:rPr lang="en-US" dirty="0"/>
              <a:t>‹#›</a:t>
            </a:fld>
            <a:endParaRPr lang="en-US"/>
          </a:p>
        </p:txBody>
      </p:sp>
      <p:sp>
        <p:nvSpPr>
          <p:cNvPr id="9" name="TextBox 8">
            <a:extLst>
              <a:ext uri="{FF2B5EF4-FFF2-40B4-BE49-F238E27FC236}">
                <a16:creationId xmlns:a16="http://schemas.microsoft.com/office/drawing/2014/main" id="{3A8B5ABE-6594-E34C-0A19-E88BF58AA376}"/>
              </a:ext>
            </a:extLst>
          </p:cNvPr>
          <p:cNvSpPr txBox="1"/>
          <p:nvPr userDrawn="1">
            <p:extLst>
              <p:ext uri="{1162E1C5-73C7-4A58-AE30-91384D911F3F}">
                <p184:classification xmlns:p184="http://schemas.microsoft.com/office/powerpoint/2018/4/main" val="hdr"/>
              </p:ext>
            </p:extLst>
          </p:nvPr>
        </p:nvSpPr>
        <p:spPr>
          <a:xfrm>
            <a:off x="5956300" y="63501"/>
            <a:ext cx="730250" cy="184666"/>
          </a:xfrm>
          <a:prstGeom prst="rect">
            <a:avLst/>
          </a:prstGeom>
        </p:spPr>
        <p:txBody>
          <a:bodyPr horzOverflow="overflow" lIns="0" tIns="0" rIns="0" bIns="0">
            <a:spAutoFit/>
          </a:bodyPr>
          <a:lstStyle/>
          <a:p>
            <a:pPr algn="l"/>
            <a:r>
              <a:rPr lang="en-AU" sz="1200">
                <a:solidFill>
                  <a:srgbClr val="000000"/>
                </a:solidFill>
                <a:latin typeface="Arial" panose="020B0604020202020204" pitchFamily="34" charset="0"/>
                <a:cs typeface="Arial" panose="020B0604020202020204" pitchFamily="34" charset="0"/>
              </a:rPr>
              <a:t>OFFICIAL</a:t>
            </a:r>
          </a:p>
        </p:txBody>
      </p:sp>
      <p:sp>
        <p:nvSpPr>
          <p:cNvPr id="10" name="TextBox 9">
            <a:extLst>
              <a:ext uri="{FF2B5EF4-FFF2-40B4-BE49-F238E27FC236}">
                <a16:creationId xmlns:a16="http://schemas.microsoft.com/office/drawing/2014/main" id="{FAF73C5F-2522-FB2D-FB0C-EAD2716BE63C}"/>
              </a:ext>
            </a:extLst>
          </p:cNvPr>
          <p:cNvSpPr txBox="1"/>
          <p:nvPr userDrawn="1">
            <p:extLst>
              <p:ext uri="{1162E1C5-73C7-4A58-AE30-91384D911F3F}">
                <p184:classification xmlns:p184="http://schemas.microsoft.com/office/powerpoint/2018/4/main" val="ftr"/>
              </p:ext>
            </p:extLst>
          </p:nvPr>
        </p:nvSpPr>
        <p:spPr>
          <a:xfrm>
            <a:off x="5956300" y="21353144"/>
            <a:ext cx="730250" cy="184666"/>
          </a:xfrm>
          <a:prstGeom prst="rect">
            <a:avLst/>
          </a:prstGeom>
        </p:spPr>
        <p:txBody>
          <a:bodyPr horzOverflow="overflow" lIns="0" tIns="0" rIns="0" bIns="0">
            <a:spAutoFit/>
          </a:bodyPr>
          <a:lstStyle/>
          <a:p>
            <a:pPr algn="l"/>
            <a:r>
              <a:rPr lang="en-AU" sz="1200">
                <a:solidFill>
                  <a:srgbClr val="000000"/>
                </a:solidFill>
                <a:latin typeface="Arial" panose="020B0604020202020204" pitchFamily="34" charset="0"/>
                <a:cs typeface="Arial" panose="020B0604020202020204" pitchFamily="34" charset="0"/>
              </a:rPr>
              <a:t>OFFICIAL</a:t>
            </a:r>
          </a:p>
        </p:txBody>
      </p:sp>
    </p:spTree>
    <p:extLst>
      <p:ext uri="{BB962C8B-B14F-4D97-AF65-F5344CB8AC3E}">
        <p14:creationId xmlns:p14="http://schemas.microsoft.com/office/powerpoint/2010/main" val="210514732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hf hdr="0" ftr="0" dt="0"/>
  <p:txStyles>
    <p:titleStyle>
      <a:lvl1pPr algn="l" defTabSz="1260021" rtl="0" eaLnBrk="1" latinLnBrk="0" hangingPunct="1">
        <a:lnSpc>
          <a:spcPct val="90000"/>
        </a:lnSpc>
        <a:spcBef>
          <a:spcPct val="0"/>
        </a:spcBef>
        <a:buNone/>
        <a:defRPr sz="6063" kern="1200">
          <a:solidFill>
            <a:schemeClr val="tx1"/>
          </a:solidFill>
          <a:latin typeface="+mj-lt"/>
          <a:ea typeface="+mj-ea"/>
          <a:cs typeface="+mj-cs"/>
        </a:defRPr>
      </a:lvl1pPr>
    </p:titleStyle>
    <p:bodyStyle>
      <a:lvl1pPr marL="315004" indent="-315004" algn="l" defTabSz="1260021" rtl="0" eaLnBrk="1" latinLnBrk="0" hangingPunct="1">
        <a:lnSpc>
          <a:spcPct val="90000"/>
        </a:lnSpc>
        <a:spcBef>
          <a:spcPts val="1378"/>
        </a:spcBef>
        <a:buFont typeface="Arial" panose="020B0604020202020204" pitchFamily="34" charset="0"/>
        <a:buChar char="•"/>
        <a:defRPr sz="3858" kern="1200">
          <a:solidFill>
            <a:schemeClr val="tx1"/>
          </a:solidFill>
          <a:latin typeface="+mn-lt"/>
          <a:ea typeface="+mn-ea"/>
          <a:cs typeface="+mn-cs"/>
        </a:defRPr>
      </a:lvl1pPr>
      <a:lvl2pPr marL="945015" indent="-315004" algn="l" defTabSz="1260021" rtl="0" eaLnBrk="1" latinLnBrk="0" hangingPunct="1">
        <a:lnSpc>
          <a:spcPct val="90000"/>
        </a:lnSpc>
        <a:spcBef>
          <a:spcPts val="690"/>
        </a:spcBef>
        <a:buFont typeface="Arial" panose="020B0604020202020204" pitchFamily="34" charset="0"/>
        <a:buChar char="•"/>
        <a:defRPr sz="3308" kern="1200">
          <a:solidFill>
            <a:schemeClr val="tx1"/>
          </a:solidFill>
          <a:latin typeface="+mn-lt"/>
          <a:ea typeface="+mn-ea"/>
          <a:cs typeface="+mn-cs"/>
        </a:defRPr>
      </a:lvl2pPr>
      <a:lvl3pPr marL="1575026" indent="-315004" algn="l" defTabSz="1260021" rtl="0" eaLnBrk="1" latinLnBrk="0" hangingPunct="1">
        <a:lnSpc>
          <a:spcPct val="90000"/>
        </a:lnSpc>
        <a:spcBef>
          <a:spcPts val="690"/>
        </a:spcBef>
        <a:buFont typeface="Arial" panose="020B0604020202020204" pitchFamily="34" charset="0"/>
        <a:buChar char="•"/>
        <a:defRPr sz="2756" kern="1200">
          <a:solidFill>
            <a:schemeClr val="tx1"/>
          </a:solidFill>
          <a:latin typeface="+mn-lt"/>
          <a:ea typeface="+mn-ea"/>
          <a:cs typeface="+mn-cs"/>
        </a:defRPr>
      </a:lvl3pPr>
      <a:lvl4pPr marL="2205037" indent="-315004" algn="l" defTabSz="1260021" rtl="0" eaLnBrk="1" latinLnBrk="0" hangingPunct="1">
        <a:lnSpc>
          <a:spcPct val="90000"/>
        </a:lnSpc>
        <a:spcBef>
          <a:spcPts val="690"/>
        </a:spcBef>
        <a:buFont typeface="Arial" panose="020B0604020202020204" pitchFamily="34" charset="0"/>
        <a:buChar char="•"/>
        <a:defRPr sz="2480" kern="1200">
          <a:solidFill>
            <a:schemeClr val="tx1"/>
          </a:solidFill>
          <a:latin typeface="+mn-lt"/>
          <a:ea typeface="+mn-ea"/>
          <a:cs typeface="+mn-cs"/>
        </a:defRPr>
      </a:lvl4pPr>
      <a:lvl5pPr marL="2835046" indent="-315004" algn="l" defTabSz="1260021" rtl="0" eaLnBrk="1" latinLnBrk="0" hangingPunct="1">
        <a:lnSpc>
          <a:spcPct val="90000"/>
        </a:lnSpc>
        <a:spcBef>
          <a:spcPts val="690"/>
        </a:spcBef>
        <a:buFont typeface="Arial" panose="020B0604020202020204" pitchFamily="34" charset="0"/>
        <a:buChar char="•"/>
        <a:defRPr sz="2480" kern="1200">
          <a:solidFill>
            <a:schemeClr val="tx1"/>
          </a:solidFill>
          <a:latin typeface="+mn-lt"/>
          <a:ea typeface="+mn-ea"/>
          <a:cs typeface="+mn-cs"/>
        </a:defRPr>
      </a:lvl5pPr>
      <a:lvl6pPr marL="3465057" indent="-315004" algn="l" defTabSz="1260021" rtl="0" eaLnBrk="1" latinLnBrk="0" hangingPunct="1">
        <a:lnSpc>
          <a:spcPct val="90000"/>
        </a:lnSpc>
        <a:spcBef>
          <a:spcPts val="690"/>
        </a:spcBef>
        <a:buFont typeface="Arial" panose="020B0604020202020204" pitchFamily="34" charset="0"/>
        <a:buChar char="•"/>
        <a:defRPr sz="2480" kern="1200">
          <a:solidFill>
            <a:schemeClr val="tx1"/>
          </a:solidFill>
          <a:latin typeface="+mn-lt"/>
          <a:ea typeface="+mn-ea"/>
          <a:cs typeface="+mn-cs"/>
        </a:defRPr>
      </a:lvl6pPr>
      <a:lvl7pPr marL="4095068" indent="-315004" algn="l" defTabSz="1260021" rtl="0" eaLnBrk="1" latinLnBrk="0" hangingPunct="1">
        <a:lnSpc>
          <a:spcPct val="90000"/>
        </a:lnSpc>
        <a:spcBef>
          <a:spcPts val="690"/>
        </a:spcBef>
        <a:buFont typeface="Arial" panose="020B0604020202020204" pitchFamily="34" charset="0"/>
        <a:buChar char="•"/>
        <a:defRPr sz="2480" kern="1200">
          <a:solidFill>
            <a:schemeClr val="tx1"/>
          </a:solidFill>
          <a:latin typeface="+mn-lt"/>
          <a:ea typeface="+mn-ea"/>
          <a:cs typeface="+mn-cs"/>
        </a:defRPr>
      </a:lvl7pPr>
      <a:lvl8pPr marL="4725078" indent="-315004" algn="l" defTabSz="1260021" rtl="0" eaLnBrk="1" latinLnBrk="0" hangingPunct="1">
        <a:lnSpc>
          <a:spcPct val="90000"/>
        </a:lnSpc>
        <a:spcBef>
          <a:spcPts val="690"/>
        </a:spcBef>
        <a:buFont typeface="Arial" panose="020B0604020202020204" pitchFamily="34" charset="0"/>
        <a:buChar char="•"/>
        <a:defRPr sz="2480" kern="1200">
          <a:solidFill>
            <a:schemeClr val="tx1"/>
          </a:solidFill>
          <a:latin typeface="+mn-lt"/>
          <a:ea typeface="+mn-ea"/>
          <a:cs typeface="+mn-cs"/>
        </a:defRPr>
      </a:lvl8pPr>
      <a:lvl9pPr marL="5355089" indent="-315004" algn="l" defTabSz="1260021" rtl="0" eaLnBrk="1" latinLnBrk="0" hangingPunct="1">
        <a:lnSpc>
          <a:spcPct val="90000"/>
        </a:lnSpc>
        <a:spcBef>
          <a:spcPts val="690"/>
        </a:spcBef>
        <a:buFont typeface="Arial" panose="020B0604020202020204" pitchFamily="34" charset="0"/>
        <a:buChar char="•"/>
        <a:defRPr sz="2480" kern="1200">
          <a:solidFill>
            <a:schemeClr val="tx1"/>
          </a:solidFill>
          <a:latin typeface="+mn-lt"/>
          <a:ea typeface="+mn-ea"/>
          <a:cs typeface="+mn-cs"/>
        </a:defRPr>
      </a:lvl9pPr>
    </p:bodyStyle>
    <p:otherStyle>
      <a:defPPr>
        <a:defRPr lang="en-US"/>
      </a:defPPr>
      <a:lvl1pPr marL="0" algn="l" defTabSz="1260021" rtl="0" eaLnBrk="1" latinLnBrk="0" hangingPunct="1">
        <a:defRPr sz="2480" kern="1200">
          <a:solidFill>
            <a:schemeClr val="tx1"/>
          </a:solidFill>
          <a:latin typeface="+mn-lt"/>
          <a:ea typeface="+mn-ea"/>
          <a:cs typeface="+mn-cs"/>
        </a:defRPr>
      </a:lvl1pPr>
      <a:lvl2pPr marL="630011" algn="l" defTabSz="1260021" rtl="0" eaLnBrk="1" latinLnBrk="0" hangingPunct="1">
        <a:defRPr sz="2480" kern="1200">
          <a:solidFill>
            <a:schemeClr val="tx1"/>
          </a:solidFill>
          <a:latin typeface="+mn-lt"/>
          <a:ea typeface="+mn-ea"/>
          <a:cs typeface="+mn-cs"/>
        </a:defRPr>
      </a:lvl2pPr>
      <a:lvl3pPr marL="1260021" algn="l" defTabSz="1260021" rtl="0" eaLnBrk="1" latinLnBrk="0" hangingPunct="1">
        <a:defRPr sz="2480" kern="1200">
          <a:solidFill>
            <a:schemeClr val="tx1"/>
          </a:solidFill>
          <a:latin typeface="+mn-lt"/>
          <a:ea typeface="+mn-ea"/>
          <a:cs typeface="+mn-cs"/>
        </a:defRPr>
      </a:lvl3pPr>
      <a:lvl4pPr marL="1890032" algn="l" defTabSz="1260021" rtl="0" eaLnBrk="1" latinLnBrk="0" hangingPunct="1">
        <a:defRPr sz="2480" kern="1200">
          <a:solidFill>
            <a:schemeClr val="tx1"/>
          </a:solidFill>
          <a:latin typeface="+mn-lt"/>
          <a:ea typeface="+mn-ea"/>
          <a:cs typeface="+mn-cs"/>
        </a:defRPr>
      </a:lvl4pPr>
      <a:lvl5pPr marL="2520043" algn="l" defTabSz="1260021" rtl="0" eaLnBrk="1" latinLnBrk="0" hangingPunct="1">
        <a:defRPr sz="2480" kern="1200">
          <a:solidFill>
            <a:schemeClr val="tx1"/>
          </a:solidFill>
          <a:latin typeface="+mn-lt"/>
          <a:ea typeface="+mn-ea"/>
          <a:cs typeface="+mn-cs"/>
        </a:defRPr>
      </a:lvl5pPr>
      <a:lvl6pPr marL="3150053" algn="l" defTabSz="1260021" rtl="0" eaLnBrk="1" latinLnBrk="0" hangingPunct="1">
        <a:defRPr sz="2480" kern="1200">
          <a:solidFill>
            <a:schemeClr val="tx1"/>
          </a:solidFill>
          <a:latin typeface="+mn-lt"/>
          <a:ea typeface="+mn-ea"/>
          <a:cs typeface="+mn-cs"/>
        </a:defRPr>
      </a:lvl6pPr>
      <a:lvl7pPr marL="3780062" algn="l" defTabSz="1260021" rtl="0" eaLnBrk="1" latinLnBrk="0" hangingPunct="1">
        <a:defRPr sz="2480" kern="1200">
          <a:solidFill>
            <a:schemeClr val="tx1"/>
          </a:solidFill>
          <a:latin typeface="+mn-lt"/>
          <a:ea typeface="+mn-ea"/>
          <a:cs typeface="+mn-cs"/>
        </a:defRPr>
      </a:lvl7pPr>
      <a:lvl8pPr marL="4410072" algn="l" defTabSz="1260021" rtl="0" eaLnBrk="1" latinLnBrk="0" hangingPunct="1">
        <a:defRPr sz="2480" kern="1200">
          <a:solidFill>
            <a:schemeClr val="tx1"/>
          </a:solidFill>
          <a:latin typeface="+mn-lt"/>
          <a:ea typeface="+mn-ea"/>
          <a:cs typeface="+mn-cs"/>
        </a:defRPr>
      </a:lvl8pPr>
      <a:lvl9pPr marL="5040083" algn="l" defTabSz="1260021" rtl="0" eaLnBrk="1" latinLnBrk="0" hangingPunct="1">
        <a:defRPr sz="2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emf"/><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8" Type="http://schemas.openxmlformats.org/officeDocument/2006/relationships/image" Target="../media/image14.svg"/><Relationship Id="rId13" Type="http://schemas.openxmlformats.org/officeDocument/2006/relationships/image" Target="../media/image18.sv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7.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2.svg"/><Relationship Id="rId11" Type="http://schemas.openxmlformats.org/officeDocument/2006/relationships/image" Target="../media/image6.emf"/><Relationship Id="rId5" Type="http://schemas.openxmlformats.org/officeDocument/2006/relationships/image" Target="../media/image11.png"/><Relationship Id="rId15" Type="http://schemas.openxmlformats.org/officeDocument/2006/relationships/image" Target="../media/image20.sv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 Id="rId1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1A09E96-2F9B-904A-BBF0-6365C9470FE2}"/>
              </a:ext>
            </a:extLst>
          </p:cNvPr>
          <p:cNvSpPr>
            <a:spLocks noGrp="1"/>
          </p:cNvSpPr>
          <p:nvPr>
            <p:ph type="ctrTitle"/>
          </p:nvPr>
        </p:nvSpPr>
        <p:spPr>
          <a:xfrm>
            <a:off x="2890247" y="2982193"/>
            <a:ext cx="7959810" cy="2312316"/>
          </a:xfrm>
        </p:spPr>
        <p:txBody>
          <a:bodyPr/>
          <a:lstStyle/>
          <a:p>
            <a:pPr>
              <a:lnSpc>
                <a:spcPct val="100000"/>
              </a:lnSpc>
              <a:spcBef>
                <a:spcPts val="0"/>
              </a:spcBef>
              <a:defRPr/>
            </a:pPr>
            <a:r>
              <a:rPr lang="en-AU" sz="3600" b="1" dirty="0">
                <a:solidFill>
                  <a:srgbClr val="002060"/>
                </a:solidFill>
                <a:latin typeface="Arial" panose="020B0604020202020204" pitchFamily="34" charset="0"/>
              </a:rPr>
              <a:t>Hospitality Business Approvals Journey Map</a:t>
            </a:r>
            <a:br>
              <a:rPr lang="en-AU" b="1" dirty="0">
                <a:solidFill>
                  <a:srgbClr val="002060"/>
                </a:solidFill>
                <a:latin typeface="Arial" panose="020B0604020202020204" pitchFamily="34" charset="0"/>
              </a:rPr>
            </a:br>
            <a:br>
              <a:rPr lang="en-AU" b="1" dirty="0">
                <a:solidFill>
                  <a:srgbClr val="002060"/>
                </a:solidFill>
                <a:latin typeface="Arial" panose="020B0604020202020204" pitchFamily="34" charset="0"/>
              </a:rPr>
            </a:br>
            <a:r>
              <a:rPr lang="en-AU" sz="3000" b="1" dirty="0">
                <a:solidFill>
                  <a:schemeClr val="tx1">
                    <a:lumMod val="65000"/>
                    <a:lumOff val="35000"/>
                  </a:schemeClr>
                </a:solidFill>
                <a:latin typeface="Arial" panose="020B0604020202020204" pitchFamily="34" charset="0"/>
              </a:rPr>
              <a:t>Council User Guide </a:t>
            </a:r>
            <a:endParaRPr lang="en-AU" sz="3000" b="1" dirty="0">
              <a:solidFill>
                <a:schemeClr val="tx1">
                  <a:lumMod val="65000"/>
                  <a:lumOff val="35000"/>
                </a:schemeClr>
              </a:solidFill>
              <a:latin typeface="Arial" panose="020B0604020202020204" pitchFamily="34" charset="0"/>
              <a:ea typeface="+mn-ea"/>
            </a:endParaRPr>
          </a:p>
        </p:txBody>
      </p:sp>
      <p:sp>
        <p:nvSpPr>
          <p:cNvPr id="6" name="TextBox 5">
            <a:extLst>
              <a:ext uri="{FF2B5EF4-FFF2-40B4-BE49-F238E27FC236}">
                <a16:creationId xmlns:a16="http://schemas.microsoft.com/office/drawing/2014/main" id="{2F45C83F-2DF6-33DF-D129-8B7A87D68F3D}"/>
              </a:ext>
            </a:extLst>
          </p:cNvPr>
          <p:cNvSpPr txBox="1"/>
          <p:nvPr/>
        </p:nvSpPr>
        <p:spPr>
          <a:xfrm>
            <a:off x="4095749" y="5897898"/>
            <a:ext cx="6754307" cy="1755968"/>
          </a:xfrm>
          <a:prstGeom prst="rect">
            <a:avLst/>
          </a:prstGeom>
          <a:noFill/>
        </p:spPr>
        <p:txBody>
          <a:bodyPr wrap="square" lIns="0" tIns="0" rIns="0" bIns="0" rtlCol="0">
            <a:noAutofit/>
          </a:bodyPr>
          <a:lstStyle/>
          <a:p>
            <a:pPr algn="just" defTabSz="905289">
              <a:spcBef>
                <a:spcPts val="1189"/>
              </a:spcBef>
              <a:defRPr/>
            </a:pPr>
            <a:r>
              <a:rPr lang="en-AU" sz="1600" b="1" dirty="0">
                <a:solidFill>
                  <a:srgbClr val="53565A"/>
                </a:solidFill>
                <a:latin typeface="Arial" panose="020B0604020202020204"/>
                <a:cs typeface="Segoe UI" panose="020B0502040204020203" pitchFamily="34" charset="0"/>
              </a:rPr>
              <a:t>The Hospitality Business Approvals Journey Map template is part of the Business Friendly Councils (BFC) product suite. The Journey Map shows the common regulations that apply to a business in the Hospitality sector and approximate approvals timeframes. Council staff can use this tool when engaging with businesses to help them consider which permits and registrations they may need to operate. </a:t>
            </a:r>
          </a:p>
        </p:txBody>
      </p:sp>
      <p:sp>
        <p:nvSpPr>
          <p:cNvPr id="7" name="Subtitle 2">
            <a:extLst>
              <a:ext uri="{FF2B5EF4-FFF2-40B4-BE49-F238E27FC236}">
                <a16:creationId xmlns:a16="http://schemas.microsoft.com/office/drawing/2014/main" id="{CD5172B4-592D-F710-6766-73F57C55CCC7}"/>
              </a:ext>
            </a:extLst>
          </p:cNvPr>
          <p:cNvSpPr>
            <a:spLocks noGrp="1"/>
          </p:cNvSpPr>
          <p:nvPr>
            <p:ph type="subTitle" idx="1"/>
          </p:nvPr>
        </p:nvSpPr>
        <p:spPr>
          <a:xfrm>
            <a:off x="4005103" y="8490022"/>
            <a:ext cx="6988340" cy="11182210"/>
          </a:xfrm>
        </p:spPr>
        <p:txBody>
          <a:bodyPr/>
          <a:lstStyle/>
          <a:p>
            <a:pPr algn="just">
              <a:lnSpc>
                <a:spcPct val="110000"/>
              </a:lnSpc>
              <a:spcBef>
                <a:spcPts val="0"/>
              </a:spcBef>
              <a:spcAft>
                <a:spcPts val="1200"/>
              </a:spcAft>
            </a:pPr>
            <a:r>
              <a:rPr lang="en-AU" sz="1600" dirty="0">
                <a:latin typeface="Arial" panose="020B0604020202020204" pitchFamily="34" charset="0"/>
                <a:cs typeface="Arial" panose="020B0604020202020204" pitchFamily="34" charset="0"/>
              </a:rPr>
              <a:t>The BFC products and processes were developed collaboratively with councils and tested with businesses through pilot projects led by the Victorian Government Department of Jobs, Skills, Industry and Regions (DJSIR). Application of the BFC products and processes benefits both councils and their business customers by providing more consistent and timely regulatory permit advice, enabling better quality applications and improving communication between council regulatory areas involved in the business approvals process.</a:t>
            </a:r>
          </a:p>
          <a:p>
            <a:pPr algn="just">
              <a:lnSpc>
                <a:spcPct val="110000"/>
              </a:lnSpc>
              <a:spcBef>
                <a:spcPts val="0"/>
              </a:spcBef>
              <a:spcAft>
                <a:spcPts val="1200"/>
              </a:spcAft>
            </a:pPr>
            <a:r>
              <a:rPr lang="en-AU" sz="1600" b="1" dirty="0">
                <a:latin typeface="Arial" panose="020B0604020202020204" pitchFamily="34" charset="0"/>
                <a:cs typeface="Arial" panose="020B0604020202020204" pitchFamily="34" charset="0"/>
              </a:rPr>
              <a:t>Note: </a:t>
            </a:r>
            <a:r>
              <a:rPr lang="en-AU" sz="1600" dirty="0">
                <a:latin typeface="Arial" panose="020B0604020202020204" pitchFamily="34" charset="0"/>
                <a:cs typeface="Arial" panose="020B0604020202020204" pitchFamily="34" charset="0"/>
              </a:rPr>
              <a:t>The BFC products are designed for individual councils to adopt and customise according to their individual local government area requirements. Councils should determine any disclaimers and privacy statements that are necessary to be applied prior to publication. </a:t>
            </a:r>
          </a:p>
          <a:p>
            <a:pPr algn="just">
              <a:lnSpc>
                <a:spcPct val="110000"/>
              </a:lnSpc>
              <a:spcBef>
                <a:spcPts val="0"/>
              </a:spcBef>
              <a:spcAft>
                <a:spcPts val="1200"/>
              </a:spcAft>
            </a:pPr>
            <a:r>
              <a:rPr lang="en-AU" sz="1600" dirty="0">
                <a:latin typeface="Arial" panose="020B0604020202020204" pitchFamily="34" charset="0"/>
                <a:cs typeface="Arial" panose="020B0604020202020204" pitchFamily="34" charset="0"/>
              </a:rPr>
              <a:t>It is intended that once this product is ready for implementation within your Council this title page should be deleted or replaced with equivalent Council instructions.  </a:t>
            </a:r>
          </a:p>
          <a:p>
            <a:pPr algn="just">
              <a:lnSpc>
                <a:spcPct val="110000"/>
              </a:lnSpc>
              <a:spcBef>
                <a:spcPts val="0"/>
              </a:spcBef>
              <a:spcAft>
                <a:spcPts val="1200"/>
              </a:spcAft>
            </a:pPr>
            <a:endParaRPr lang="en-AU" sz="1300" dirty="0">
              <a:latin typeface="Arial" panose="020B0604020202020204" pitchFamily="34" charset="0"/>
              <a:cs typeface="Arial" panose="020B0604020202020204" pitchFamily="34" charset="0"/>
            </a:endParaRPr>
          </a:p>
          <a:p>
            <a:pPr algn="just">
              <a:lnSpc>
                <a:spcPct val="110000"/>
              </a:lnSpc>
              <a:spcBef>
                <a:spcPts val="0"/>
              </a:spcBef>
              <a:spcAft>
                <a:spcPts val="1200"/>
              </a:spcAft>
            </a:pPr>
            <a:r>
              <a:rPr lang="en-AU" sz="1400" b="1" i="1" dirty="0">
                <a:latin typeface="Arial" panose="020B0604020202020204" pitchFamily="34" charset="0"/>
                <a:cs typeface="Arial" panose="020B0604020202020204" pitchFamily="34" charset="0"/>
              </a:rPr>
              <a:t>Disclaimer: </a:t>
            </a:r>
            <a:r>
              <a:rPr lang="en-AU" sz="1400" i="1" dirty="0">
                <a:latin typeface="Arial" panose="020B0604020202020204" pitchFamily="34" charset="0"/>
                <a:cs typeface="Arial" panose="020B0604020202020204" pitchFamily="34" charset="0"/>
              </a:rPr>
              <a:t>This resource has been developed for the Business Friendly Councils initiative. This resource may be of assistance to you but the State of Victoria and its employees do not guarantee that the resource is without flaw of any kind or is wholly appropriate for your particular purposes and therefore disclaims all liability for any error, loss or other consequence which may arise from you relying on any information in this resource. While every effort has been made to ensure the currency, accuracy or completeness of the content we endeavour to keep the content relevant and up to date and reserve the right to make changes as required. The Victorian Government and other authors do not accept any liability to any person for the information (or the use of the information) which is provided or referred to in the resource.</a:t>
            </a:r>
          </a:p>
          <a:p>
            <a:pPr algn="just"/>
            <a:endParaRPr lang="en-AU" sz="1400" i="1" dirty="0">
              <a:latin typeface="Arial" panose="020B0604020202020204" pitchFamily="34" charset="0"/>
              <a:cs typeface="Arial" panose="020B0604020202020204" pitchFamily="34" charset="0"/>
            </a:endParaRPr>
          </a:p>
          <a:p>
            <a:pPr algn="just">
              <a:lnSpc>
                <a:spcPct val="100000"/>
              </a:lnSpc>
              <a:spcBef>
                <a:spcPts val="0"/>
              </a:spcBef>
              <a:spcAft>
                <a:spcPts val="300"/>
              </a:spcAft>
            </a:pPr>
            <a:r>
              <a:rPr lang="en-AU" sz="1400" dirty="0">
                <a:latin typeface="Arial" panose="020B0604020202020204" pitchFamily="34" charset="0"/>
                <a:cs typeface="Arial" panose="020B0604020202020204" pitchFamily="34" charset="0"/>
              </a:rPr>
              <a:t>Hospitality Business Approvals Journey Map – Nov </a:t>
            </a:r>
            <a:r>
              <a:rPr lang="en-AU" sz="1400" dirty="0">
                <a:solidFill>
                  <a:schemeClr val="tx1"/>
                </a:solidFill>
                <a:latin typeface="Arial" panose="020B0604020202020204" pitchFamily="34" charset="0"/>
                <a:cs typeface="Arial" panose="020B0604020202020204" pitchFamily="34" charset="0"/>
              </a:rPr>
              <a:t>2025</a:t>
            </a:r>
          </a:p>
          <a:p>
            <a:pPr algn="just">
              <a:lnSpc>
                <a:spcPct val="100000"/>
              </a:lnSpc>
              <a:spcBef>
                <a:spcPts val="0"/>
              </a:spcBef>
              <a:spcAft>
                <a:spcPts val="300"/>
              </a:spcAft>
            </a:pPr>
            <a:r>
              <a:rPr lang="en-AU" sz="1400" dirty="0">
                <a:latin typeface="Arial" panose="020B0604020202020204" pitchFamily="34" charset="0"/>
                <a:cs typeface="Arial" panose="020B0604020202020204" pitchFamily="34" charset="0"/>
              </a:rPr>
              <a:t>Contact: RegulationReform@ecodev.vic.gov.au</a:t>
            </a:r>
          </a:p>
          <a:p>
            <a:endParaRPr lang="en-AU" dirty="0">
              <a:solidFill>
                <a:srgbClr val="FF0000"/>
              </a:solidFill>
            </a:endParaRPr>
          </a:p>
        </p:txBody>
      </p:sp>
    </p:spTree>
    <p:extLst>
      <p:ext uri="{BB962C8B-B14F-4D97-AF65-F5344CB8AC3E}">
        <p14:creationId xmlns:p14="http://schemas.microsoft.com/office/powerpoint/2010/main" val="2856340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41F803-6FCB-ABCC-6EF2-F491131C4361}"/>
            </a:ext>
          </a:extLst>
        </p:cNvPr>
        <p:cNvGrpSpPr/>
        <p:nvPr/>
      </p:nvGrpSpPr>
      <p:grpSpPr>
        <a:xfrm>
          <a:off x="0" y="0"/>
          <a:ext cx="0" cy="0"/>
          <a:chOff x="0" y="0"/>
          <a:chExt cx="0" cy="0"/>
        </a:xfrm>
      </p:grpSpPr>
      <p:sp>
        <p:nvSpPr>
          <p:cNvPr id="2" name="Trapezium 1">
            <a:extLst>
              <a:ext uri="{FF2B5EF4-FFF2-40B4-BE49-F238E27FC236}">
                <a16:creationId xmlns:a16="http://schemas.microsoft.com/office/drawing/2014/main" id="{CA0844BE-747F-3CAD-A549-4FCB6300A56D}"/>
              </a:ext>
            </a:extLst>
          </p:cNvPr>
          <p:cNvSpPr/>
          <p:nvPr/>
        </p:nvSpPr>
        <p:spPr>
          <a:xfrm rot="5400000">
            <a:off x="5284647" y="-4554511"/>
            <a:ext cx="2030696" cy="12599989"/>
          </a:xfrm>
          <a:prstGeom prst="trapezoid">
            <a:avLst>
              <a:gd name="adj" fmla="val 35595"/>
            </a:avLst>
          </a:prstGeom>
          <a:solidFill>
            <a:srgbClr val="BAD37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rapezium 2">
            <a:extLst>
              <a:ext uri="{FF2B5EF4-FFF2-40B4-BE49-F238E27FC236}">
                <a16:creationId xmlns:a16="http://schemas.microsoft.com/office/drawing/2014/main" id="{C92CAA2D-A46F-EDBE-C2A2-C4E8A634345E}"/>
              </a:ext>
            </a:extLst>
          </p:cNvPr>
          <p:cNvSpPr/>
          <p:nvPr/>
        </p:nvSpPr>
        <p:spPr>
          <a:xfrm rot="16200000">
            <a:off x="5712274" y="-4383171"/>
            <a:ext cx="1399411" cy="11339546"/>
          </a:xfrm>
          <a:prstGeom prst="trapezoid">
            <a:avLst/>
          </a:prstGeom>
          <a:solidFill>
            <a:srgbClr val="232F3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extBox 67">
            <a:extLst>
              <a:ext uri="{FF2B5EF4-FFF2-40B4-BE49-F238E27FC236}">
                <a16:creationId xmlns:a16="http://schemas.microsoft.com/office/drawing/2014/main" id="{F0CF6E1D-9E85-5838-C6FD-28742B9D57A3}"/>
              </a:ext>
            </a:extLst>
          </p:cNvPr>
          <p:cNvSpPr txBox="1"/>
          <p:nvPr/>
        </p:nvSpPr>
        <p:spPr>
          <a:xfrm>
            <a:off x="2049374" y="3556388"/>
            <a:ext cx="1585070" cy="392548"/>
          </a:xfrm>
          <a:prstGeom prst="roundRect">
            <a:avLst/>
          </a:prstGeom>
          <a:solidFill>
            <a:srgbClr val="BAD377">
              <a:alpha val="69804"/>
            </a:srgbClr>
          </a:solidFill>
          <a:ln>
            <a:noFill/>
          </a:ln>
        </p:spPr>
        <p:txBody>
          <a:bodyPr wrap="square" lIns="66828" tIns="33414" rIns="66828" bIns="33414" rtlCol="0">
            <a:spAutoFit/>
          </a:bodyPr>
          <a:lstStyle/>
          <a:p>
            <a:pPr algn="r" defTabSz="905485"/>
            <a:r>
              <a:rPr lang="en-AU" sz="1867" b="1">
                <a:solidFill>
                  <a:prstClr val="white"/>
                </a:solidFill>
                <a:latin typeface="Arial" panose="020B0604020202020204"/>
                <a:cs typeface="Segoe UI Semilight" panose="020B0402040204020203" pitchFamily="34" charset="0"/>
              </a:rPr>
              <a:t>STEP 1. </a:t>
            </a:r>
            <a:endParaRPr lang="en-US" sz="1867" b="1">
              <a:solidFill>
                <a:prstClr val="white"/>
              </a:solidFill>
              <a:latin typeface="Arial" panose="020B0604020202020204"/>
              <a:cs typeface="Segoe UI Semilight" panose="020B0402040204020203" pitchFamily="34" charset="0"/>
            </a:endParaRPr>
          </a:p>
        </p:txBody>
      </p:sp>
      <p:sp>
        <p:nvSpPr>
          <p:cNvPr id="69" name="TextBox 68">
            <a:extLst>
              <a:ext uri="{FF2B5EF4-FFF2-40B4-BE49-F238E27FC236}">
                <a16:creationId xmlns:a16="http://schemas.microsoft.com/office/drawing/2014/main" id="{9FA4B12A-E828-71A4-3993-B107F9EFB900}"/>
              </a:ext>
            </a:extLst>
          </p:cNvPr>
          <p:cNvSpPr txBox="1"/>
          <p:nvPr/>
        </p:nvSpPr>
        <p:spPr>
          <a:xfrm>
            <a:off x="3630769" y="3556389"/>
            <a:ext cx="2465831" cy="392548"/>
          </a:xfrm>
          <a:prstGeom prst="roundRect">
            <a:avLst/>
          </a:prstGeom>
          <a:solidFill>
            <a:srgbClr val="FFFFFF">
              <a:lumMod val="95000"/>
            </a:srgbClr>
          </a:solidFill>
          <a:ln>
            <a:noFill/>
          </a:ln>
        </p:spPr>
        <p:txBody>
          <a:bodyPr wrap="square" tIns="33414" bIns="33414" rtlCol="0">
            <a:spAutoFit/>
          </a:bodyPr>
          <a:lstStyle/>
          <a:p>
            <a:pPr defTabSz="905485">
              <a:defRPr/>
            </a:pPr>
            <a:r>
              <a:rPr lang="en-AU" sz="1867" b="1" kern="0">
                <a:solidFill>
                  <a:srgbClr val="BAD377"/>
                </a:solidFill>
                <a:latin typeface="Arial" panose="020B0604020202020204"/>
                <a:cs typeface="Segoe UI" panose="020B0502040204020203" pitchFamily="34" charset="0"/>
              </a:rPr>
              <a:t>AWARE</a:t>
            </a:r>
            <a:endParaRPr lang="en-US" sz="1867" b="1" kern="0">
              <a:solidFill>
                <a:srgbClr val="BAD377"/>
              </a:solidFill>
              <a:latin typeface="Arial" panose="020B0604020202020204"/>
              <a:cs typeface="Segoe UI" panose="020B0502040204020203" pitchFamily="34" charset="0"/>
            </a:endParaRPr>
          </a:p>
        </p:txBody>
      </p:sp>
      <p:sp>
        <p:nvSpPr>
          <p:cNvPr id="36" name="TextBox 35">
            <a:extLst>
              <a:ext uri="{FF2B5EF4-FFF2-40B4-BE49-F238E27FC236}">
                <a16:creationId xmlns:a16="http://schemas.microsoft.com/office/drawing/2014/main" id="{DC962678-AF19-DA4F-F8DA-2B348706F7FE}"/>
              </a:ext>
            </a:extLst>
          </p:cNvPr>
          <p:cNvSpPr txBox="1"/>
          <p:nvPr/>
        </p:nvSpPr>
        <p:spPr>
          <a:xfrm>
            <a:off x="3396932" y="4577817"/>
            <a:ext cx="3828908" cy="379656"/>
          </a:xfrm>
          <a:prstGeom prst="rect">
            <a:avLst/>
          </a:prstGeom>
          <a:noFill/>
        </p:spPr>
        <p:txBody>
          <a:bodyPr wrap="square" rtlCol="0">
            <a:spAutoFit/>
          </a:bodyPr>
          <a:lstStyle/>
          <a:p>
            <a:pPr defTabSz="905485"/>
            <a:r>
              <a:rPr lang="en-AU" sz="1867" b="1">
                <a:solidFill>
                  <a:srgbClr val="53565A"/>
                </a:solidFill>
                <a:latin typeface="Arial" panose="020B0604020202020204"/>
              </a:rPr>
              <a:t>Develop</a:t>
            </a:r>
            <a:r>
              <a:rPr lang="en-AU" sz="1867">
                <a:solidFill>
                  <a:srgbClr val="53565A"/>
                </a:solidFill>
                <a:latin typeface="Arial" panose="020B0604020202020204"/>
              </a:rPr>
              <a:t> plans for your </a:t>
            </a:r>
            <a:r>
              <a:rPr lang="en-AU" sz="1867">
                <a:solidFill>
                  <a:srgbClr val="53565A"/>
                </a:solidFill>
                <a:latin typeface="Aptos (Body)"/>
              </a:rPr>
              <a:t>business</a:t>
            </a:r>
            <a:endParaRPr lang="en-AU" sz="1867">
              <a:solidFill>
                <a:srgbClr val="53565A"/>
              </a:solidFill>
              <a:latin typeface="Arial" panose="020B0604020202020204"/>
            </a:endParaRPr>
          </a:p>
        </p:txBody>
      </p:sp>
      <p:sp>
        <p:nvSpPr>
          <p:cNvPr id="7" name="Rectangle: Rounded Corners 6">
            <a:extLst>
              <a:ext uri="{FF2B5EF4-FFF2-40B4-BE49-F238E27FC236}">
                <a16:creationId xmlns:a16="http://schemas.microsoft.com/office/drawing/2014/main" id="{D2C70EBA-9CF4-8D9F-A89E-C1EC220A8270}"/>
              </a:ext>
            </a:extLst>
          </p:cNvPr>
          <p:cNvSpPr/>
          <p:nvPr/>
        </p:nvSpPr>
        <p:spPr>
          <a:xfrm>
            <a:off x="1601601" y="3502466"/>
            <a:ext cx="840018" cy="5325959"/>
          </a:xfrm>
          <a:prstGeom prst="roundRect">
            <a:avLst/>
          </a:prstGeom>
          <a:solidFill>
            <a:srgbClr val="BAD377"/>
          </a:solidFill>
          <a:ln>
            <a:solidFill>
              <a:srgbClr val="BAD37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66830"/>
            <a:endParaRPr lang="en-AU" sz="3348">
              <a:solidFill>
                <a:srgbClr val="BAD377"/>
              </a:solidFill>
              <a:latin typeface="Aptos" panose="02110004020202020204"/>
            </a:endParaRPr>
          </a:p>
        </p:txBody>
      </p:sp>
      <p:sp>
        <p:nvSpPr>
          <p:cNvPr id="11" name="Oval 10">
            <a:extLst>
              <a:ext uri="{FF2B5EF4-FFF2-40B4-BE49-F238E27FC236}">
                <a16:creationId xmlns:a16="http://schemas.microsoft.com/office/drawing/2014/main" id="{87554839-1AFB-F0B8-B88A-A274CCF76093}"/>
              </a:ext>
            </a:extLst>
          </p:cNvPr>
          <p:cNvSpPr/>
          <p:nvPr/>
        </p:nvSpPr>
        <p:spPr>
          <a:xfrm>
            <a:off x="1601603" y="10556321"/>
            <a:ext cx="213759" cy="214018"/>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443784"/>
            <a:endParaRPr lang="en-AU" sz="1399">
              <a:solidFill>
                <a:srgbClr val="00264D"/>
              </a:solidFill>
              <a:latin typeface="Aptos" panose="02110004020202020204"/>
            </a:endParaRPr>
          </a:p>
        </p:txBody>
      </p:sp>
      <p:grpSp>
        <p:nvGrpSpPr>
          <p:cNvPr id="33" name="Group 32">
            <a:extLst>
              <a:ext uri="{FF2B5EF4-FFF2-40B4-BE49-F238E27FC236}">
                <a16:creationId xmlns:a16="http://schemas.microsoft.com/office/drawing/2014/main" id="{2317A503-B397-4F53-A39E-60B0260BFBC7}"/>
              </a:ext>
            </a:extLst>
          </p:cNvPr>
          <p:cNvGrpSpPr/>
          <p:nvPr/>
        </p:nvGrpSpPr>
        <p:grpSpPr>
          <a:xfrm>
            <a:off x="1907251" y="4528538"/>
            <a:ext cx="213759" cy="3299162"/>
            <a:chOff x="766847" y="1466853"/>
            <a:chExt cx="183218" cy="2827794"/>
          </a:xfrm>
        </p:grpSpPr>
        <p:sp>
          <p:nvSpPr>
            <p:cNvPr id="8" name="Oval 7">
              <a:extLst>
                <a:ext uri="{FF2B5EF4-FFF2-40B4-BE49-F238E27FC236}">
                  <a16:creationId xmlns:a16="http://schemas.microsoft.com/office/drawing/2014/main" id="{5D906702-1DD9-E1CA-9866-110403A6CBC9}"/>
                </a:ext>
              </a:extLst>
            </p:cNvPr>
            <p:cNvSpPr/>
            <p:nvPr/>
          </p:nvSpPr>
          <p:spPr>
            <a:xfrm>
              <a:off x="766847" y="2348304"/>
              <a:ext cx="183218" cy="183440"/>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443784"/>
              <a:endParaRPr lang="en-AU" sz="1399">
                <a:solidFill>
                  <a:srgbClr val="00264D"/>
                </a:solidFill>
                <a:latin typeface="Aptos" panose="02110004020202020204"/>
              </a:endParaRPr>
            </a:p>
          </p:txBody>
        </p:sp>
        <p:sp>
          <p:nvSpPr>
            <p:cNvPr id="10" name="Oval 9">
              <a:extLst>
                <a:ext uri="{FF2B5EF4-FFF2-40B4-BE49-F238E27FC236}">
                  <a16:creationId xmlns:a16="http://schemas.microsoft.com/office/drawing/2014/main" id="{A16ADB23-CBC2-46FE-7008-48B74EFD0171}"/>
                </a:ext>
              </a:extLst>
            </p:cNvPr>
            <p:cNvSpPr/>
            <p:nvPr/>
          </p:nvSpPr>
          <p:spPr>
            <a:xfrm>
              <a:off x="766847" y="3229755"/>
              <a:ext cx="183218" cy="183440"/>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443784"/>
              <a:endParaRPr lang="en-AU" sz="1399">
                <a:solidFill>
                  <a:srgbClr val="00264D"/>
                </a:solidFill>
                <a:latin typeface="Aptos" panose="02110004020202020204"/>
              </a:endParaRPr>
            </a:p>
          </p:txBody>
        </p:sp>
        <p:sp>
          <p:nvSpPr>
            <p:cNvPr id="12" name="Oval 11">
              <a:extLst>
                <a:ext uri="{FF2B5EF4-FFF2-40B4-BE49-F238E27FC236}">
                  <a16:creationId xmlns:a16="http://schemas.microsoft.com/office/drawing/2014/main" id="{98F3B922-2F6A-3628-3705-90BEDE550B3F}"/>
                </a:ext>
              </a:extLst>
            </p:cNvPr>
            <p:cNvSpPr/>
            <p:nvPr/>
          </p:nvSpPr>
          <p:spPr>
            <a:xfrm>
              <a:off x="766847" y="1466853"/>
              <a:ext cx="183218" cy="183440"/>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443784"/>
              <a:endParaRPr lang="en-AU" sz="1399">
                <a:solidFill>
                  <a:srgbClr val="00264D"/>
                </a:solidFill>
                <a:latin typeface="Aptos" panose="02110004020202020204"/>
              </a:endParaRPr>
            </a:p>
          </p:txBody>
        </p:sp>
        <p:sp>
          <p:nvSpPr>
            <p:cNvPr id="29" name="Oval 28">
              <a:extLst>
                <a:ext uri="{FF2B5EF4-FFF2-40B4-BE49-F238E27FC236}">
                  <a16:creationId xmlns:a16="http://schemas.microsoft.com/office/drawing/2014/main" id="{E9D3583E-8F14-2E29-303A-8E01E828C983}"/>
                </a:ext>
              </a:extLst>
            </p:cNvPr>
            <p:cNvSpPr/>
            <p:nvPr/>
          </p:nvSpPr>
          <p:spPr>
            <a:xfrm>
              <a:off x="766847" y="4111207"/>
              <a:ext cx="183218" cy="183440"/>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443784"/>
              <a:endParaRPr lang="en-AU" sz="1399">
                <a:solidFill>
                  <a:srgbClr val="00264D"/>
                </a:solidFill>
                <a:latin typeface="Aptos" panose="02110004020202020204"/>
              </a:endParaRPr>
            </a:p>
          </p:txBody>
        </p:sp>
      </p:grpSp>
      <p:sp>
        <p:nvSpPr>
          <p:cNvPr id="31" name="Rectangle: Rounded Corners 30">
            <a:extLst>
              <a:ext uri="{FF2B5EF4-FFF2-40B4-BE49-F238E27FC236}">
                <a16:creationId xmlns:a16="http://schemas.microsoft.com/office/drawing/2014/main" id="{0E058E80-9EFD-81D6-5D00-10382C591484}"/>
              </a:ext>
            </a:extLst>
          </p:cNvPr>
          <p:cNvSpPr/>
          <p:nvPr/>
        </p:nvSpPr>
        <p:spPr>
          <a:xfrm>
            <a:off x="1601601" y="9014098"/>
            <a:ext cx="840018" cy="2292386"/>
          </a:xfrm>
          <a:prstGeom prst="roundRect">
            <a:avLst/>
          </a:prstGeom>
          <a:solidFill>
            <a:srgbClr val="43B9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66830"/>
            <a:endParaRPr lang="en-AU" sz="3348">
              <a:solidFill>
                <a:prstClr val="white"/>
              </a:solidFill>
              <a:latin typeface="Aptos" panose="02110004020202020204"/>
            </a:endParaRPr>
          </a:p>
        </p:txBody>
      </p:sp>
      <p:sp>
        <p:nvSpPr>
          <p:cNvPr id="32" name="Rectangle: Rounded Corners 31">
            <a:extLst>
              <a:ext uri="{FF2B5EF4-FFF2-40B4-BE49-F238E27FC236}">
                <a16:creationId xmlns:a16="http://schemas.microsoft.com/office/drawing/2014/main" id="{A9892751-0AE4-937D-8234-8EF90A06BFDE}"/>
              </a:ext>
            </a:extLst>
          </p:cNvPr>
          <p:cNvSpPr/>
          <p:nvPr/>
        </p:nvSpPr>
        <p:spPr>
          <a:xfrm>
            <a:off x="1602154" y="11409168"/>
            <a:ext cx="840018" cy="4014537"/>
          </a:xfrm>
          <a:prstGeom prst="roundRect">
            <a:avLst/>
          </a:prstGeom>
          <a:solidFill>
            <a:srgbClr val="87C8C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66830"/>
            <a:endParaRPr lang="en-AU" sz="3348">
              <a:solidFill>
                <a:prstClr val="white"/>
              </a:solidFill>
              <a:latin typeface="Aptos" panose="02110004020202020204"/>
            </a:endParaRPr>
          </a:p>
        </p:txBody>
      </p:sp>
      <p:sp>
        <p:nvSpPr>
          <p:cNvPr id="51" name="Rectangle: Rounded Corners 50">
            <a:extLst>
              <a:ext uri="{FF2B5EF4-FFF2-40B4-BE49-F238E27FC236}">
                <a16:creationId xmlns:a16="http://schemas.microsoft.com/office/drawing/2014/main" id="{5BD54F79-881D-90AB-24BC-440523B2E3F1}"/>
              </a:ext>
            </a:extLst>
          </p:cNvPr>
          <p:cNvSpPr/>
          <p:nvPr/>
        </p:nvSpPr>
        <p:spPr>
          <a:xfrm>
            <a:off x="1625447" y="15565581"/>
            <a:ext cx="840018" cy="2520053"/>
          </a:xfrm>
          <a:prstGeom prst="roundRect">
            <a:avLst/>
          </a:prstGeom>
          <a:solidFill>
            <a:srgbClr val="5ABF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66830"/>
            <a:endParaRPr lang="en-AU" sz="3348">
              <a:solidFill>
                <a:prstClr val="white"/>
              </a:solidFill>
              <a:latin typeface="Aptos" panose="02110004020202020204"/>
            </a:endParaRPr>
          </a:p>
        </p:txBody>
      </p:sp>
      <p:grpSp>
        <p:nvGrpSpPr>
          <p:cNvPr id="50" name="Group 49">
            <a:extLst>
              <a:ext uri="{FF2B5EF4-FFF2-40B4-BE49-F238E27FC236}">
                <a16:creationId xmlns:a16="http://schemas.microsoft.com/office/drawing/2014/main" id="{582FF13A-74AF-030E-9E0C-7321CA80EB75}"/>
              </a:ext>
            </a:extLst>
          </p:cNvPr>
          <p:cNvGrpSpPr/>
          <p:nvPr/>
        </p:nvGrpSpPr>
        <p:grpSpPr>
          <a:xfrm>
            <a:off x="1901555" y="9614827"/>
            <a:ext cx="213759" cy="1242399"/>
            <a:chOff x="1004453" y="7959962"/>
            <a:chExt cx="183218" cy="1064891"/>
          </a:xfrm>
        </p:grpSpPr>
        <p:sp>
          <p:nvSpPr>
            <p:cNvPr id="46" name="Oval 45">
              <a:extLst>
                <a:ext uri="{FF2B5EF4-FFF2-40B4-BE49-F238E27FC236}">
                  <a16:creationId xmlns:a16="http://schemas.microsoft.com/office/drawing/2014/main" id="{9F7C8416-E635-B04B-71CA-6CCF239DD13B}"/>
                </a:ext>
              </a:extLst>
            </p:cNvPr>
            <p:cNvSpPr/>
            <p:nvPr/>
          </p:nvSpPr>
          <p:spPr>
            <a:xfrm>
              <a:off x="1004453" y="8841413"/>
              <a:ext cx="183218" cy="183440"/>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443784"/>
              <a:endParaRPr lang="en-AU" sz="1399">
                <a:solidFill>
                  <a:srgbClr val="00264D"/>
                </a:solidFill>
                <a:latin typeface="Aptos" panose="02110004020202020204"/>
              </a:endParaRPr>
            </a:p>
          </p:txBody>
        </p:sp>
        <p:sp>
          <p:nvSpPr>
            <p:cNvPr id="48" name="Oval 47">
              <a:extLst>
                <a:ext uri="{FF2B5EF4-FFF2-40B4-BE49-F238E27FC236}">
                  <a16:creationId xmlns:a16="http://schemas.microsoft.com/office/drawing/2014/main" id="{3F625A14-A316-EA46-65F6-C245DEE928E8}"/>
                </a:ext>
              </a:extLst>
            </p:cNvPr>
            <p:cNvSpPr/>
            <p:nvPr/>
          </p:nvSpPr>
          <p:spPr>
            <a:xfrm>
              <a:off x="1004453" y="7959962"/>
              <a:ext cx="183218" cy="183440"/>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443784"/>
              <a:endParaRPr lang="en-AU" sz="1399">
                <a:solidFill>
                  <a:srgbClr val="00264D"/>
                </a:solidFill>
                <a:latin typeface="Aptos" panose="02110004020202020204"/>
              </a:endParaRPr>
            </a:p>
          </p:txBody>
        </p:sp>
      </p:grpSp>
      <p:grpSp>
        <p:nvGrpSpPr>
          <p:cNvPr id="52" name="Group 51">
            <a:extLst>
              <a:ext uri="{FF2B5EF4-FFF2-40B4-BE49-F238E27FC236}">
                <a16:creationId xmlns:a16="http://schemas.microsoft.com/office/drawing/2014/main" id="{8C0E299A-A113-5309-AAE2-2288F6FC1FAE}"/>
              </a:ext>
            </a:extLst>
          </p:cNvPr>
          <p:cNvGrpSpPr/>
          <p:nvPr/>
        </p:nvGrpSpPr>
        <p:grpSpPr>
          <a:xfrm>
            <a:off x="1905946" y="16204409"/>
            <a:ext cx="213759" cy="1242399"/>
            <a:chOff x="1004453" y="7959962"/>
            <a:chExt cx="183218" cy="1064891"/>
          </a:xfrm>
        </p:grpSpPr>
        <p:sp>
          <p:nvSpPr>
            <p:cNvPr id="53" name="Oval 52">
              <a:extLst>
                <a:ext uri="{FF2B5EF4-FFF2-40B4-BE49-F238E27FC236}">
                  <a16:creationId xmlns:a16="http://schemas.microsoft.com/office/drawing/2014/main" id="{B3D42AC0-7116-B8A7-32D9-32E58AE1F97A}"/>
                </a:ext>
              </a:extLst>
            </p:cNvPr>
            <p:cNvSpPr/>
            <p:nvPr/>
          </p:nvSpPr>
          <p:spPr>
            <a:xfrm>
              <a:off x="1004453" y="8841413"/>
              <a:ext cx="183218" cy="183440"/>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443784"/>
              <a:endParaRPr lang="en-AU" sz="1399">
                <a:solidFill>
                  <a:srgbClr val="00264D"/>
                </a:solidFill>
                <a:latin typeface="Aptos" panose="02110004020202020204"/>
              </a:endParaRPr>
            </a:p>
          </p:txBody>
        </p:sp>
        <p:sp>
          <p:nvSpPr>
            <p:cNvPr id="54" name="Oval 53">
              <a:extLst>
                <a:ext uri="{FF2B5EF4-FFF2-40B4-BE49-F238E27FC236}">
                  <a16:creationId xmlns:a16="http://schemas.microsoft.com/office/drawing/2014/main" id="{AACB5D76-13CD-AFDA-972B-8D818277D1FD}"/>
                </a:ext>
              </a:extLst>
            </p:cNvPr>
            <p:cNvSpPr/>
            <p:nvPr/>
          </p:nvSpPr>
          <p:spPr>
            <a:xfrm>
              <a:off x="1004453" y="7959962"/>
              <a:ext cx="183218" cy="183440"/>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443784"/>
              <a:endParaRPr lang="en-AU" sz="1399">
                <a:solidFill>
                  <a:srgbClr val="00264D"/>
                </a:solidFill>
                <a:latin typeface="Aptos" panose="02110004020202020204"/>
              </a:endParaRPr>
            </a:p>
          </p:txBody>
        </p:sp>
      </p:grpSp>
      <p:sp>
        <p:nvSpPr>
          <p:cNvPr id="138" name="TextBox 137">
            <a:extLst>
              <a:ext uri="{FF2B5EF4-FFF2-40B4-BE49-F238E27FC236}">
                <a16:creationId xmlns:a16="http://schemas.microsoft.com/office/drawing/2014/main" id="{48E49925-5F84-5FF8-5C8D-4024AE028AB2}"/>
              </a:ext>
            </a:extLst>
          </p:cNvPr>
          <p:cNvSpPr txBox="1"/>
          <p:nvPr/>
        </p:nvSpPr>
        <p:spPr>
          <a:xfrm>
            <a:off x="2095466" y="15244363"/>
            <a:ext cx="1585070" cy="392548"/>
          </a:xfrm>
          <a:prstGeom prst="roundRect">
            <a:avLst/>
          </a:prstGeom>
          <a:solidFill>
            <a:srgbClr val="5ABFDD">
              <a:alpha val="69804"/>
            </a:srgbClr>
          </a:solidFill>
          <a:ln>
            <a:noFill/>
          </a:ln>
        </p:spPr>
        <p:txBody>
          <a:bodyPr wrap="square" lIns="66828" tIns="33414" rIns="66828" bIns="33414" rtlCol="0">
            <a:spAutoFit/>
          </a:bodyPr>
          <a:lstStyle/>
          <a:p>
            <a:pPr algn="r" defTabSz="905485"/>
            <a:r>
              <a:rPr lang="en-AU" sz="1867" b="1">
                <a:solidFill>
                  <a:prstClr val="white"/>
                </a:solidFill>
                <a:latin typeface="Arial" panose="020B0604020202020204"/>
                <a:cs typeface="Segoe UI Semilight" panose="020B0402040204020203" pitchFamily="34" charset="0"/>
              </a:rPr>
              <a:t>STEP 4. </a:t>
            </a:r>
            <a:endParaRPr lang="en-US" sz="1867" b="1">
              <a:solidFill>
                <a:prstClr val="white"/>
              </a:solidFill>
              <a:latin typeface="Arial" panose="020B0604020202020204"/>
              <a:cs typeface="Segoe UI Semilight" panose="020B0402040204020203" pitchFamily="34" charset="0"/>
            </a:endParaRPr>
          </a:p>
        </p:txBody>
      </p:sp>
      <p:sp>
        <p:nvSpPr>
          <p:cNvPr id="55" name="Rectangle: Rounded Corners 54">
            <a:extLst>
              <a:ext uri="{FF2B5EF4-FFF2-40B4-BE49-F238E27FC236}">
                <a16:creationId xmlns:a16="http://schemas.microsoft.com/office/drawing/2014/main" id="{FE5EBDD7-79B2-E2E6-3E06-5264DA89D4E3}"/>
              </a:ext>
            </a:extLst>
          </p:cNvPr>
          <p:cNvSpPr/>
          <p:nvPr/>
        </p:nvSpPr>
        <p:spPr>
          <a:xfrm>
            <a:off x="1601601" y="18261169"/>
            <a:ext cx="859178" cy="2348731"/>
          </a:xfrm>
          <a:prstGeom prst="roundRect">
            <a:avLst/>
          </a:prstGeom>
          <a:solidFill>
            <a:srgbClr val="42587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66830"/>
            <a:endParaRPr lang="en-AU" sz="3348">
              <a:solidFill>
                <a:prstClr val="white"/>
              </a:solidFill>
              <a:latin typeface="Aptos" panose="02110004020202020204"/>
            </a:endParaRPr>
          </a:p>
        </p:txBody>
      </p:sp>
      <p:sp>
        <p:nvSpPr>
          <p:cNvPr id="135" name="TextBox 134">
            <a:extLst>
              <a:ext uri="{FF2B5EF4-FFF2-40B4-BE49-F238E27FC236}">
                <a16:creationId xmlns:a16="http://schemas.microsoft.com/office/drawing/2014/main" id="{4AA6B4C5-99FA-B5ED-7323-1201C95D15A9}"/>
              </a:ext>
            </a:extLst>
          </p:cNvPr>
          <p:cNvSpPr txBox="1"/>
          <p:nvPr/>
        </p:nvSpPr>
        <p:spPr>
          <a:xfrm>
            <a:off x="2083329" y="11149225"/>
            <a:ext cx="1585070" cy="392548"/>
          </a:xfrm>
          <a:prstGeom prst="roundRect">
            <a:avLst/>
          </a:prstGeom>
          <a:solidFill>
            <a:srgbClr val="87C8CE">
              <a:alpha val="69804"/>
            </a:srgbClr>
          </a:solidFill>
          <a:ln>
            <a:noFill/>
          </a:ln>
        </p:spPr>
        <p:txBody>
          <a:bodyPr wrap="square" lIns="66828" tIns="33414" rIns="66828" bIns="33414" rtlCol="0">
            <a:spAutoFit/>
          </a:bodyPr>
          <a:lstStyle/>
          <a:p>
            <a:pPr algn="r" defTabSz="905485"/>
            <a:r>
              <a:rPr lang="en-AU" sz="1867" b="1">
                <a:solidFill>
                  <a:prstClr val="white"/>
                </a:solidFill>
                <a:latin typeface="Arial" panose="020B0604020202020204"/>
                <a:cs typeface="Segoe UI Semilight" panose="020B0402040204020203" pitchFamily="34" charset="0"/>
              </a:rPr>
              <a:t>STEP 3. </a:t>
            </a:r>
            <a:endParaRPr lang="en-US" sz="1867" b="1">
              <a:solidFill>
                <a:prstClr val="white"/>
              </a:solidFill>
              <a:latin typeface="Arial" panose="020B0604020202020204"/>
              <a:cs typeface="Segoe UI Semilight" panose="020B0402040204020203" pitchFamily="34" charset="0"/>
            </a:endParaRPr>
          </a:p>
        </p:txBody>
      </p:sp>
      <p:grpSp>
        <p:nvGrpSpPr>
          <p:cNvPr id="56" name="Group 55">
            <a:extLst>
              <a:ext uri="{FF2B5EF4-FFF2-40B4-BE49-F238E27FC236}">
                <a16:creationId xmlns:a16="http://schemas.microsoft.com/office/drawing/2014/main" id="{DFE532DA-0558-2E0F-84C7-0E208D0F8B72}"/>
              </a:ext>
            </a:extLst>
          </p:cNvPr>
          <p:cNvGrpSpPr/>
          <p:nvPr/>
        </p:nvGrpSpPr>
        <p:grpSpPr>
          <a:xfrm>
            <a:off x="1920713" y="18899998"/>
            <a:ext cx="213759" cy="1242399"/>
            <a:chOff x="1004453" y="7959962"/>
            <a:chExt cx="183218" cy="1064891"/>
          </a:xfrm>
        </p:grpSpPr>
        <p:sp>
          <p:nvSpPr>
            <p:cNvPr id="57" name="Oval 56">
              <a:extLst>
                <a:ext uri="{FF2B5EF4-FFF2-40B4-BE49-F238E27FC236}">
                  <a16:creationId xmlns:a16="http://schemas.microsoft.com/office/drawing/2014/main" id="{119B564F-66D2-BF27-8444-9980A1E5E38B}"/>
                </a:ext>
              </a:extLst>
            </p:cNvPr>
            <p:cNvSpPr/>
            <p:nvPr/>
          </p:nvSpPr>
          <p:spPr>
            <a:xfrm>
              <a:off x="1004453" y="8841413"/>
              <a:ext cx="183218" cy="183440"/>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443784"/>
              <a:endParaRPr lang="en-AU" sz="1399">
                <a:solidFill>
                  <a:srgbClr val="00264D"/>
                </a:solidFill>
                <a:latin typeface="Aptos" panose="02110004020202020204"/>
              </a:endParaRPr>
            </a:p>
          </p:txBody>
        </p:sp>
        <p:sp>
          <p:nvSpPr>
            <p:cNvPr id="58" name="Oval 57">
              <a:extLst>
                <a:ext uri="{FF2B5EF4-FFF2-40B4-BE49-F238E27FC236}">
                  <a16:creationId xmlns:a16="http://schemas.microsoft.com/office/drawing/2014/main" id="{F9CC5791-D17B-6F16-A242-1792876C62A4}"/>
                </a:ext>
              </a:extLst>
            </p:cNvPr>
            <p:cNvSpPr/>
            <p:nvPr/>
          </p:nvSpPr>
          <p:spPr>
            <a:xfrm>
              <a:off x="1004453" y="7959962"/>
              <a:ext cx="183218" cy="183440"/>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443784"/>
              <a:endParaRPr lang="en-AU" sz="1399">
                <a:solidFill>
                  <a:srgbClr val="00264D"/>
                </a:solidFill>
                <a:latin typeface="Aptos" panose="02110004020202020204"/>
              </a:endParaRPr>
            </a:p>
          </p:txBody>
        </p:sp>
      </p:grpSp>
      <p:sp>
        <p:nvSpPr>
          <p:cNvPr id="60" name="Flowchart: Sort 59">
            <a:extLst>
              <a:ext uri="{FF2B5EF4-FFF2-40B4-BE49-F238E27FC236}">
                <a16:creationId xmlns:a16="http://schemas.microsoft.com/office/drawing/2014/main" id="{9E378B4E-311F-F212-C757-2E7CD15A593E}"/>
              </a:ext>
            </a:extLst>
          </p:cNvPr>
          <p:cNvSpPr/>
          <p:nvPr/>
        </p:nvSpPr>
        <p:spPr>
          <a:xfrm>
            <a:off x="1725948" y="10978162"/>
            <a:ext cx="543693" cy="659070"/>
          </a:xfrm>
          <a:prstGeom prst="flowChartSor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66830"/>
            <a:endParaRPr lang="en-AU" sz="2100">
              <a:solidFill>
                <a:prstClr val="white"/>
              </a:solidFill>
              <a:latin typeface="Aptos" panose="02110004020202020204"/>
            </a:endParaRPr>
          </a:p>
        </p:txBody>
      </p:sp>
      <p:sp>
        <p:nvSpPr>
          <p:cNvPr id="87" name="TextBox 86">
            <a:extLst>
              <a:ext uri="{FF2B5EF4-FFF2-40B4-BE49-F238E27FC236}">
                <a16:creationId xmlns:a16="http://schemas.microsoft.com/office/drawing/2014/main" id="{FF273F67-9D5F-3B15-22DD-3A170BA523C6}"/>
              </a:ext>
            </a:extLst>
          </p:cNvPr>
          <p:cNvSpPr txBox="1"/>
          <p:nvPr/>
        </p:nvSpPr>
        <p:spPr>
          <a:xfrm>
            <a:off x="3399059" y="5571209"/>
            <a:ext cx="5679598" cy="379656"/>
          </a:xfrm>
          <a:prstGeom prst="rect">
            <a:avLst/>
          </a:prstGeom>
          <a:noFill/>
        </p:spPr>
        <p:txBody>
          <a:bodyPr wrap="square" rtlCol="0">
            <a:spAutoFit/>
          </a:bodyPr>
          <a:lstStyle/>
          <a:p>
            <a:pPr defTabSz="905485"/>
            <a:r>
              <a:rPr lang="en-AU" sz="1867" b="1">
                <a:solidFill>
                  <a:srgbClr val="53565A"/>
                </a:solidFill>
                <a:latin typeface="Arial" panose="020B0604020202020204"/>
              </a:rPr>
              <a:t>Research</a:t>
            </a:r>
            <a:r>
              <a:rPr lang="en-AU" sz="1867">
                <a:solidFill>
                  <a:srgbClr val="53565A"/>
                </a:solidFill>
                <a:latin typeface="Arial" panose="020B0604020202020204"/>
              </a:rPr>
              <a:t> how and where you want to operate</a:t>
            </a:r>
          </a:p>
        </p:txBody>
      </p:sp>
      <p:sp>
        <p:nvSpPr>
          <p:cNvPr id="133" name="TextBox 132">
            <a:extLst>
              <a:ext uri="{FF2B5EF4-FFF2-40B4-BE49-F238E27FC236}">
                <a16:creationId xmlns:a16="http://schemas.microsoft.com/office/drawing/2014/main" id="{1D8967E4-6AFA-2826-5F35-20728C4CADDE}"/>
              </a:ext>
            </a:extLst>
          </p:cNvPr>
          <p:cNvSpPr txBox="1"/>
          <p:nvPr/>
        </p:nvSpPr>
        <p:spPr>
          <a:xfrm>
            <a:off x="2065153" y="8702330"/>
            <a:ext cx="1585070" cy="392548"/>
          </a:xfrm>
          <a:prstGeom prst="roundRect">
            <a:avLst/>
          </a:prstGeom>
          <a:solidFill>
            <a:srgbClr val="43B9A3">
              <a:alpha val="69804"/>
            </a:srgbClr>
          </a:solidFill>
          <a:ln>
            <a:noFill/>
          </a:ln>
        </p:spPr>
        <p:txBody>
          <a:bodyPr wrap="square" lIns="66828" tIns="33414" rIns="66828" bIns="33414" rtlCol="0">
            <a:spAutoFit/>
          </a:bodyPr>
          <a:lstStyle/>
          <a:p>
            <a:pPr algn="r" defTabSz="905485"/>
            <a:r>
              <a:rPr lang="en-AU" sz="1867" b="1">
                <a:solidFill>
                  <a:prstClr val="white"/>
                </a:solidFill>
                <a:latin typeface="Arial" panose="020B0604020202020204"/>
                <a:cs typeface="Segoe UI Semilight" panose="020B0402040204020203" pitchFamily="34" charset="0"/>
              </a:rPr>
              <a:t>STEP 2. </a:t>
            </a:r>
            <a:endParaRPr lang="en-US" sz="1867" b="1">
              <a:solidFill>
                <a:prstClr val="white"/>
              </a:solidFill>
              <a:latin typeface="Arial" panose="020B0604020202020204"/>
              <a:cs typeface="Segoe UI Semilight" panose="020B0402040204020203" pitchFamily="34" charset="0"/>
            </a:endParaRPr>
          </a:p>
        </p:txBody>
      </p:sp>
      <p:sp>
        <p:nvSpPr>
          <p:cNvPr id="88" name="TextBox 87">
            <a:extLst>
              <a:ext uri="{FF2B5EF4-FFF2-40B4-BE49-F238E27FC236}">
                <a16:creationId xmlns:a16="http://schemas.microsoft.com/office/drawing/2014/main" id="{ABF97D9E-C781-5998-9B18-1DAEA997B795}"/>
              </a:ext>
            </a:extLst>
          </p:cNvPr>
          <p:cNvSpPr txBox="1"/>
          <p:nvPr/>
        </p:nvSpPr>
        <p:spPr>
          <a:xfrm>
            <a:off x="3301205" y="7650736"/>
            <a:ext cx="7260866" cy="379656"/>
          </a:xfrm>
          <a:prstGeom prst="rect">
            <a:avLst/>
          </a:prstGeom>
          <a:noFill/>
        </p:spPr>
        <p:txBody>
          <a:bodyPr wrap="square" rtlCol="0">
            <a:spAutoFit/>
          </a:bodyPr>
          <a:lstStyle/>
          <a:p>
            <a:pPr defTabSz="905485"/>
            <a:r>
              <a:rPr lang="en-AU" sz="1867">
                <a:solidFill>
                  <a:srgbClr val="53565A"/>
                </a:solidFill>
                <a:latin typeface="Arial" panose="020B0604020202020204"/>
              </a:rPr>
              <a:t> </a:t>
            </a:r>
            <a:r>
              <a:rPr lang="en-AU" sz="1867" b="1">
                <a:solidFill>
                  <a:srgbClr val="53565A"/>
                </a:solidFill>
                <a:latin typeface="Arial" panose="020B0604020202020204"/>
              </a:rPr>
              <a:t>Connect</a:t>
            </a:r>
            <a:r>
              <a:rPr lang="en-AU" sz="1867">
                <a:solidFill>
                  <a:srgbClr val="53565A"/>
                </a:solidFill>
                <a:latin typeface="Arial" panose="020B0604020202020204"/>
              </a:rPr>
              <a:t> with Council’s </a:t>
            </a:r>
            <a:r>
              <a:rPr lang="en-AU" sz="1867" b="1">
                <a:solidFill>
                  <a:srgbClr val="53565A"/>
                </a:solidFill>
                <a:latin typeface="Arial" panose="020B0604020202020204"/>
              </a:rPr>
              <a:t>[Business Concierge function title]</a:t>
            </a:r>
          </a:p>
        </p:txBody>
      </p:sp>
      <p:sp>
        <p:nvSpPr>
          <p:cNvPr id="89" name="TextBox 88">
            <a:extLst>
              <a:ext uri="{FF2B5EF4-FFF2-40B4-BE49-F238E27FC236}">
                <a16:creationId xmlns:a16="http://schemas.microsoft.com/office/drawing/2014/main" id="{4731FFA1-B20D-3B14-CD97-4C47E6712011}"/>
              </a:ext>
            </a:extLst>
          </p:cNvPr>
          <p:cNvSpPr txBox="1"/>
          <p:nvPr/>
        </p:nvSpPr>
        <p:spPr>
          <a:xfrm>
            <a:off x="3477990" y="16276736"/>
            <a:ext cx="8047354" cy="379656"/>
          </a:xfrm>
          <a:prstGeom prst="rect">
            <a:avLst/>
          </a:prstGeom>
          <a:noFill/>
        </p:spPr>
        <p:txBody>
          <a:bodyPr wrap="square" rtlCol="0">
            <a:spAutoFit/>
          </a:bodyPr>
          <a:lstStyle/>
          <a:p>
            <a:pPr defTabSz="905485"/>
            <a:r>
              <a:rPr lang="en-AU" sz="1867">
                <a:solidFill>
                  <a:srgbClr val="53565A"/>
                </a:solidFill>
                <a:latin typeface="Arial" panose="020B0604020202020204"/>
              </a:rPr>
              <a:t>Council will keep a record of your permit and regulation </a:t>
            </a:r>
            <a:r>
              <a:rPr lang="en-AU" sz="1867" b="1">
                <a:solidFill>
                  <a:srgbClr val="53565A"/>
                </a:solidFill>
                <a:latin typeface="Arial" panose="020B0604020202020204"/>
              </a:rPr>
              <a:t>outcomes</a:t>
            </a:r>
            <a:endParaRPr lang="en-AU" sz="1867">
              <a:solidFill>
                <a:srgbClr val="53565A"/>
              </a:solidFill>
              <a:latin typeface="Arial" panose="020B0604020202020204"/>
            </a:endParaRPr>
          </a:p>
        </p:txBody>
      </p:sp>
      <p:sp>
        <p:nvSpPr>
          <p:cNvPr id="90" name="TextBox 89">
            <a:extLst>
              <a:ext uri="{FF2B5EF4-FFF2-40B4-BE49-F238E27FC236}">
                <a16:creationId xmlns:a16="http://schemas.microsoft.com/office/drawing/2014/main" id="{D8030A43-2CC3-D8ED-5862-8836F90BCE14}"/>
              </a:ext>
            </a:extLst>
          </p:cNvPr>
          <p:cNvSpPr txBox="1"/>
          <p:nvPr/>
        </p:nvSpPr>
        <p:spPr>
          <a:xfrm>
            <a:off x="3642797" y="17142304"/>
            <a:ext cx="7198027" cy="379656"/>
          </a:xfrm>
          <a:prstGeom prst="rect">
            <a:avLst/>
          </a:prstGeom>
          <a:noFill/>
        </p:spPr>
        <p:txBody>
          <a:bodyPr wrap="square" rtlCol="0">
            <a:spAutoFit/>
          </a:bodyPr>
          <a:lstStyle/>
          <a:p>
            <a:pPr defTabSz="905485"/>
            <a:r>
              <a:rPr lang="en-AU" sz="1867">
                <a:solidFill>
                  <a:srgbClr val="53565A"/>
                </a:solidFill>
                <a:latin typeface="Arial" panose="020B0604020202020204"/>
              </a:rPr>
              <a:t>With the right approvals in place, you can </a:t>
            </a:r>
            <a:r>
              <a:rPr lang="en-AU" sz="1867" b="1">
                <a:solidFill>
                  <a:srgbClr val="53565A"/>
                </a:solidFill>
                <a:latin typeface="Arial" panose="020B0604020202020204"/>
              </a:rPr>
              <a:t>operate</a:t>
            </a:r>
            <a:r>
              <a:rPr lang="en-AU" sz="1867">
                <a:solidFill>
                  <a:srgbClr val="53565A"/>
                </a:solidFill>
                <a:latin typeface="Arial" panose="020B0604020202020204"/>
              </a:rPr>
              <a:t> your business </a:t>
            </a:r>
          </a:p>
        </p:txBody>
      </p:sp>
      <p:sp>
        <p:nvSpPr>
          <p:cNvPr id="91" name="TextBox 90">
            <a:extLst>
              <a:ext uri="{FF2B5EF4-FFF2-40B4-BE49-F238E27FC236}">
                <a16:creationId xmlns:a16="http://schemas.microsoft.com/office/drawing/2014/main" id="{6519AD7F-F908-9929-880E-61C52D5A0343}"/>
              </a:ext>
            </a:extLst>
          </p:cNvPr>
          <p:cNvSpPr txBox="1"/>
          <p:nvPr/>
        </p:nvSpPr>
        <p:spPr>
          <a:xfrm>
            <a:off x="3760637" y="19896974"/>
            <a:ext cx="7237750" cy="379656"/>
          </a:xfrm>
          <a:prstGeom prst="rect">
            <a:avLst/>
          </a:prstGeom>
          <a:noFill/>
        </p:spPr>
        <p:txBody>
          <a:bodyPr wrap="square" rtlCol="0">
            <a:spAutoFit/>
          </a:bodyPr>
          <a:lstStyle/>
          <a:p>
            <a:pPr defTabSz="905485"/>
            <a:r>
              <a:rPr lang="en-AU" sz="1867" b="1">
                <a:solidFill>
                  <a:srgbClr val="53565A"/>
                </a:solidFill>
                <a:latin typeface="Arial" panose="020B0604020202020204"/>
              </a:rPr>
              <a:t>Stay connected </a:t>
            </a:r>
            <a:r>
              <a:rPr lang="en-AU" sz="1867">
                <a:solidFill>
                  <a:srgbClr val="53565A"/>
                </a:solidFill>
                <a:latin typeface="Arial" panose="020B0604020202020204"/>
              </a:rPr>
              <a:t>with Council for ongoing business support</a:t>
            </a:r>
          </a:p>
        </p:txBody>
      </p:sp>
      <p:sp>
        <p:nvSpPr>
          <p:cNvPr id="92" name="TextBox 91">
            <a:extLst>
              <a:ext uri="{FF2B5EF4-FFF2-40B4-BE49-F238E27FC236}">
                <a16:creationId xmlns:a16="http://schemas.microsoft.com/office/drawing/2014/main" id="{1676B70D-DC39-20A7-9ED5-3BFC6AA88D86}"/>
              </a:ext>
            </a:extLst>
          </p:cNvPr>
          <p:cNvSpPr txBox="1"/>
          <p:nvPr/>
        </p:nvSpPr>
        <p:spPr>
          <a:xfrm>
            <a:off x="3359888" y="6625068"/>
            <a:ext cx="6791231" cy="379656"/>
          </a:xfrm>
          <a:prstGeom prst="rect">
            <a:avLst/>
          </a:prstGeom>
          <a:noFill/>
        </p:spPr>
        <p:txBody>
          <a:bodyPr wrap="square" rtlCol="0">
            <a:spAutoFit/>
          </a:bodyPr>
          <a:lstStyle/>
          <a:p>
            <a:pPr defTabSz="905485"/>
            <a:r>
              <a:rPr lang="en-AU" sz="1867" b="1">
                <a:solidFill>
                  <a:srgbClr val="53565A"/>
                </a:solidFill>
                <a:latin typeface="Arial" panose="020B0604020202020204"/>
              </a:rPr>
              <a:t>Complete</a:t>
            </a:r>
            <a:r>
              <a:rPr lang="en-AU" sz="1867">
                <a:solidFill>
                  <a:srgbClr val="53565A"/>
                </a:solidFill>
                <a:latin typeface="Arial" panose="020B0604020202020204"/>
              </a:rPr>
              <a:t> Council’s online Business Permit Enquiry Form</a:t>
            </a:r>
          </a:p>
        </p:txBody>
      </p:sp>
      <p:sp>
        <p:nvSpPr>
          <p:cNvPr id="93" name="TextBox 92">
            <a:extLst>
              <a:ext uri="{FF2B5EF4-FFF2-40B4-BE49-F238E27FC236}">
                <a16:creationId xmlns:a16="http://schemas.microsoft.com/office/drawing/2014/main" id="{A887BB97-2EEA-CE24-22D0-50C0ED889C78}"/>
              </a:ext>
            </a:extLst>
          </p:cNvPr>
          <p:cNvSpPr txBox="1"/>
          <p:nvPr/>
        </p:nvSpPr>
        <p:spPr>
          <a:xfrm>
            <a:off x="3632580" y="18922956"/>
            <a:ext cx="5334828" cy="379656"/>
          </a:xfrm>
          <a:prstGeom prst="rect">
            <a:avLst/>
          </a:prstGeom>
          <a:noFill/>
        </p:spPr>
        <p:txBody>
          <a:bodyPr wrap="square" rtlCol="0">
            <a:spAutoFit/>
          </a:bodyPr>
          <a:lstStyle/>
          <a:p>
            <a:pPr algn="ctr" defTabSz="905485"/>
            <a:r>
              <a:rPr lang="en-AU" sz="1867" b="1">
                <a:solidFill>
                  <a:srgbClr val="53565A"/>
                </a:solidFill>
                <a:latin typeface="Arial" panose="020B0604020202020204"/>
              </a:rPr>
              <a:t>Join </a:t>
            </a:r>
            <a:r>
              <a:rPr lang="en-AU" sz="1867">
                <a:solidFill>
                  <a:srgbClr val="53565A"/>
                </a:solidFill>
                <a:latin typeface="Arial" panose="020B0604020202020204"/>
              </a:rPr>
              <a:t>your local business community networks</a:t>
            </a:r>
          </a:p>
        </p:txBody>
      </p:sp>
      <p:sp>
        <p:nvSpPr>
          <p:cNvPr id="94" name="TextBox 93">
            <a:extLst>
              <a:ext uri="{FF2B5EF4-FFF2-40B4-BE49-F238E27FC236}">
                <a16:creationId xmlns:a16="http://schemas.microsoft.com/office/drawing/2014/main" id="{3B894900-766B-D1CD-52C9-127EDCA44033}"/>
              </a:ext>
            </a:extLst>
          </p:cNvPr>
          <p:cNvSpPr txBox="1"/>
          <p:nvPr/>
        </p:nvSpPr>
        <p:spPr>
          <a:xfrm>
            <a:off x="3516248" y="10477247"/>
            <a:ext cx="6445955" cy="395047"/>
          </a:xfrm>
          <a:prstGeom prst="rect">
            <a:avLst/>
          </a:prstGeom>
          <a:noFill/>
        </p:spPr>
        <p:txBody>
          <a:bodyPr wrap="square" lIns="106682" tIns="53341" rIns="106682" bIns="53341" rtlCol="0" anchor="t">
            <a:spAutoFit/>
          </a:bodyPr>
          <a:lstStyle/>
          <a:p>
            <a:pPr defTabSz="681342"/>
            <a:r>
              <a:rPr lang="en-AU" sz="1867" b="1">
                <a:solidFill>
                  <a:srgbClr val="53565A"/>
                </a:solidFill>
                <a:latin typeface="Arial" panose="020B0604020202020204"/>
              </a:rPr>
              <a:t>Submit</a:t>
            </a:r>
            <a:r>
              <a:rPr lang="en-AU" sz="1867">
                <a:solidFill>
                  <a:srgbClr val="53565A"/>
                </a:solidFill>
                <a:latin typeface="Arial" panose="020B0604020202020204"/>
              </a:rPr>
              <a:t> your application(s) and lodgement fees</a:t>
            </a:r>
          </a:p>
        </p:txBody>
      </p:sp>
      <p:sp>
        <p:nvSpPr>
          <p:cNvPr id="95" name="TextBox 94">
            <a:extLst>
              <a:ext uri="{FF2B5EF4-FFF2-40B4-BE49-F238E27FC236}">
                <a16:creationId xmlns:a16="http://schemas.microsoft.com/office/drawing/2014/main" id="{9964DDD2-7C4D-AF6C-4BE8-E5058FC4D041}"/>
              </a:ext>
            </a:extLst>
          </p:cNvPr>
          <p:cNvSpPr txBox="1"/>
          <p:nvPr/>
        </p:nvSpPr>
        <p:spPr>
          <a:xfrm>
            <a:off x="3514055" y="9562300"/>
            <a:ext cx="5571881" cy="395047"/>
          </a:xfrm>
          <a:prstGeom prst="rect">
            <a:avLst/>
          </a:prstGeom>
          <a:noFill/>
        </p:spPr>
        <p:txBody>
          <a:bodyPr wrap="square" lIns="106682" tIns="53341" rIns="106682" bIns="53341" rtlCol="0" anchor="t">
            <a:spAutoFit/>
          </a:bodyPr>
          <a:lstStyle/>
          <a:p>
            <a:pPr defTabSz="681342"/>
            <a:r>
              <a:rPr lang="en-AU" sz="1867" b="1">
                <a:solidFill>
                  <a:srgbClr val="53565A"/>
                </a:solidFill>
                <a:latin typeface="Arial" panose="020B0604020202020204"/>
              </a:rPr>
              <a:t>Prepare </a:t>
            </a:r>
            <a:r>
              <a:rPr lang="en-AU" sz="1867">
                <a:solidFill>
                  <a:srgbClr val="53565A"/>
                </a:solidFill>
                <a:latin typeface="Arial" panose="020B0604020202020204"/>
              </a:rPr>
              <a:t>and gather documents</a:t>
            </a:r>
          </a:p>
        </p:txBody>
      </p:sp>
      <p:pic>
        <p:nvPicPr>
          <p:cNvPr id="96" name="Graphic 95" descr="Thought outline">
            <a:extLst>
              <a:ext uri="{FF2B5EF4-FFF2-40B4-BE49-F238E27FC236}">
                <a16:creationId xmlns:a16="http://schemas.microsoft.com/office/drawing/2014/main" id="{0D6CBC73-31D1-C7C7-B490-213AEE501076}"/>
              </a:ext>
            </a:extLst>
          </p:cNvPr>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45696" y="4288617"/>
            <a:ext cx="817377" cy="747631"/>
          </a:xfrm>
          <a:prstGeom prst="rect">
            <a:avLst/>
          </a:prstGeom>
        </p:spPr>
      </p:pic>
      <p:sp>
        <p:nvSpPr>
          <p:cNvPr id="111" name="Freeform 85">
            <a:extLst>
              <a:ext uri="{FF2B5EF4-FFF2-40B4-BE49-F238E27FC236}">
                <a16:creationId xmlns:a16="http://schemas.microsoft.com/office/drawing/2014/main" id="{F67CDEEB-46BD-23B8-8969-D526DAA4E40A}"/>
              </a:ext>
            </a:extLst>
          </p:cNvPr>
          <p:cNvSpPr/>
          <p:nvPr/>
        </p:nvSpPr>
        <p:spPr bwMode="auto">
          <a:xfrm>
            <a:off x="2616371" y="5428787"/>
            <a:ext cx="560044" cy="526250"/>
          </a:xfrm>
          <a:custGeom>
            <a:avLst/>
            <a:gdLst>
              <a:gd name="T0" fmla="*/ 132 w 176"/>
              <a:gd name="T1" fmla="*/ 122 h 169"/>
              <a:gd name="T2" fmla="*/ 132 w 176"/>
              <a:gd name="T3" fmla="*/ 121 h 169"/>
              <a:gd name="T4" fmla="*/ 152 w 176"/>
              <a:gd name="T5" fmla="*/ 73 h 169"/>
              <a:gd name="T6" fmla="*/ 76 w 176"/>
              <a:gd name="T7" fmla="*/ 0 h 169"/>
              <a:gd name="T8" fmla="*/ 0 w 176"/>
              <a:gd name="T9" fmla="*/ 73 h 169"/>
              <a:gd name="T10" fmla="*/ 76 w 176"/>
              <a:gd name="T11" fmla="*/ 146 h 169"/>
              <a:gd name="T12" fmla="*/ 126 w 176"/>
              <a:gd name="T13" fmla="*/ 127 h 169"/>
              <a:gd name="T14" fmla="*/ 127 w 176"/>
              <a:gd name="T15" fmla="*/ 127 h 169"/>
              <a:gd name="T16" fmla="*/ 127 w 176"/>
              <a:gd name="T17" fmla="*/ 127 h 169"/>
              <a:gd name="T18" fmla="*/ 169 w 176"/>
              <a:gd name="T19" fmla="*/ 168 h 169"/>
              <a:gd name="T20" fmla="*/ 172 w 176"/>
              <a:gd name="T21" fmla="*/ 169 h 169"/>
              <a:gd name="T22" fmla="*/ 176 w 176"/>
              <a:gd name="T23" fmla="*/ 165 h 169"/>
              <a:gd name="T24" fmla="*/ 174 w 176"/>
              <a:gd name="T25" fmla="*/ 163 h 169"/>
              <a:gd name="T26" fmla="*/ 132 w 176"/>
              <a:gd name="T27" fmla="*/ 122 h 169"/>
              <a:gd name="T28" fmla="*/ 76 w 176"/>
              <a:gd name="T29" fmla="*/ 139 h 169"/>
              <a:gd name="T30" fmla="*/ 8 w 176"/>
              <a:gd name="T31" fmla="*/ 73 h 169"/>
              <a:gd name="T32" fmla="*/ 76 w 176"/>
              <a:gd name="T33" fmla="*/ 7 h 169"/>
              <a:gd name="T34" fmla="*/ 144 w 176"/>
              <a:gd name="T35" fmla="*/ 73 h 169"/>
              <a:gd name="T36" fmla="*/ 76 w 176"/>
              <a:gd name="T37" fmla="*/ 139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6" h="169">
                <a:moveTo>
                  <a:pt x="132" y="122"/>
                </a:moveTo>
                <a:cubicBezTo>
                  <a:pt x="132" y="121"/>
                  <a:pt x="132" y="121"/>
                  <a:pt x="132" y="121"/>
                </a:cubicBezTo>
                <a:cubicBezTo>
                  <a:pt x="145" y="108"/>
                  <a:pt x="152" y="91"/>
                  <a:pt x="152" y="73"/>
                </a:cubicBezTo>
                <a:cubicBezTo>
                  <a:pt x="152" y="32"/>
                  <a:pt x="118" y="0"/>
                  <a:pt x="76" y="0"/>
                </a:cubicBezTo>
                <a:cubicBezTo>
                  <a:pt x="34" y="0"/>
                  <a:pt x="0" y="32"/>
                  <a:pt x="0" y="73"/>
                </a:cubicBezTo>
                <a:cubicBezTo>
                  <a:pt x="0" y="113"/>
                  <a:pt x="34" y="146"/>
                  <a:pt x="76" y="146"/>
                </a:cubicBezTo>
                <a:cubicBezTo>
                  <a:pt x="95" y="146"/>
                  <a:pt x="112" y="139"/>
                  <a:pt x="126" y="127"/>
                </a:cubicBezTo>
                <a:cubicBezTo>
                  <a:pt x="127" y="127"/>
                  <a:pt x="127" y="127"/>
                  <a:pt x="127" y="127"/>
                </a:cubicBezTo>
                <a:cubicBezTo>
                  <a:pt x="127" y="127"/>
                  <a:pt x="127" y="127"/>
                  <a:pt x="127" y="127"/>
                </a:cubicBezTo>
                <a:cubicBezTo>
                  <a:pt x="169" y="168"/>
                  <a:pt x="169" y="168"/>
                  <a:pt x="169" y="168"/>
                </a:cubicBezTo>
                <a:cubicBezTo>
                  <a:pt x="170" y="169"/>
                  <a:pt x="171" y="169"/>
                  <a:pt x="172" y="169"/>
                </a:cubicBezTo>
                <a:cubicBezTo>
                  <a:pt x="174" y="169"/>
                  <a:pt x="176" y="167"/>
                  <a:pt x="176" y="165"/>
                </a:cubicBezTo>
                <a:cubicBezTo>
                  <a:pt x="176" y="165"/>
                  <a:pt x="175" y="164"/>
                  <a:pt x="174" y="163"/>
                </a:cubicBezTo>
                <a:lnTo>
                  <a:pt x="132" y="122"/>
                </a:lnTo>
                <a:close/>
                <a:moveTo>
                  <a:pt x="76" y="139"/>
                </a:moveTo>
                <a:cubicBezTo>
                  <a:pt x="38" y="139"/>
                  <a:pt x="8" y="109"/>
                  <a:pt x="8" y="73"/>
                </a:cubicBezTo>
                <a:cubicBezTo>
                  <a:pt x="8" y="36"/>
                  <a:pt x="38" y="7"/>
                  <a:pt x="76" y="7"/>
                </a:cubicBezTo>
                <a:cubicBezTo>
                  <a:pt x="114" y="7"/>
                  <a:pt x="144" y="36"/>
                  <a:pt x="144" y="73"/>
                </a:cubicBezTo>
                <a:cubicBezTo>
                  <a:pt x="144" y="109"/>
                  <a:pt x="114" y="139"/>
                  <a:pt x="76" y="139"/>
                </a:cubicBezTo>
                <a:close/>
              </a:path>
            </a:pathLst>
          </a:custGeom>
          <a:solidFill>
            <a:schemeClr val="tx1"/>
          </a:solidFill>
          <a:ln>
            <a:solidFill>
              <a:schemeClr val="tx1"/>
            </a:solidFill>
          </a:ln>
        </p:spPr>
        <p:txBody>
          <a:bodyPr vert="horz" wrap="square" lIns="101845" tIns="50924" rIns="101845" bIns="50924" numCol="1" anchor="t" anchorCtr="0" compatLnSpc="1">
            <a:prstTxWarp prst="textNoShape">
              <a:avLst/>
            </a:prstTxWarp>
          </a:bodyPr>
          <a:lstStyle/>
          <a:p>
            <a:pPr defTabSz="905485"/>
            <a:endParaRPr lang="en-AU" sz="2680">
              <a:solidFill>
                <a:prstClr val="black"/>
              </a:solidFill>
              <a:latin typeface="Aptos" panose="02110004020202020204"/>
            </a:endParaRPr>
          </a:p>
        </p:txBody>
      </p:sp>
      <p:grpSp>
        <p:nvGrpSpPr>
          <p:cNvPr id="112" name="Group 111">
            <a:extLst>
              <a:ext uri="{FF2B5EF4-FFF2-40B4-BE49-F238E27FC236}">
                <a16:creationId xmlns:a16="http://schemas.microsoft.com/office/drawing/2014/main" id="{7A8045C1-82E6-689C-F953-1A9080028756}"/>
              </a:ext>
            </a:extLst>
          </p:cNvPr>
          <p:cNvGrpSpPr/>
          <p:nvPr/>
        </p:nvGrpSpPr>
        <p:grpSpPr>
          <a:xfrm>
            <a:off x="2645697" y="6425988"/>
            <a:ext cx="609696" cy="591357"/>
            <a:chOff x="8366125" y="1125538"/>
            <a:chExt cx="482601" cy="542926"/>
          </a:xfrm>
          <a:solidFill>
            <a:srgbClr val="8DC441"/>
          </a:solidFill>
        </p:grpSpPr>
        <p:sp>
          <p:nvSpPr>
            <p:cNvPr id="113" name="Freeform 102">
              <a:extLst>
                <a:ext uri="{FF2B5EF4-FFF2-40B4-BE49-F238E27FC236}">
                  <a16:creationId xmlns:a16="http://schemas.microsoft.com/office/drawing/2014/main" id="{4702776B-95F0-BE6B-2A7D-CF74C81AEE08}"/>
                </a:ext>
              </a:extLst>
            </p:cNvPr>
            <p:cNvSpPr/>
            <p:nvPr/>
          </p:nvSpPr>
          <p:spPr bwMode="auto">
            <a:xfrm>
              <a:off x="8507413" y="1311276"/>
              <a:ext cx="114300" cy="22225"/>
            </a:xfrm>
            <a:custGeom>
              <a:avLst/>
              <a:gdLst>
                <a:gd name="T0" fmla="*/ 33 w 36"/>
                <a:gd name="T1" fmla="*/ 0 h 7"/>
                <a:gd name="T2" fmla="*/ 3 w 36"/>
                <a:gd name="T3" fmla="*/ 0 h 7"/>
                <a:gd name="T4" fmla="*/ 0 w 36"/>
                <a:gd name="T5" fmla="*/ 3 h 7"/>
                <a:gd name="T6" fmla="*/ 3 w 36"/>
                <a:gd name="T7" fmla="*/ 7 h 7"/>
                <a:gd name="T8" fmla="*/ 33 w 36"/>
                <a:gd name="T9" fmla="*/ 7 h 7"/>
                <a:gd name="T10" fmla="*/ 36 w 36"/>
                <a:gd name="T11" fmla="*/ 3 h 7"/>
                <a:gd name="T12" fmla="*/ 33 w 36"/>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36" h="7">
                  <a:moveTo>
                    <a:pt x="33" y="0"/>
                  </a:moveTo>
                  <a:cubicBezTo>
                    <a:pt x="3" y="0"/>
                    <a:pt x="3" y="0"/>
                    <a:pt x="3" y="0"/>
                  </a:cubicBezTo>
                  <a:cubicBezTo>
                    <a:pt x="1" y="0"/>
                    <a:pt x="0" y="2"/>
                    <a:pt x="0" y="3"/>
                  </a:cubicBezTo>
                  <a:cubicBezTo>
                    <a:pt x="0" y="6"/>
                    <a:pt x="1" y="7"/>
                    <a:pt x="3" y="7"/>
                  </a:cubicBezTo>
                  <a:cubicBezTo>
                    <a:pt x="33" y="7"/>
                    <a:pt x="33" y="7"/>
                    <a:pt x="33" y="7"/>
                  </a:cubicBezTo>
                  <a:cubicBezTo>
                    <a:pt x="35" y="7"/>
                    <a:pt x="36" y="6"/>
                    <a:pt x="36" y="3"/>
                  </a:cubicBezTo>
                  <a:cubicBezTo>
                    <a:pt x="36" y="2"/>
                    <a:pt x="35" y="0"/>
                    <a:pt x="33" y="0"/>
                  </a:cubicBezTo>
                </a:path>
              </a:pathLst>
            </a:custGeom>
            <a:solidFill>
              <a:srgbClr val="4A99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6826" tIns="33413" rIns="66826" bIns="33413" numCol="1" anchor="t" anchorCtr="0" compatLnSpc="1">
              <a:prstTxWarp prst="textNoShape">
                <a:avLst/>
              </a:prstTxWarp>
            </a:bodyPr>
            <a:lstStyle/>
            <a:p>
              <a:pPr defTabSz="905485"/>
              <a:endParaRPr lang="en-AU" sz="1404">
                <a:solidFill>
                  <a:prstClr val="black"/>
                </a:solidFill>
                <a:latin typeface="Aptos" panose="02110004020202020204"/>
              </a:endParaRPr>
            </a:p>
          </p:txBody>
        </p:sp>
        <p:sp>
          <p:nvSpPr>
            <p:cNvPr id="114" name="Freeform 103">
              <a:extLst>
                <a:ext uri="{FF2B5EF4-FFF2-40B4-BE49-F238E27FC236}">
                  <a16:creationId xmlns:a16="http://schemas.microsoft.com/office/drawing/2014/main" id="{A8D1552D-D3DB-28F4-AC86-4860EF2EB590}"/>
                </a:ext>
              </a:extLst>
            </p:cNvPr>
            <p:cNvSpPr/>
            <p:nvPr/>
          </p:nvSpPr>
          <p:spPr bwMode="auto">
            <a:xfrm>
              <a:off x="8507413" y="1374776"/>
              <a:ext cx="114300" cy="19050"/>
            </a:xfrm>
            <a:custGeom>
              <a:avLst/>
              <a:gdLst>
                <a:gd name="T0" fmla="*/ 33 w 36"/>
                <a:gd name="T1" fmla="*/ 0 h 6"/>
                <a:gd name="T2" fmla="*/ 3 w 36"/>
                <a:gd name="T3" fmla="*/ 0 h 6"/>
                <a:gd name="T4" fmla="*/ 0 w 36"/>
                <a:gd name="T5" fmla="*/ 3 h 6"/>
                <a:gd name="T6" fmla="*/ 3 w 36"/>
                <a:gd name="T7" fmla="*/ 6 h 6"/>
                <a:gd name="T8" fmla="*/ 33 w 36"/>
                <a:gd name="T9" fmla="*/ 6 h 6"/>
                <a:gd name="T10" fmla="*/ 36 w 36"/>
                <a:gd name="T11" fmla="*/ 3 h 6"/>
                <a:gd name="T12" fmla="*/ 33 w 36"/>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36" h="6">
                  <a:moveTo>
                    <a:pt x="33" y="0"/>
                  </a:moveTo>
                  <a:cubicBezTo>
                    <a:pt x="3" y="0"/>
                    <a:pt x="3" y="0"/>
                    <a:pt x="3" y="0"/>
                  </a:cubicBezTo>
                  <a:cubicBezTo>
                    <a:pt x="1" y="0"/>
                    <a:pt x="0" y="1"/>
                    <a:pt x="0" y="3"/>
                  </a:cubicBezTo>
                  <a:cubicBezTo>
                    <a:pt x="0" y="4"/>
                    <a:pt x="1" y="6"/>
                    <a:pt x="3" y="6"/>
                  </a:cubicBezTo>
                  <a:cubicBezTo>
                    <a:pt x="33" y="6"/>
                    <a:pt x="33" y="6"/>
                    <a:pt x="33" y="6"/>
                  </a:cubicBezTo>
                  <a:cubicBezTo>
                    <a:pt x="35" y="6"/>
                    <a:pt x="36" y="4"/>
                    <a:pt x="36" y="3"/>
                  </a:cubicBezTo>
                  <a:cubicBezTo>
                    <a:pt x="36" y="1"/>
                    <a:pt x="35" y="0"/>
                    <a:pt x="33" y="0"/>
                  </a:cubicBezTo>
                </a:path>
              </a:pathLst>
            </a:custGeom>
            <a:solidFill>
              <a:srgbClr val="4A99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6826" tIns="33413" rIns="66826" bIns="33413" numCol="1" anchor="t" anchorCtr="0" compatLnSpc="1">
              <a:prstTxWarp prst="textNoShape">
                <a:avLst/>
              </a:prstTxWarp>
            </a:bodyPr>
            <a:lstStyle/>
            <a:p>
              <a:pPr defTabSz="905485"/>
              <a:endParaRPr lang="en-AU" sz="1404">
                <a:solidFill>
                  <a:prstClr val="black"/>
                </a:solidFill>
                <a:latin typeface="Aptos" panose="02110004020202020204"/>
              </a:endParaRPr>
            </a:p>
          </p:txBody>
        </p:sp>
        <p:sp>
          <p:nvSpPr>
            <p:cNvPr id="115" name="Freeform 104">
              <a:extLst>
                <a:ext uri="{FF2B5EF4-FFF2-40B4-BE49-F238E27FC236}">
                  <a16:creationId xmlns:a16="http://schemas.microsoft.com/office/drawing/2014/main" id="{B2885BFD-910E-0639-6D2B-62AE10041843}"/>
                </a:ext>
              </a:extLst>
            </p:cNvPr>
            <p:cNvSpPr/>
            <p:nvPr/>
          </p:nvSpPr>
          <p:spPr bwMode="auto">
            <a:xfrm>
              <a:off x="8507413" y="1431926"/>
              <a:ext cx="114300" cy="15875"/>
            </a:xfrm>
            <a:custGeom>
              <a:avLst/>
              <a:gdLst>
                <a:gd name="T0" fmla="*/ 33 w 36"/>
                <a:gd name="T1" fmla="*/ 0 h 5"/>
                <a:gd name="T2" fmla="*/ 3 w 36"/>
                <a:gd name="T3" fmla="*/ 0 h 5"/>
                <a:gd name="T4" fmla="*/ 0 w 36"/>
                <a:gd name="T5" fmla="*/ 3 h 5"/>
                <a:gd name="T6" fmla="*/ 3 w 36"/>
                <a:gd name="T7" fmla="*/ 5 h 5"/>
                <a:gd name="T8" fmla="*/ 33 w 36"/>
                <a:gd name="T9" fmla="*/ 5 h 5"/>
                <a:gd name="T10" fmla="*/ 36 w 36"/>
                <a:gd name="T11" fmla="*/ 3 h 5"/>
                <a:gd name="T12" fmla="*/ 33 w 36"/>
                <a:gd name="T13" fmla="*/ 0 h 5"/>
              </a:gdLst>
              <a:ahLst/>
              <a:cxnLst>
                <a:cxn ang="0">
                  <a:pos x="T0" y="T1"/>
                </a:cxn>
                <a:cxn ang="0">
                  <a:pos x="T2" y="T3"/>
                </a:cxn>
                <a:cxn ang="0">
                  <a:pos x="T4" y="T5"/>
                </a:cxn>
                <a:cxn ang="0">
                  <a:pos x="T6" y="T7"/>
                </a:cxn>
                <a:cxn ang="0">
                  <a:pos x="T8" y="T9"/>
                </a:cxn>
                <a:cxn ang="0">
                  <a:pos x="T10" y="T11"/>
                </a:cxn>
                <a:cxn ang="0">
                  <a:pos x="T12" y="T13"/>
                </a:cxn>
              </a:cxnLst>
              <a:rect l="0" t="0" r="r" b="b"/>
              <a:pathLst>
                <a:path w="36" h="5">
                  <a:moveTo>
                    <a:pt x="33" y="0"/>
                  </a:moveTo>
                  <a:cubicBezTo>
                    <a:pt x="3" y="0"/>
                    <a:pt x="3" y="0"/>
                    <a:pt x="3" y="0"/>
                  </a:cubicBezTo>
                  <a:cubicBezTo>
                    <a:pt x="1" y="0"/>
                    <a:pt x="0" y="2"/>
                    <a:pt x="0" y="3"/>
                  </a:cubicBezTo>
                  <a:cubicBezTo>
                    <a:pt x="0" y="5"/>
                    <a:pt x="1" y="5"/>
                    <a:pt x="3" y="5"/>
                  </a:cubicBezTo>
                  <a:cubicBezTo>
                    <a:pt x="33" y="5"/>
                    <a:pt x="33" y="5"/>
                    <a:pt x="33" y="5"/>
                  </a:cubicBezTo>
                  <a:cubicBezTo>
                    <a:pt x="35" y="5"/>
                    <a:pt x="36" y="5"/>
                    <a:pt x="36" y="3"/>
                  </a:cubicBezTo>
                  <a:cubicBezTo>
                    <a:pt x="36" y="2"/>
                    <a:pt x="35" y="0"/>
                    <a:pt x="33" y="0"/>
                  </a:cubicBezTo>
                </a:path>
              </a:pathLst>
            </a:custGeom>
            <a:solidFill>
              <a:srgbClr val="4A99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6826" tIns="33413" rIns="66826" bIns="33413" numCol="1" anchor="t" anchorCtr="0" compatLnSpc="1">
              <a:prstTxWarp prst="textNoShape">
                <a:avLst/>
              </a:prstTxWarp>
            </a:bodyPr>
            <a:lstStyle/>
            <a:p>
              <a:pPr defTabSz="905485"/>
              <a:endParaRPr lang="en-AU" sz="1404">
                <a:solidFill>
                  <a:prstClr val="black"/>
                </a:solidFill>
                <a:latin typeface="Aptos" panose="02110004020202020204"/>
              </a:endParaRPr>
            </a:p>
          </p:txBody>
        </p:sp>
        <p:sp>
          <p:nvSpPr>
            <p:cNvPr id="116" name="Oval 105">
              <a:extLst>
                <a:ext uri="{FF2B5EF4-FFF2-40B4-BE49-F238E27FC236}">
                  <a16:creationId xmlns:a16="http://schemas.microsoft.com/office/drawing/2014/main" id="{211642BD-FF97-6DE4-9AA3-E1769CAF32A1}"/>
                </a:ext>
              </a:extLst>
            </p:cNvPr>
            <p:cNvSpPr/>
            <p:nvPr/>
          </p:nvSpPr>
          <p:spPr bwMode="auto">
            <a:xfrm>
              <a:off x="8442325" y="1304926"/>
              <a:ext cx="34925" cy="34925"/>
            </a:xfrm>
            <a:prstGeom prst="ellipse">
              <a:avLst/>
            </a:prstGeom>
            <a:solidFill>
              <a:srgbClr val="4A99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6826" tIns="33413" rIns="66826" bIns="33413" numCol="1" anchor="t" anchorCtr="0" compatLnSpc="1">
              <a:prstTxWarp prst="textNoShape">
                <a:avLst/>
              </a:prstTxWarp>
            </a:bodyPr>
            <a:lstStyle/>
            <a:p>
              <a:pPr defTabSz="905485"/>
              <a:endParaRPr lang="en-AU" sz="1404">
                <a:solidFill>
                  <a:prstClr val="black"/>
                </a:solidFill>
                <a:latin typeface="Aptos" panose="02110004020202020204"/>
              </a:endParaRPr>
            </a:p>
          </p:txBody>
        </p:sp>
        <p:sp>
          <p:nvSpPr>
            <p:cNvPr id="117" name="Oval 106">
              <a:extLst>
                <a:ext uri="{FF2B5EF4-FFF2-40B4-BE49-F238E27FC236}">
                  <a16:creationId xmlns:a16="http://schemas.microsoft.com/office/drawing/2014/main" id="{B67AB285-824B-1B79-FDD2-E49D718678B7}"/>
                </a:ext>
              </a:extLst>
            </p:cNvPr>
            <p:cNvSpPr/>
            <p:nvPr/>
          </p:nvSpPr>
          <p:spPr bwMode="auto">
            <a:xfrm>
              <a:off x="8442325" y="1365251"/>
              <a:ext cx="34925" cy="34925"/>
            </a:xfrm>
            <a:prstGeom prst="ellipse">
              <a:avLst/>
            </a:prstGeom>
            <a:solidFill>
              <a:srgbClr val="4A99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6826" tIns="33413" rIns="66826" bIns="33413" numCol="1" anchor="t" anchorCtr="0" compatLnSpc="1">
              <a:prstTxWarp prst="textNoShape">
                <a:avLst/>
              </a:prstTxWarp>
            </a:bodyPr>
            <a:lstStyle/>
            <a:p>
              <a:pPr defTabSz="905485"/>
              <a:endParaRPr lang="en-AU" sz="1404">
                <a:solidFill>
                  <a:prstClr val="black"/>
                </a:solidFill>
                <a:latin typeface="Aptos" panose="02110004020202020204"/>
              </a:endParaRPr>
            </a:p>
          </p:txBody>
        </p:sp>
        <p:sp>
          <p:nvSpPr>
            <p:cNvPr id="118" name="Oval 107">
              <a:extLst>
                <a:ext uri="{FF2B5EF4-FFF2-40B4-BE49-F238E27FC236}">
                  <a16:creationId xmlns:a16="http://schemas.microsoft.com/office/drawing/2014/main" id="{A7F28575-4E4A-203F-B074-3665518046FC}"/>
                </a:ext>
              </a:extLst>
            </p:cNvPr>
            <p:cNvSpPr/>
            <p:nvPr/>
          </p:nvSpPr>
          <p:spPr bwMode="auto">
            <a:xfrm>
              <a:off x="8442325" y="1425576"/>
              <a:ext cx="34925" cy="31750"/>
            </a:xfrm>
            <a:prstGeom prst="ellipse">
              <a:avLst/>
            </a:prstGeom>
            <a:solidFill>
              <a:srgbClr val="4A99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6826" tIns="33413" rIns="66826" bIns="33413" numCol="1" anchor="t" anchorCtr="0" compatLnSpc="1">
              <a:prstTxWarp prst="textNoShape">
                <a:avLst/>
              </a:prstTxWarp>
            </a:bodyPr>
            <a:lstStyle/>
            <a:p>
              <a:pPr defTabSz="905485"/>
              <a:endParaRPr lang="en-AU" sz="1404">
                <a:solidFill>
                  <a:prstClr val="black"/>
                </a:solidFill>
                <a:latin typeface="Aptos" panose="02110004020202020204"/>
              </a:endParaRPr>
            </a:p>
          </p:txBody>
        </p:sp>
        <p:sp>
          <p:nvSpPr>
            <p:cNvPr id="119" name="Freeform 108">
              <a:extLst>
                <a:ext uri="{FF2B5EF4-FFF2-40B4-BE49-F238E27FC236}">
                  <a16:creationId xmlns:a16="http://schemas.microsoft.com/office/drawing/2014/main" id="{D912879A-1657-0D66-A58B-B64B4A234B01}"/>
                </a:ext>
              </a:extLst>
            </p:cNvPr>
            <p:cNvSpPr/>
            <p:nvPr/>
          </p:nvSpPr>
          <p:spPr bwMode="auto">
            <a:xfrm>
              <a:off x="8366125" y="1125538"/>
              <a:ext cx="347663" cy="482600"/>
            </a:xfrm>
            <a:custGeom>
              <a:avLst/>
              <a:gdLst>
                <a:gd name="T0" fmla="*/ 72 w 109"/>
                <a:gd name="T1" fmla="*/ 145 h 151"/>
                <a:gd name="T2" fmla="*/ 15 w 109"/>
                <a:gd name="T3" fmla="*/ 145 h 151"/>
                <a:gd name="T4" fmla="*/ 7 w 109"/>
                <a:gd name="T5" fmla="*/ 137 h 151"/>
                <a:gd name="T6" fmla="*/ 7 w 109"/>
                <a:gd name="T7" fmla="*/ 38 h 151"/>
                <a:gd name="T8" fmla="*/ 15 w 109"/>
                <a:gd name="T9" fmla="*/ 29 h 151"/>
                <a:gd name="T10" fmla="*/ 25 w 109"/>
                <a:gd name="T11" fmla="*/ 29 h 151"/>
                <a:gd name="T12" fmla="*/ 25 w 109"/>
                <a:gd name="T13" fmla="*/ 30 h 151"/>
                <a:gd name="T14" fmla="*/ 32 w 109"/>
                <a:gd name="T15" fmla="*/ 37 h 151"/>
                <a:gd name="T16" fmla="*/ 78 w 109"/>
                <a:gd name="T17" fmla="*/ 37 h 151"/>
                <a:gd name="T18" fmla="*/ 85 w 109"/>
                <a:gd name="T19" fmla="*/ 30 h 151"/>
                <a:gd name="T20" fmla="*/ 85 w 109"/>
                <a:gd name="T21" fmla="*/ 29 h 151"/>
                <a:gd name="T22" fmla="*/ 94 w 109"/>
                <a:gd name="T23" fmla="*/ 29 h 151"/>
                <a:gd name="T24" fmla="*/ 102 w 109"/>
                <a:gd name="T25" fmla="*/ 38 h 151"/>
                <a:gd name="T26" fmla="*/ 102 w 109"/>
                <a:gd name="T27" fmla="*/ 90 h 151"/>
                <a:gd name="T28" fmla="*/ 109 w 109"/>
                <a:gd name="T29" fmla="*/ 89 h 151"/>
                <a:gd name="T30" fmla="*/ 109 w 109"/>
                <a:gd name="T31" fmla="*/ 38 h 151"/>
                <a:gd name="T32" fmla="*/ 94 w 109"/>
                <a:gd name="T33" fmla="*/ 23 h 151"/>
                <a:gd name="T34" fmla="*/ 85 w 109"/>
                <a:gd name="T35" fmla="*/ 23 h 151"/>
                <a:gd name="T36" fmla="*/ 85 w 109"/>
                <a:gd name="T37" fmla="*/ 15 h 151"/>
                <a:gd name="T38" fmla="*/ 78 w 109"/>
                <a:gd name="T39" fmla="*/ 8 h 151"/>
                <a:gd name="T40" fmla="*/ 62 w 109"/>
                <a:gd name="T41" fmla="*/ 8 h 151"/>
                <a:gd name="T42" fmla="*/ 62 w 109"/>
                <a:gd name="T43" fmla="*/ 7 h 151"/>
                <a:gd name="T44" fmla="*/ 55 w 109"/>
                <a:gd name="T45" fmla="*/ 0 h 151"/>
                <a:gd name="T46" fmla="*/ 48 w 109"/>
                <a:gd name="T47" fmla="*/ 7 h 151"/>
                <a:gd name="T48" fmla="*/ 48 w 109"/>
                <a:gd name="T49" fmla="*/ 8 h 151"/>
                <a:gd name="T50" fmla="*/ 32 w 109"/>
                <a:gd name="T51" fmla="*/ 8 h 151"/>
                <a:gd name="T52" fmla="*/ 25 w 109"/>
                <a:gd name="T53" fmla="*/ 15 h 151"/>
                <a:gd name="T54" fmla="*/ 25 w 109"/>
                <a:gd name="T55" fmla="*/ 23 h 151"/>
                <a:gd name="T56" fmla="*/ 15 w 109"/>
                <a:gd name="T57" fmla="*/ 23 h 151"/>
                <a:gd name="T58" fmla="*/ 0 w 109"/>
                <a:gd name="T59" fmla="*/ 38 h 151"/>
                <a:gd name="T60" fmla="*/ 0 w 109"/>
                <a:gd name="T61" fmla="*/ 137 h 151"/>
                <a:gd name="T62" fmla="*/ 15 w 109"/>
                <a:gd name="T63" fmla="*/ 151 h 151"/>
                <a:gd name="T64" fmla="*/ 74 w 109"/>
                <a:gd name="T65" fmla="*/ 151 h 151"/>
                <a:gd name="T66" fmla="*/ 72 w 109"/>
                <a:gd name="T67" fmla="*/ 145 h 151"/>
                <a:gd name="T68" fmla="*/ 31 w 109"/>
                <a:gd name="T69" fmla="*/ 14 h 151"/>
                <a:gd name="T70" fmla="*/ 79 w 109"/>
                <a:gd name="T71" fmla="*/ 14 h 151"/>
                <a:gd name="T72" fmla="*/ 79 w 109"/>
                <a:gd name="T73" fmla="*/ 31 h 151"/>
                <a:gd name="T74" fmla="*/ 31 w 109"/>
                <a:gd name="T75" fmla="*/ 31 h 151"/>
                <a:gd name="T76" fmla="*/ 31 w 109"/>
                <a:gd name="T77" fmla="*/ 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9" h="151">
                  <a:moveTo>
                    <a:pt x="72" y="145"/>
                  </a:moveTo>
                  <a:cubicBezTo>
                    <a:pt x="15" y="145"/>
                    <a:pt x="15" y="145"/>
                    <a:pt x="15" y="145"/>
                  </a:cubicBezTo>
                  <a:cubicBezTo>
                    <a:pt x="10" y="145"/>
                    <a:pt x="7" y="141"/>
                    <a:pt x="7" y="137"/>
                  </a:cubicBezTo>
                  <a:cubicBezTo>
                    <a:pt x="7" y="38"/>
                    <a:pt x="7" y="38"/>
                    <a:pt x="7" y="38"/>
                  </a:cubicBezTo>
                  <a:cubicBezTo>
                    <a:pt x="7" y="33"/>
                    <a:pt x="10" y="29"/>
                    <a:pt x="15" y="29"/>
                  </a:cubicBezTo>
                  <a:cubicBezTo>
                    <a:pt x="25" y="29"/>
                    <a:pt x="25" y="29"/>
                    <a:pt x="25" y="29"/>
                  </a:cubicBezTo>
                  <a:cubicBezTo>
                    <a:pt x="25" y="30"/>
                    <a:pt x="25" y="30"/>
                    <a:pt x="25" y="30"/>
                  </a:cubicBezTo>
                  <a:cubicBezTo>
                    <a:pt x="25" y="34"/>
                    <a:pt x="28" y="37"/>
                    <a:pt x="32" y="37"/>
                  </a:cubicBezTo>
                  <a:cubicBezTo>
                    <a:pt x="78" y="37"/>
                    <a:pt x="78" y="37"/>
                    <a:pt x="78" y="37"/>
                  </a:cubicBezTo>
                  <a:cubicBezTo>
                    <a:pt x="82" y="37"/>
                    <a:pt x="85" y="34"/>
                    <a:pt x="85" y="30"/>
                  </a:cubicBezTo>
                  <a:cubicBezTo>
                    <a:pt x="85" y="29"/>
                    <a:pt x="85" y="29"/>
                    <a:pt x="85" y="29"/>
                  </a:cubicBezTo>
                  <a:cubicBezTo>
                    <a:pt x="94" y="29"/>
                    <a:pt x="94" y="29"/>
                    <a:pt x="94" y="29"/>
                  </a:cubicBezTo>
                  <a:cubicBezTo>
                    <a:pt x="99" y="29"/>
                    <a:pt x="102" y="33"/>
                    <a:pt x="102" y="38"/>
                  </a:cubicBezTo>
                  <a:cubicBezTo>
                    <a:pt x="102" y="90"/>
                    <a:pt x="102" y="90"/>
                    <a:pt x="102" y="90"/>
                  </a:cubicBezTo>
                  <a:cubicBezTo>
                    <a:pt x="109" y="89"/>
                    <a:pt x="109" y="89"/>
                    <a:pt x="109" y="89"/>
                  </a:cubicBezTo>
                  <a:cubicBezTo>
                    <a:pt x="109" y="38"/>
                    <a:pt x="109" y="38"/>
                    <a:pt x="109" y="38"/>
                  </a:cubicBezTo>
                  <a:cubicBezTo>
                    <a:pt x="109" y="30"/>
                    <a:pt x="102" y="23"/>
                    <a:pt x="94" y="23"/>
                  </a:cubicBezTo>
                  <a:cubicBezTo>
                    <a:pt x="85" y="23"/>
                    <a:pt x="85" y="23"/>
                    <a:pt x="85" y="23"/>
                  </a:cubicBezTo>
                  <a:cubicBezTo>
                    <a:pt x="85" y="15"/>
                    <a:pt x="85" y="15"/>
                    <a:pt x="85" y="15"/>
                  </a:cubicBezTo>
                  <a:cubicBezTo>
                    <a:pt x="85" y="11"/>
                    <a:pt x="82" y="8"/>
                    <a:pt x="78" y="8"/>
                  </a:cubicBezTo>
                  <a:cubicBezTo>
                    <a:pt x="62" y="8"/>
                    <a:pt x="62" y="8"/>
                    <a:pt x="62" y="8"/>
                  </a:cubicBezTo>
                  <a:cubicBezTo>
                    <a:pt x="62" y="7"/>
                    <a:pt x="62" y="7"/>
                    <a:pt x="62" y="7"/>
                  </a:cubicBezTo>
                  <a:cubicBezTo>
                    <a:pt x="62" y="3"/>
                    <a:pt x="59" y="0"/>
                    <a:pt x="55" y="0"/>
                  </a:cubicBezTo>
                  <a:cubicBezTo>
                    <a:pt x="51" y="0"/>
                    <a:pt x="48" y="3"/>
                    <a:pt x="48" y="7"/>
                  </a:cubicBezTo>
                  <a:cubicBezTo>
                    <a:pt x="48" y="8"/>
                    <a:pt x="48" y="8"/>
                    <a:pt x="48" y="8"/>
                  </a:cubicBezTo>
                  <a:cubicBezTo>
                    <a:pt x="32" y="8"/>
                    <a:pt x="32" y="8"/>
                    <a:pt x="32" y="8"/>
                  </a:cubicBezTo>
                  <a:cubicBezTo>
                    <a:pt x="28" y="8"/>
                    <a:pt x="25" y="11"/>
                    <a:pt x="25" y="15"/>
                  </a:cubicBezTo>
                  <a:cubicBezTo>
                    <a:pt x="25" y="23"/>
                    <a:pt x="25" y="23"/>
                    <a:pt x="25" y="23"/>
                  </a:cubicBezTo>
                  <a:cubicBezTo>
                    <a:pt x="15" y="23"/>
                    <a:pt x="15" y="23"/>
                    <a:pt x="15" y="23"/>
                  </a:cubicBezTo>
                  <a:cubicBezTo>
                    <a:pt x="7" y="23"/>
                    <a:pt x="0" y="30"/>
                    <a:pt x="0" y="38"/>
                  </a:cubicBezTo>
                  <a:cubicBezTo>
                    <a:pt x="0" y="137"/>
                    <a:pt x="0" y="137"/>
                    <a:pt x="0" y="137"/>
                  </a:cubicBezTo>
                  <a:cubicBezTo>
                    <a:pt x="0" y="145"/>
                    <a:pt x="7" y="151"/>
                    <a:pt x="15" y="151"/>
                  </a:cubicBezTo>
                  <a:cubicBezTo>
                    <a:pt x="74" y="151"/>
                    <a:pt x="74" y="151"/>
                    <a:pt x="74" y="151"/>
                  </a:cubicBezTo>
                  <a:lnTo>
                    <a:pt x="72" y="145"/>
                  </a:lnTo>
                  <a:close/>
                  <a:moveTo>
                    <a:pt x="31" y="14"/>
                  </a:moveTo>
                  <a:cubicBezTo>
                    <a:pt x="79" y="14"/>
                    <a:pt x="79" y="14"/>
                    <a:pt x="79" y="14"/>
                  </a:cubicBezTo>
                  <a:cubicBezTo>
                    <a:pt x="79" y="31"/>
                    <a:pt x="79" y="31"/>
                    <a:pt x="79" y="31"/>
                  </a:cubicBezTo>
                  <a:cubicBezTo>
                    <a:pt x="31" y="31"/>
                    <a:pt x="31" y="31"/>
                    <a:pt x="31" y="31"/>
                  </a:cubicBezTo>
                  <a:lnTo>
                    <a:pt x="31" y="14"/>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6826" tIns="33413" rIns="66826" bIns="33413" numCol="1" anchor="t" anchorCtr="0" compatLnSpc="1">
              <a:prstTxWarp prst="textNoShape">
                <a:avLst/>
              </a:prstTxWarp>
            </a:bodyPr>
            <a:lstStyle/>
            <a:p>
              <a:pPr defTabSz="905485"/>
              <a:endParaRPr lang="en-AU" sz="1404">
                <a:solidFill>
                  <a:prstClr val="black"/>
                </a:solidFill>
                <a:latin typeface="Aptos" panose="02110004020202020204"/>
              </a:endParaRPr>
            </a:p>
          </p:txBody>
        </p:sp>
        <p:sp>
          <p:nvSpPr>
            <p:cNvPr id="120" name="Freeform 109">
              <a:extLst>
                <a:ext uri="{FF2B5EF4-FFF2-40B4-BE49-F238E27FC236}">
                  <a16:creationId xmlns:a16="http://schemas.microsoft.com/office/drawing/2014/main" id="{44197CB3-A3B2-FDC8-D206-040753424ACA}"/>
                </a:ext>
              </a:extLst>
            </p:cNvPr>
            <p:cNvSpPr/>
            <p:nvPr/>
          </p:nvSpPr>
          <p:spPr bwMode="auto">
            <a:xfrm>
              <a:off x="8609013" y="1425576"/>
              <a:ext cx="239713" cy="242888"/>
            </a:xfrm>
            <a:custGeom>
              <a:avLst/>
              <a:gdLst>
                <a:gd name="T0" fmla="*/ 73 w 75"/>
                <a:gd name="T1" fmla="*/ 26 h 76"/>
                <a:gd name="T2" fmla="*/ 71 w 75"/>
                <a:gd name="T3" fmla="*/ 24 h 76"/>
                <a:gd name="T4" fmla="*/ 69 w 75"/>
                <a:gd name="T5" fmla="*/ 24 h 76"/>
                <a:gd name="T6" fmla="*/ 68 w 75"/>
                <a:gd name="T7" fmla="*/ 28 h 76"/>
                <a:gd name="T8" fmla="*/ 69 w 75"/>
                <a:gd name="T9" fmla="*/ 38 h 76"/>
                <a:gd name="T10" fmla="*/ 37 w 75"/>
                <a:gd name="T11" fmla="*/ 70 h 76"/>
                <a:gd name="T12" fmla="*/ 5 w 75"/>
                <a:gd name="T13" fmla="*/ 38 h 76"/>
                <a:gd name="T14" fmla="*/ 37 w 75"/>
                <a:gd name="T15" fmla="*/ 6 h 76"/>
                <a:gd name="T16" fmla="*/ 60 w 75"/>
                <a:gd name="T17" fmla="*/ 15 h 76"/>
                <a:gd name="T18" fmla="*/ 62 w 75"/>
                <a:gd name="T19" fmla="*/ 16 h 76"/>
                <a:gd name="T20" fmla="*/ 62 w 75"/>
                <a:gd name="T21" fmla="*/ 16 h 76"/>
                <a:gd name="T22" fmla="*/ 64 w 75"/>
                <a:gd name="T23" fmla="*/ 15 h 76"/>
                <a:gd name="T24" fmla="*/ 65 w 75"/>
                <a:gd name="T25" fmla="*/ 13 h 76"/>
                <a:gd name="T26" fmla="*/ 64 w 75"/>
                <a:gd name="T27" fmla="*/ 11 h 76"/>
                <a:gd name="T28" fmla="*/ 37 w 75"/>
                <a:gd name="T29" fmla="*/ 0 h 76"/>
                <a:gd name="T30" fmla="*/ 0 w 75"/>
                <a:gd name="T31" fmla="*/ 38 h 76"/>
                <a:gd name="T32" fmla="*/ 37 w 75"/>
                <a:gd name="T33" fmla="*/ 76 h 76"/>
                <a:gd name="T34" fmla="*/ 75 w 75"/>
                <a:gd name="T35" fmla="*/ 38 h 76"/>
                <a:gd name="T36" fmla="*/ 73 w 75"/>
                <a:gd name="T37" fmla="*/ 26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5" h="76">
                  <a:moveTo>
                    <a:pt x="73" y="26"/>
                  </a:moveTo>
                  <a:cubicBezTo>
                    <a:pt x="73" y="25"/>
                    <a:pt x="72" y="25"/>
                    <a:pt x="71" y="24"/>
                  </a:cubicBezTo>
                  <a:cubicBezTo>
                    <a:pt x="71" y="24"/>
                    <a:pt x="70" y="24"/>
                    <a:pt x="69" y="24"/>
                  </a:cubicBezTo>
                  <a:cubicBezTo>
                    <a:pt x="68" y="25"/>
                    <a:pt x="67" y="27"/>
                    <a:pt x="68" y="28"/>
                  </a:cubicBezTo>
                  <a:cubicBezTo>
                    <a:pt x="69" y="32"/>
                    <a:pt x="69" y="34"/>
                    <a:pt x="69" y="38"/>
                  </a:cubicBezTo>
                  <a:cubicBezTo>
                    <a:pt x="69" y="56"/>
                    <a:pt x="55" y="70"/>
                    <a:pt x="37" y="70"/>
                  </a:cubicBezTo>
                  <a:cubicBezTo>
                    <a:pt x="20" y="70"/>
                    <a:pt x="5" y="56"/>
                    <a:pt x="5" y="38"/>
                  </a:cubicBezTo>
                  <a:cubicBezTo>
                    <a:pt x="5" y="21"/>
                    <a:pt x="20" y="6"/>
                    <a:pt x="37" y="6"/>
                  </a:cubicBezTo>
                  <a:cubicBezTo>
                    <a:pt x="46" y="6"/>
                    <a:pt x="54" y="9"/>
                    <a:pt x="60" y="15"/>
                  </a:cubicBezTo>
                  <a:cubicBezTo>
                    <a:pt x="60" y="16"/>
                    <a:pt x="61" y="16"/>
                    <a:pt x="62" y="16"/>
                  </a:cubicBezTo>
                  <a:cubicBezTo>
                    <a:pt x="62" y="16"/>
                    <a:pt x="62" y="16"/>
                    <a:pt x="62" y="16"/>
                  </a:cubicBezTo>
                  <a:cubicBezTo>
                    <a:pt x="62" y="16"/>
                    <a:pt x="63" y="16"/>
                    <a:pt x="64" y="15"/>
                  </a:cubicBezTo>
                  <a:cubicBezTo>
                    <a:pt x="64" y="15"/>
                    <a:pt x="65" y="14"/>
                    <a:pt x="65" y="13"/>
                  </a:cubicBezTo>
                  <a:cubicBezTo>
                    <a:pt x="65" y="13"/>
                    <a:pt x="64" y="12"/>
                    <a:pt x="64" y="11"/>
                  </a:cubicBezTo>
                  <a:cubicBezTo>
                    <a:pt x="57" y="4"/>
                    <a:pt x="48" y="0"/>
                    <a:pt x="37" y="0"/>
                  </a:cubicBezTo>
                  <a:cubicBezTo>
                    <a:pt x="16" y="0"/>
                    <a:pt x="0" y="17"/>
                    <a:pt x="0" y="38"/>
                  </a:cubicBezTo>
                  <a:cubicBezTo>
                    <a:pt x="0" y="59"/>
                    <a:pt x="16" y="76"/>
                    <a:pt x="37" y="76"/>
                  </a:cubicBezTo>
                  <a:cubicBezTo>
                    <a:pt x="58" y="76"/>
                    <a:pt x="75" y="59"/>
                    <a:pt x="75" y="38"/>
                  </a:cubicBezTo>
                  <a:cubicBezTo>
                    <a:pt x="75" y="33"/>
                    <a:pt x="75" y="30"/>
                    <a:pt x="73" y="26"/>
                  </a:cubicBezTo>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6826" tIns="33413" rIns="66826" bIns="33413" numCol="1" anchor="t" anchorCtr="0" compatLnSpc="1">
              <a:prstTxWarp prst="textNoShape">
                <a:avLst/>
              </a:prstTxWarp>
            </a:bodyPr>
            <a:lstStyle/>
            <a:p>
              <a:pPr defTabSz="905485"/>
              <a:endParaRPr lang="en-AU" sz="1404">
                <a:solidFill>
                  <a:prstClr val="black"/>
                </a:solidFill>
                <a:latin typeface="Aptos" panose="02110004020202020204"/>
              </a:endParaRPr>
            </a:p>
          </p:txBody>
        </p:sp>
        <p:sp>
          <p:nvSpPr>
            <p:cNvPr id="121" name="Freeform 110">
              <a:extLst>
                <a:ext uri="{FF2B5EF4-FFF2-40B4-BE49-F238E27FC236}">
                  <a16:creationId xmlns:a16="http://schemas.microsoft.com/office/drawing/2014/main" id="{05AD3C14-7A66-0771-2B99-DC72A5D9285C}"/>
                </a:ext>
              </a:extLst>
            </p:cNvPr>
            <p:cNvSpPr/>
            <p:nvPr/>
          </p:nvSpPr>
          <p:spPr bwMode="auto">
            <a:xfrm>
              <a:off x="8666163" y="1463676"/>
              <a:ext cx="179388" cy="128588"/>
            </a:xfrm>
            <a:custGeom>
              <a:avLst/>
              <a:gdLst>
                <a:gd name="T0" fmla="*/ 5 w 56"/>
                <a:gd name="T1" fmla="*/ 19 h 40"/>
                <a:gd name="T2" fmla="*/ 1 w 56"/>
                <a:gd name="T3" fmla="*/ 19 h 40"/>
                <a:gd name="T4" fmla="*/ 0 w 56"/>
                <a:gd name="T5" fmla="*/ 21 h 40"/>
                <a:gd name="T6" fmla="*/ 1 w 56"/>
                <a:gd name="T7" fmla="*/ 23 h 40"/>
                <a:gd name="T8" fmla="*/ 17 w 56"/>
                <a:gd name="T9" fmla="*/ 40 h 40"/>
                <a:gd name="T10" fmla="*/ 19 w 56"/>
                <a:gd name="T11" fmla="*/ 40 h 40"/>
                <a:gd name="T12" fmla="*/ 21 w 56"/>
                <a:gd name="T13" fmla="*/ 40 h 40"/>
                <a:gd name="T14" fmla="*/ 55 w 56"/>
                <a:gd name="T15" fmla="*/ 5 h 40"/>
                <a:gd name="T16" fmla="*/ 55 w 56"/>
                <a:gd name="T17" fmla="*/ 1 h 40"/>
                <a:gd name="T18" fmla="*/ 53 w 56"/>
                <a:gd name="T19" fmla="*/ 0 h 40"/>
                <a:gd name="T20" fmla="*/ 51 w 56"/>
                <a:gd name="T21" fmla="*/ 1 h 40"/>
                <a:gd name="T22" fmla="*/ 19 w 56"/>
                <a:gd name="T23" fmla="*/ 34 h 40"/>
                <a:gd name="T24" fmla="*/ 5 w 56"/>
                <a:gd name="T25" fmla="*/ 19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6" h="40">
                  <a:moveTo>
                    <a:pt x="5" y="19"/>
                  </a:moveTo>
                  <a:cubicBezTo>
                    <a:pt x="4" y="18"/>
                    <a:pt x="2" y="18"/>
                    <a:pt x="1" y="19"/>
                  </a:cubicBezTo>
                  <a:cubicBezTo>
                    <a:pt x="0" y="20"/>
                    <a:pt x="0" y="20"/>
                    <a:pt x="0" y="21"/>
                  </a:cubicBezTo>
                  <a:cubicBezTo>
                    <a:pt x="0" y="22"/>
                    <a:pt x="0" y="23"/>
                    <a:pt x="1" y="23"/>
                  </a:cubicBezTo>
                  <a:cubicBezTo>
                    <a:pt x="17" y="40"/>
                    <a:pt x="17" y="40"/>
                    <a:pt x="17" y="40"/>
                  </a:cubicBezTo>
                  <a:cubicBezTo>
                    <a:pt x="18" y="40"/>
                    <a:pt x="18" y="40"/>
                    <a:pt x="19" y="40"/>
                  </a:cubicBezTo>
                  <a:cubicBezTo>
                    <a:pt x="20" y="40"/>
                    <a:pt x="21" y="40"/>
                    <a:pt x="21" y="40"/>
                  </a:cubicBezTo>
                  <a:cubicBezTo>
                    <a:pt x="55" y="5"/>
                    <a:pt x="55" y="5"/>
                    <a:pt x="55" y="5"/>
                  </a:cubicBezTo>
                  <a:cubicBezTo>
                    <a:pt x="56" y="4"/>
                    <a:pt x="56" y="2"/>
                    <a:pt x="55" y="1"/>
                  </a:cubicBezTo>
                  <a:cubicBezTo>
                    <a:pt x="54" y="0"/>
                    <a:pt x="53" y="0"/>
                    <a:pt x="53" y="0"/>
                  </a:cubicBezTo>
                  <a:cubicBezTo>
                    <a:pt x="52" y="0"/>
                    <a:pt x="51" y="0"/>
                    <a:pt x="51" y="1"/>
                  </a:cubicBezTo>
                  <a:cubicBezTo>
                    <a:pt x="19" y="34"/>
                    <a:pt x="19" y="34"/>
                    <a:pt x="19" y="34"/>
                  </a:cubicBezTo>
                  <a:lnTo>
                    <a:pt x="5" y="19"/>
                  </a:lnTo>
                  <a:close/>
                </a:path>
              </a:pathLst>
            </a:custGeom>
            <a:solidFill>
              <a:srgbClr val="4A99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6826" tIns="33413" rIns="66826" bIns="33413" numCol="1" anchor="t" anchorCtr="0" compatLnSpc="1">
              <a:prstTxWarp prst="textNoShape">
                <a:avLst/>
              </a:prstTxWarp>
            </a:bodyPr>
            <a:lstStyle/>
            <a:p>
              <a:pPr defTabSz="905485"/>
              <a:endParaRPr lang="en-AU" sz="1404">
                <a:solidFill>
                  <a:prstClr val="black"/>
                </a:solidFill>
                <a:latin typeface="Aptos" panose="02110004020202020204"/>
              </a:endParaRPr>
            </a:p>
          </p:txBody>
        </p:sp>
      </p:grpSp>
      <p:grpSp>
        <p:nvGrpSpPr>
          <p:cNvPr id="122" name="Group 121">
            <a:extLst>
              <a:ext uri="{FF2B5EF4-FFF2-40B4-BE49-F238E27FC236}">
                <a16:creationId xmlns:a16="http://schemas.microsoft.com/office/drawing/2014/main" id="{5294DA28-DD7C-7B1B-A6A6-4BF496EB62DC}"/>
              </a:ext>
            </a:extLst>
          </p:cNvPr>
          <p:cNvGrpSpPr/>
          <p:nvPr/>
        </p:nvGrpSpPr>
        <p:grpSpPr>
          <a:xfrm>
            <a:off x="2556917" y="7523534"/>
            <a:ext cx="802973" cy="532042"/>
            <a:chOff x="1806575" y="4435475"/>
            <a:chExt cx="749300" cy="539750"/>
          </a:xfrm>
          <a:solidFill>
            <a:srgbClr val="4A990C"/>
          </a:solidFill>
        </p:grpSpPr>
        <p:sp>
          <p:nvSpPr>
            <p:cNvPr id="123" name="Freeform 70">
              <a:extLst>
                <a:ext uri="{FF2B5EF4-FFF2-40B4-BE49-F238E27FC236}">
                  <a16:creationId xmlns:a16="http://schemas.microsoft.com/office/drawing/2014/main" id="{36831698-73AF-C92B-C9C1-E702BB9F8777}"/>
                </a:ext>
              </a:extLst>
            </p:cNvPr>
            <p:cNvSpPr/>
            <p:nvPr/>
          </p:nvSpPr>
          <p:spPr bwMode="auto">
            <a:xfrm>
              <a:off x="2209800" y="4473575"/>
              <a:ext cx="346075" cy="476250"/>
            </a:xfrm>
            <a:custGeom>
              <a:avLst/>
              <a:gdLst>
                <a:gd name="T0" fmla="*/ 79 w 107"/>
                <a:gd name="T1" fmla="*/ 114 h 149"/>
                <a:gd name="T2" fmla="*/ 78 w 107"/>
                <a:gd name="T3" fmla="*/ 114 h 149"/>
                <a:gd name="T4" fmla="*/ 78 w 107"/>
                <a:gd name="T5" fmla="*/ 114 h 149"/>
                <a:gd name="T6" fmla="*/ 78 w 107"/>
                <a:gd name="T7" fmla="*/ 114 h 149"/>
                <a:gd name="T8" fmla="*/ 78 w 107"/>
                <a:gd name="T9" fmla="*/ 114 h 149"/>
                <a:gd name="T10" fmla="*/ 79 w 107"/>
                <a:gd name="T11" fmla="*/ 114 h 149"/>
                <a:gd name="T12" fmla="*/ 78 w 107"/>
                <a:gd name="T13" fmla="*/ 114 h 149"/>
                <a:gd name="T14" fmla="*/ 70 w 107"/>
                <a:gd name="T15" fmla="*/ 109 h 149"/>
                <a:gd name="T16" fmla="*/ 70 w 107"/>
                <a:gd name="T17" fmla="*/ 93 h 149"/>
                <a:gd name="T18" fmla="*/ 77 w 107"/>
                <a:gd name="T19" fmla="*/ 78 h 149"/>
                <a:gd name="T20" fmla="*/ 87 w 107"/>
                <a:gd name="T21" fmla="*/ 62 h 149"/>
                <a:gd name="T22" fmla="*/ 86 w 107"/>
                <a:gd name="T23" fmla="*/ 48 h 149"/>
                <a:gd name="T24" fmla="*/ 84 w 107"/>
                <a:gd name="T25" fmla="*/ 47 h 149"/>
                <a:gd name="T26" fmla="*/ 78 w 107"/>
                <a:gd name="T27" fmla="*/ 17 h 149"/>
                <a:gd name="T28" fmla="*/ 44 w 107"/>
                <a:gd name="T29" fmla="*/ 0 h 149"/>
                <a:gd name="T30" fmla="*/ 10 w 107"/>
                <a:gd name="T31" fmla="*/ 17 h 149"/>
                <a:gd name="T32" fmla="*/ 4 w 107"/>
                <a:gd name="T33" fmla="*/ 47 h 149"/>
                <a:gd name="T34" fmla="*/ 3 w 107"/>
                <a:gd name="T35" fmla="*/ 48 h 149"/>
                <a:gd name="T36" fmla="*/ 1 w 107"/>
                <a:gd name="T37" fmla="*/ 62 h 149"/>
                <a:gd name="T38" fmla="*/ 11 w 107"/>
                <a:gd name="T39" fmla="*/ 78 h 149"/>
                <a:gd name="T40" fmla="*/ 18 w 107"/>
                <a:gd name="T41" fmla="*/ 93 h 149"/>
                <a:gd name="T42" fmla="*/ 18 w 107"/>
                <a:gd name="T43" fmla="*/ 109 h 149"/>
                <a:gd name="T44" fmla="*/ 8 w 107"/>
                <a:gd name="T45" fmla="*/ 115 h 149"/>
                <a:gd name="T46" fmla="*/ 2 w 107"/>
                <a:gd name="T47" fmla="*/ 117 h 149"/>
                <a:gd name="T48" fmla="*/ 1 w 107"/>
                <a:gd name="T49" fmla="*/ 118 h 149"/>
                <a:gd name="T50" fmla="*/ 8 w 107"/>
                <a:gd name="T51" fmla="*/ 122 h 149"/>
                <a:gd name="T52" fmla="*/ 9 w 107"/>
                <a:gd name="T53" fmla="*/ 122 h 149"/>
                <a:gd name="T54" fmla="*/ 9 w 107"/>
                <a:gd name="T55" fmla="*/ 122 h 149"/>
                <a:gd name="T56" fmla="*/ 11 w 107"/>
                <a:gd name="T57" fmla="*/ 122 h 149"/>
                <a:gd name="T58" fmla="*/ 11 w 107"/>
                <a:gd name="T59" fmla="*/ 121 h 149"/>
                <a:gd name="T60" fmla="*/ 25 w 107"/>
                <a:gd name="T61" fmla="*/ 112 h 149"/>
                <a:gd name="T62" fmla="*/ 25 w 107"/>
                <a:gd name="T63" fmla="*/ 91 h 149"/>
                <a:gd name="T64" fmla="*/ 24 w 107"/>
                <a:gd name="T65" fmla="*/ 89 h 149"/>
                <a:gd name="T66" fmla="*/ 18 w 107"/>
                <a:gd name="T67" fmla="*/ 74 h 149"/>
                <a:gd name="T68" fmla="*/ 14 w 107"/>
                <a:gd name="T69" fmla="*/ 71 h 149"/>
                <a:gd name="T70" fmla="*/ 8 w 107"/>
                <a:gd name="T71" fmla="*/ 61 h 149"/>
                <a:gd name="T72" fmla="*/ 8 w 107"/>
                <a:gd name="T73" fmla="*/ 53 h 149"/>
                <a:gd name="T74" fmla="*/ 9 w 107"/>
                <a:gd name="T75" fmla="*/ 53 h 149"/>
                <a:gd name="T76" fmla="*/ 12 w 107"/>
                <a:gd name="T77" fmla="*/ 51 h 149"/>
                <a:gd name="T78" fmla="*/ 12 w 107"/>
                <a:gd name="T79" fmla="*/ 48 h 149"/>
                <a:gd name="T80" fmla="*/ 16 w 107"/>
                <a:gd name="T81" fmla="*/ 21 h 149"/>
                <a:gd name="T82" fmla="*/ 44 w 107"/>
                <a:gd name="T83" fmla="*/ 8 h 149"/>
                <a:gd name="T84" fmla="*/ 72 w 107"/>
                <a:gd name="T85" fmla="*/ 21 h 149"/>
                <a:gd name="T86" fmla="*/ 76 w 107"/>
                <a:gd name="T87" fmla="*/ 48 h 149"/>
                <a:gd name="T88" fmla="*/ 77 w 107"/>
                <a:gd name="T89" fmla="*/ 51 h 149"/>
                <a:gd name="T90" fmla="*/ 80 w 107"/>
                <a:gd name="T91" fmla="*/ 53 h 149"/>
                <a:gd name="T92" fmla="*/ 80 w 107"/>
                <a:gd name="T93" fmla="*/ 53 h 149"/>
                <a:gd name="T94" fmla="*/ 80 w 107"/>
                <a:gd name="T95" fmla="*/ 61 h 149"/>
                <a:gd name="T96" fmla="*/ 74 w 107"/>
                <a:gd name="T97" fmla="*/ 71 h 149"/>
                <a:gd name="T98" fmla="*/ 70 w 107"/>
                <a:gd name="T99" fmla="*/ 74 h 149"/>
                <a:gd name="T100" fmla="*/ 64 w 107"/>
                <a:gd name="T101" fmla="*/ 89 h 149"/>
                <a:gd name="T102" fmla="*/ 63 w 107"/>
                <a:gd name="T103" fmla="*/ 91 h 149"/>
                <a:gd name="T104" fmla="*/ 63 w 107"/>
                <a:gd name="T105" fmla="*/ 112 h 149"/>
                <a:gd name="T106" fmla="*/ 75 w 107"/>
                <a:gd name="T107" fmla="*/ 120 h 149"/>
                <a:gd name="T108" fmla="*/ 75 w 107"/>
                <a:gd name="T109" fmla="*/ 120 h 149"/>
                <a:gd name="T110" fmla="*/ 99 w 107"/>
                <a:gd name="T111" fmla="*/ 142 h 149"/>
                <a:gd name="T112" fmla="*/ 23 w 107"/>
                <a:gd name="T113" fmla="*/ 142 h 149"/>
                <a:gd name="T114" fmla="*/ 25 w 107"/>
                <a:gd name="T115" fmla="*/ 149 h 149"/>
                <a:gd name="T116" fmla="*/ 103 w 107"/>
                <a:gd name="T117" fmla="*/ 149 h 149"/>
                <a:gd name="T118" fmla="*/ 107 w 107"/>
                <a:gd name="T119" fmla="*/ 145 h 149"/>
                <a:gd name="T120" fmla="*/ 79 w 107"/>
                <a:gd name="T121" fmla="*/ 114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7" h="149">
                  <a:moveTo>
                    <a:pt x="79" y="114"/>
                  </a:moveTo>
                  <a:cubicBezTo>
                    <a:pt x="78" y="114"/>
                    <a:pt x="78" y="114"/>
                    <a:pt x="78" y="114"/>
                  </a:cubicBezTo>
                  <a:cubicBezTo>
                    <a:pt x="78" y="114"/>
                    <a:pt x="78" y="114"/>
                    <a:pt x="78" y="114"/>
                  </a:cubicBezTo>
                  <a:cubicBezTo>
                    <a:pt x="78" y="114"/>
                    <a:pt x="78" y="114"/>
                    <a:pt x="78" y="114"/>
                  </a:cubicBezTo>
                  <a:cubicBezTo>
                    <a:pt x="78" y="114"/>
                    <a:pt x="78" y="114"/>
                    <a:pt x="78" y="114"/>
                  </a:cubicBezTo>
                  <a:cubicBezTo>
                    <a:pt x="79" y="114"/>
                    <a:pt x="79" y="114"/>
                    <a:pt x="79" y="114"/>
                  </a:cubicBezTo>
                  <a:cubicBezTo>
                    <a:pt x="78" y="114"/>
                    <a:pt x="78" y="114"/>
                    <a:pt x="78" y="114"/>
                  </a:cubicBezTo>
                  <a:cubicBezTo>
                    <a:pt x="74" y="112"/>
                    <a:pt x="71" y="111"/>
                    <a:pt x="70" y="109"/>
                  </a:cubicBezTo>
                  <a:cubicBezTo>
                    <a:pt x="68" y="105"/>
                    <a:pt x="70" y="95"/>
                    <a:pt x="70" y="93"/>
                  </a:cubicBezTo>
                  <a:cubicBezTo>
                    <a:pt x="73" y="88"/>
                    <a:pt x="75" y="83"/>
                    <a:pt x="77" y="78"/>
                  </a:cubicBezTo>
                  <a:cubicBezTo>
                    <a:pt x="83" y="76"/>
                    <a:pt x="86" y="69"/>
                    <a:pt x="87" y="62"/>
                  </a:cubicBezTo>
                  <a:cubicBezTo>
                    <a:pt x="89" y="55"/>
                    <a:pt x="88" y="51"/>
                    <a:pt x="86" y="48"/>
                  </a:cubicBezTo>
                  <a:cubicBezTo>
                    <a:pt x="85" y="47"/>
                    <a:pt x="85" y="47"/>
                    <a:pt x="84" y="47"/>
                  </a:cubicBezTo>
                  <a:cubicBezTo>
                    <a:pt x="86" y="36"/>
                    <a:pt x="84" y="25"/>
                    <a:pt x="78" y="17"/>
                  </a:cubicBezTo>
                  <a:cubicBezTo>
                    <a:pt x="71" y="6"/>
                    <a:pt x="59" y="0"/>
                    <a:pt x="44" y="0"/>
                  </a:cubicBezTo>
                  <a:cubicBezTo>
                    <a:pt x="29" y="0"/>
                    <a:pt x="17" y="6"/>
                    <a:pt x="10" y="17"/>
                  </a:cubicBezTo>
                  <a:cubicBezTo>
                    <a:pt x="4" y="25"/>
                    <a:pt x="2" y="36"/>
                    <a:pt x="4" y="47"/>
                  </a:cubicBezTo>
                  <a:cubicBezTo>
                    <a:pt x="4" y="47"/>
                    <a:pt x="3" y="47"/>
                    <a:pt x="3" y="48"/>
                  </a:cubicBezTo>
                  <a:cubicBezTo>
                    <a:pt x="0" y="51"/>
                    <a:pt x="0" y="55"/>
                    <a:pt x="1" y="62"/>
                  </a:cubicBezTo>
                  <a:cubicBezTo>
                    <a:pt x="2" y="68"/>
                    <a:pt x="5" y="76"/>
                    <a:pt x="11" y="78"/>
                  </a:cubicBezTo>
                  <a:cubicBezTo>
                    <a:pt x="13" y="83"/>
                    <a:pt x="15" y="88"/>
                    <a:pt x="18" y="93"/>
                  </a:cubicBezTo>
                  <a:cubicBezTo>
                    <a:pt x="18" y="97"/>
                    <a:pt x="19" y="106"/>
                    <a:pt x="18" y="109"/>
                  </a:cubicBezTo>
                  <a:cubicBezTo>
                    <a:pt x="17" y="111"/>
                    <a:pt x="13" y="113"/>
                    <a:pt x="8" y="115"/>
                  </a:cubicBezTo>
                  <a:cubicBezTo>
                    <a:pt x="6" y="115"/>
                    <a:pt x="4" y="116"/>
                    <a:pt x="2" y="117"/>
                  </a:cubicBezTo>
                  <a:cubicBezTo>
                    <a:pt x="1" y="118"/>
                    <a:pt x="1" y="118"/>
                    <a:pt x="1" y="118"/>
                  </a:cubicBezTo>
                  <a:cubicBezTo>
                    <a:pt x="8" y="122"/>
                    <a:pt x="8" y="122"/>
                    <a:pt x="8" y="122"/>
                  </a:cubicBezTo>
                  <a:cubicBezTo>
                    <a:pt x="9" y="122"/>
                    <a:pt x="9" y="122"/>
                    <a:pt x="9" y="122"/>
                  </a:cubicBezTo>
                  <a:cubicBezTo>
                    <a:pt x="9" y="122"/>
                    <a:pt x="9" y="122"/>
                    <a:pt x="9" y="122"/>
                  </a:cubicBezTo>
                  <a:cubicBezTo>
                    <a:pt x="10" y="122"/>
                    <a:pt x="10" y="122"/>
                    <a:pt x="11" y="122"/>
                  </a:cubicBezTo>
                  <a:cubicBezTo>
                    <a:pt x="11" y="121"/>
                    <a:pt x="11" y="121"/>
                    <a:pt x="11" y="121"/>
                  </a:cubicBezTo>
                  <a:cubicBezTo>
                    <a:pt x="18" y="119"/>
                    <a:pt x="23" y="117"/>
                    <a:pt x="25" y="112"/>
                  </a:cubicBezTo>
                  <a:cubicBezTo>
                    <a:pt x="27" y="106"/>
                    <a:pt x="25" y="93"/>
                    <a:pt x="25" y="91"/>
                  </a:cubicBezTo>
                  <a:cubicBezTo>
                    <a:pt x="25" y="90"/>
                    <a:pt x="25" y="90"/>
                    <a:pt x="24" y="89"/>
                  </a:cubicBezTo>
                  <a:cubicBezTo>
                    <a:pt x="22" y="85"/>
                    <a:pt x="20" y="80"/>
                    <a:pt x="18" y="74"/>
                  </a:cubicBezTo>
                  <a:cubicBezTo>
                    <a:pt x="17" y="72"/>
                    <a:pt x="16" y="71"/>
                    <a:pt x="14" y="71"/>
                  </a:cubicBezTo>
                  <a:cubicBezTo>
                    <a:pt x="12" y="71"/>
                    <a:pt x="9" y="67"/>
                    <a:pt x="8" y="61"/>
                  </a:cubicBezTo>
                  <a:cubicBezTo>
                    <a:pt x="7" y="54"/>
                    <a:pt x="8" y="53"/>
                    <a:pt x="8" y="53"/>
                  </a:cubicBezTo>
                  <a:cubicBezTo>
                    <a:pt x="8" y="53"/>
                    <a:pt x="8" y="53"/>
                    <a:pt x="9" y="53"/>
                  </a:cubicBezTo>
                  <a:cubicBezTo>
                    <a:pt x="10" y="53"/>
                    <a:pt x="11" y="52"/>
                    <a:pt x="12" y="51"/>
                  </a:cubicBezTo>
                  <a:cubicBezTo>
                    <a:pt x="12" y="50"/>
                    <a:pt x="12" y="49"/>
                    <a:pt x="12" y="48"/>
                  </a:cubicBezTo>
                  <a:cubicBezTo>
                    <a:pt x="9" y="39"/>
                    <a:pt x="11" y="29"/>
                    <a:pt x="16" y="21"/>
                  </a:cubicBezTo>
                  <a:cubicBezTo>
                    <a:pt x="22" y="13"/>
                    <a:pt x="32" y="8"/>
                    <a:pt x="44" y="8"/>
                  </a:cubicBezTo>
                  <a:cubicBezTo>
                    <a:pt x="56" y="8"/>
                    <a:pt x="66" y="13"/>
                    <a:pt x="72" y="21"/>
                  </a:cubicBezTo>
                  <a:cubicBezTo>
                    <a:pt x="78" y="29"/>
                    <a:pt x="79" y="39"/>
                    <a:pt x="76" y="48"/>
                  </a:cubicBezTo>
                  <a:cubicBezTo>
                    <a:pt x="76" y="49"/>
                    <a:pt x="76" y="50"/>
                    <a:pt x="77" y="51"/>
                  </a:cubicBezTo>
                  <a:cubicBezTo>
                    <a:pt x="77" y="52"/>
                    <a:pt x="78" y="53"/>
                    <a:pt x="80" y="53"/>
                  </a:cubicBezTo>
                  <a:cubicBezTo>
                    <a:pt x="80" y="53"/>
                    <a:pt x="80" y="53"/>
                    <a:pt x="80" y="53"/>
                  </a:cubicBezTo>
                  <a:cubicBezTo>
                    <a:pt x="80" y="53"/>
                    <a:pt x="81" y="54"/>
                    <a:pt x="80" y="61"/>
                  </a:cubicBezTo>
                  <a:cubicBezTo>
                    <a:pt x="79" y="67"/>
                    <a:pt x="76" y="71"/>
                    <a:pt x="74" y="71"/>
                  </a:cubicBezTo>
                  <a:cubicBezTo>
                    <a:pt x="72" y="71"/>
                    <a:pt x="71" y="72"/>
                    <a:pt x="70" y="74"/>
                  </a:cubicBezTo>
                  <a:cubicBezTo>
                    <a:pt x="69" y="80"/>
                    <a:pt x="66" y="85"/>
                    <a:pt x="64" y="89"/>
                  </a:cubicBezTo>
                  <a:cubicBezTo>
                    <a:pt x="63" y="90"/>
                    <a:pt x="63" y="90"/>
                    <a:pt x="63" y="91"/>
                  </a:cubicBezTo>
                  <a:cubicBezTo>
                    <a:pt x="63" y="93"/>
                    <a:pt x="61" y="106"/>
                    <a:pt x="63" y="112"/>
                  </a:cubicBezTo>
                  <a:cubicBezTo>
                    <a:pt x="65" y="116"/>
                    <a:pt x="69" y="118"/>
                    <a:pt x="75" y="120"/>
                  </a:cubicBezTo>
                  <a:cubicBezTo>
                    <a:pt x="75" y="120"/>
                    <a:pt x="75" y="120"/>
                    <a:pt x="75" y="120"/>
                  </a:cubicBezTo>
                  <a:cubicBezTo>
                    <a:pt x="89" y="125"/>
                    <a:pt x="97" y="132"/>
                    <a:pt x="99" y="142"/>
                  </a:cubicBezTo>
                  <a:cubicBezTo>
                    <a:pt x="23" y="142"/>
                    <a:pt x="23" y="142"/>
                    <a:pt x="23" y="142"/>
                  </a:cubicBezTo>
                  <a:cubicBezTo>
                    <a:pt x="25" y="149"/>
                    <a:pt x="25" y="149"/>
                    <a:pt x="25" y="149"/>
                  </a:cubicBezTo>
                  <a:cubicBezTo>
                    <a:pt x="103" y="149"/>
                    <a:pt x="103" y="149"/>
                    <a:pt x="103" y="149"/>
                  </a:cubicBezTo>
                  <a:cubicBezTo>
                    <a:pt x="107" y="149"/>
                    <a:pt x="107" y="145"/>
                    <a:pt x="107" y="145"/>
                  </a:cubicBezTo>
                  <a:cubicBezTo>
                    <a:pt x="107" y="125"/>
                    <a:pt x="89" y="118"/>
                    <a:pt x="79" y="114"/>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6682" tIns="53341" rIns="106682" bIns="53341" numCol="1" anchor="t" anchorCtr="0" compatLnSpc="1">
              <a:prstTxWarp prst="textNoShape">
                <a:avLst/>
              </a:prstTxWarp>
            </a:bodyPr>
            <a:lstStyle/>
            <a:p>
              <a:pPr defTabSz="1066830"/>
              <a:endParaRPr lang="en-AU" sz="2100">
                <a:solidFill>
                  <a:prstClr val="black"/>
                </a:solidFill>
                <a:latin typeface="Aptos" panose="02110004020202020204"/>
              </a:endParaRPr>
            </a:p>
          </p:txBody>
        </p:sp>
        <p:sp>
          <p:nvSpPr>
            <p:cNvPr id="124" name="Freeform 71">
              <a:extLst>
                <a:ext uri="{FF2B5EF4-FFF2-40B4-BE49-F238E27FC236}">
                  <a16:creationId xmlns:a16="http://schemas.microsoft.com/office/drawing/2014/main" id="{10F83942-F1B3-8570-E45C-48E441844B63}"/>
                </a:ext>
              </a:extLst>
            </p:cNvPr>
            <p:cNvSpPr/>
            <p:nvPr/>
          </p:nvSpPr>
          <p:spPr bwMode="auto">
            <a:xfrm>
              <a:off x="1806575" y="4435475"/>
              <a:ext cx="458788" cy="539750"/>
            </a:xfrm>
            <a:custGeom>
              <a:avLst/>
              <a:gdLst>
                <a:gd name="T0" fmla="*/ 110 w 142"/>
                <a:gd name="T1" fmla="*/ 130 h 169"/>
                <a:gd name="T2" fmla="*/ 109 w 142"/>
                <a:gd name="T3" fmla="*/ 130 h 169"/>
                <a:gd name="T4" fmla="*/ 97 w 142"/>
                <a:gd name="T5" fmla="*/ 121 h 169"/>
                <a:gd name="T6" fmla="*/ 97 w 142"/>
                <a:gd name="T7" fmla="*/ 121 h 169"/>
                <a:gd name="T8" fmla="*/ 96 w 142"/>
                <a:gd name="T9" fmla="*/ 121 h 169"/>
                <a:gd name="T10" fmla="*/ 99 w 142"/>
                <a:gd name="T11" fmla="*/ 120 h 169"/>
                <a:gd name="T12" fmla="*/ 129 w 142"/>
                <a:gd name="T13" fmla="*/ 113 h 169"/>
                <a:gd name="T14" fmla="*/ 131 w 142"/>
                <a:gd name="T15" fmla="*/ 109 h 169"/>
                <a:gd name="T16" fmla="*/ 129 w 142"/>
                <a:gd name="T17" fmla="*/ 106 h 169"/>
                <a:gd name="T18" fmla="*/ 119 w 142"/>
                <a:gd name="T19" fmla="*/ 61 h 169"/>
                <a:gd name="T20" fmla="*/ 73 w 142"/>
                <a:gd name="T21" fmla="*/ 0 h 169"/>
                <a:gd name="T22" fmla="*/ 21 w 142"/>
                <a:gd name="T23" fmla="*/ 59 h 169"/>
                <a:gd name="T24" fmla="*/ 14 w 142"/>
                <a:gd name="T25" fmla="*/ 106 h 169"/>
                <a:gd name="T26" fmla="*/ 13 w 142"/>
                <a:gd name="T27" fmla="*/ 107 h 169"/>
                <a:gd name="T28" fmla="*/ 11 w 142"/>
                <a:gd name="T29" fmla="*/ 109 h 169"/>
                <a:gd name="T30" fmla="*/ 12 w 142"/>
                <a:gd name="T31" fmla="*/ 113 h 169"/>
                <a:gd name="T32" fmla="*/ 43 w 142"/>
                <a:gd name="T33" fmla="*/ 122 h 169"/>
                <a:gd name="T34" fmla="*/ 47 w 142"/>
                <a:gd name="T35" fmla="*/ 121 h 169"/>
                <a:gd name="T36" fmla="*/ 46 w 142"/>
                <a:gd name="T37" fmla="*/ 122 h 169"/>
                <a:gd name="T38" fmla="*/ 44 w 142"/>
                <a:gd name="T39" fmla="*/ 124 h 169"/>
                <a:gd name="T40" fmla="*/ 30 w 142"/>
                <a:gd name="T41" fmla="*/ 131 h 169"/>
                <a:gd name="T42" fmla="*/ 0 w 142"/>
                <a:gd name="T43" fmla="*/ 165 h 169"/>
                <a:gd name="T44" fmla="*/ 5 w 142"/>
                <a:gd name="T45" fmla="*/ 169 h 169"/>
                <a:gd name="T46" fmla="*/ 138 w 142"/>
                <a:gd name="T47" fmla="*/ 169 h 169"/>
                <a:gd name="T48" fmla="*/ 142 w 142"/>
                <a:gd name="T49" fmla="*/ 165 h 169"/>
                <a:gd name="T50" fmla="*/ 110 w 142"/>
                <a:gd name="T51" fmla="*/ 130 h 169"/>
                <a:gd name="T52" fmla="*/ 135 w 142"/>
                <a:gd name="T53" fmla="*/ 162 h 169"/>
                <a:gd name="T54" fmla="*/ 9 w 142"/>
                <a:gd name="T55" fmla="*/ 162 h 169"/>
                <a:gd name="T56" fmla="*/ 9 w 142"/>
                <a:gd name="T57" fmla="*/ 162 h 169"/>
                <a:gd name="T58" fmla="*/ 33 w 142"/>
                <a:gd name="T59" fmla="*/ 137 h 169"/>
                <a:gd name="T60" fmla="*/ 52 w 142"/>
                <a:gd name="T61" fmla="*/ 125 h 169"/>
                <a:gd name="T62" fmla="*/ 53 w 142"/>
                <a:gd name="T63" fmla="*/ 124 h 169"/>
                <a:gd name="T64" fmla="*/ 51 w 142"/>
                <a:gd name="T65" fmla="*/ 115 h 169"/>
                <a:gd name="T66" fmla="*/ 45 w 142"/>
                <a:gd name="T67" fmla="*/ 114 h 169"/>
                <a:gd name="T68" fmla="*/ 22 w 142"/>
                <a:gd name="T69" fmla="*/ 110 h 169"/>
                <a:gd name="T70" fmla="*/ 21 w 142"/>
                <a:gd name="T71" fmla="*/ 109 h 169"/>
                <a:gd name="T72" fmla="*/ 21 w 142"/>
                <a:gd name="T73" fmla="*/ 108 h 169"/>
                <a:gd name="T74" fmla="*/ 29 w 142"/>
                <a:gd name="T75" fmla="*/ 59 h 169"/>
                <a:gd name="T76" fmla="*/ 73 w 142"/>
                <a:gd name="T77" fmla="*/ 8 h 169"/>
                <a:gd name="T78" fmla="*/ 112 w 142"/>
                <a:gd name="T79" fmla="*/ 61 h 169"/>
                <a:gd name="T80" fmla="*/ 120 w 142"/>
                <a:gd name="T81" fmla="*/ 107 h 169"/>
                <a:gd name="T82" fmla="*/ 121 w 142"/>
                <a:gd name="T83" fmla="*/ 109 h 169"/>
                <a:gd name="T84" fmla="*/ 119 w 142"/>
                <a:gd name="T85" fmla="*/ 109 h 169"/>
                <a:gd name="T86" fmla="*/ 94 w 142"/>
                <a:gd name="T87" fmla="*/ 113 h 169"/>
                <a:gd name="T88" fmla="*/ 94 w 142"/>
                <a:gd name="T89" fmla="*/ 113 h 169"/>
                <a:gd name="T90" fmla="*/ 90 w 142"/>
                <a:gd name="T91" fmla="*/ 115 h 169"/>
                <a:gd name="T92" fmla="*/ 90 w 142"/>
                <a:gd name="T93" fmla="*/ 123 h 169"/>
                <a:gd name="T94" fmla="*/ 91 w 142"/>
                <a:gd name="T95" fmla="*/ 125 h 169"/>
                <a:gd name="T96" fmla="*/ 107 w 142"/>
                <a:gd name="T97" fmla="*/ 136 h 169"/>
                <a:gd name="T98" fmla="*/ 107 w 142"/>
                <a:gd name="T99" fmla="*/ 136 h 169"/>
                <a:gd name="T100" fmla="*/ 135 w 142"/>
                <a:gd name="T101" fmla="*/ 162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42" h="169">
                  <a:moveTo>
                    <a:pt x="110" y="130"/>
                  </a:moveTo>
                  <a:cubicBezTo>
                    <a:pt x="109" y="130"/>
                    <a:pt x="109" y="130"/>
                    <a:pt x="109" y="130"/>
                  </a:cubicBezTo>
                  <a:cubicBezTo>
                    <a:pt x="105" y="128"/>
                    <a:pt x="98" y="123"/>
                    <a:pt x="97" y="121"/>
                  </a:cubicBezTo>
                  <a:cubicBezTo>
                    <a:pt x="97" y="121"/>
                    <a:pt x="97" y="121"/>
                    <a:pt x="97" y="121"/>
                  </a:cubicBezTo>
                  <a:cubicBezTo>
                    <a:pt x="96" y="121"/>
                    <a:pt x="96" y="121"/>
                    <a:pt x="96" y="121"/>
                  </a:cubicBezTo>
                  <a:cubicBezTo>
                    <a:pt x="99" y="120"/>
                    <a:pt x="99" y="120"/>
                    <a:pt x="99" y="120"/>
                  </a:cubicBezTo>
                  <a:cubicBezTo>
                    <a:pt x="115" y="120"/>
                    <a:pt x="128" y="113"/>
                    <a:pt x="129" y="113"/>
                  </a:cubicBezTo>
                  <a:cubicBezTo>
                    <a:pt x="130" y="112"/>
                    <a:pt x="131" y="111"/>
                    <a:pt x="131" y="109"/>
                  </a:cubicBezTo>
                  <a:cubicBezTo>
                    <a:pt x="131" y="108"/>
                    <a:pt x="130" y="107"/>
                    <a:pt x="129" y="106"/>
                  </a:cubicBezTo>
                  <a:cubicBezTo>
                    <a:pt x="127" y="105"/>
                    <a:pt x="119" y="98"/>
                    <a:pt x="119" y="61"/>
                  </a:cubicBezTo>
                  <a:cubicBezTo>
                    <a:pt x="119" y="21"/>
                    <a:pt x="104" y="0"/>
                    <a:pt x="73" y="0"/>
                  </a:cubicBezTo>
                  <a:cubicBezTo>
                    <a:pt x="48" y="0"/>
                    <a:pt x="21" y="7"/>
                    <a:pt x="21" y="59"/>
                  </a:cubicBezTo>
                  <a:cubicBezTo>
                    <a:pt x="21" y="97"/>
                    <a:pt x="15" y="105"/>
                    <a:pt x="14" y="106"/>
                  </a:cubicBezTo>
                  <a:cubicBezTo>
                    <a:pt x="13" y="107"/>
                    <a:pt x="13" y="107"/>
                    <a:pt x="13" y="107"/>
                  </a:cubicBezTo>
                  <a:cubicBezTo>
                    <a:pt x="12" y="107"/>
                    <a:pt x="11" y="108"/>
                    <a:pt x="11" y="109"/>
                  </a:cubicBezTo>
                  <a:cubicBezTo>
                    <a:pt x="10" y="111"/>
                    <a:pt x="11" y="112"/>
                    <a:pt x="12" y="113"/>
                  </a:cubicBezTo>
                  <a:cubicBezTo>
                    <a:pt x="26" y="121"/>
                    <a:pt x="37" y="122"/>
                    <a:pt x="43" y="122"/>
                  </a:cubicBezTo>
                  <a:cubicBezTo>
                    <a:pt x="47" y="121"/>
                    <a:pt x="47" y="121"/>
                    <a:pt x="47" y="121"/>
                  </a:cubicBezTo>
                  <a:cubicBezTo>
                    <a:pt x="47" y="121"/>
                    <a:pt x="46" y="122"/>
                    <a:pt x="46" y="122"/>
                  </a:cubicBezTo>
                  <a:cubicBezTo>
                    <a:pt x="44" y="124"/>
                    <a:pt x="44" y="124"/>
                    <a:pt x="44" y="124"/>
                  </a:cubicBezTo>
                  <a:cubicBezTo>
                    <a:pt x="40" y="126"/>
                    <a:pt x="34" y="129"/>
                    <a:pt x="30" y="131"/>
                  </a:cubicBezTo>
                  <a:cubicBezTo>
                    <a:pt x="10" y="138"/>
                    <a:pt x="0" y="150"/>
                    <a:pt x="0" y="165"/>
                  </a:cubicBezTo>
                  <a:cubicBezTo>
                    <a:pt x="0" y="165"/>
                    <a:pt x="0" y="169"/>
                    <a:pt x="5" y="169"/>
                  </a:cubicBezTo>
                  <a:cubicBezTo>
                    <a:pt x="138" y="169"/>
                    <a:pt x="138" y="169"/>
                    <a:pt x="138" y="169"/>
                  </a:cubicBezTo>
                  <a:cubicBezTo>
                    <a:pt x="142" y="169"/>
                    <a:pt x="142" y="165"/>
                    <a:pt x="142" y="165"/>
                  </a:cubicBezTo>
                  <a:cubicBezTo>
                    <a:pt x="142" y="143"/>
                    <a:pt x="122" y="134"/>
                    <a:pt x="110" y="130"/>
                  </a:cubicBezTo>
                  <a:close/>
                  <a:moveTo>
                    <a:pt x="135" y="162"/>
                  </a:moveTo>
                  <a:cubicBezTo>
                    <a:pt x="9" y="162"/>
                    <a:pt x="9" y="162"/>
                    <a:pt x="9" y="162"/>
                  </a:cubicBezTo>
                  <a:cubicBezTo>
                    <a:pt x="9" y="162"/>
                    <a:pt x="9" y="162"/>
                    <a:pt x="9" y="162"/>
                  </a:cubicBezTo>
                  <a:cubicBezTo>
                    <a:pt x="9" y="152"/>
                    <a:pt x="17" y="144"/>
                    <a:pt x="33" y="137"/>
                  </a:cubicBezTo>
                  <a:cubicBezTo>
                    <a:pt x="39" y="135"/>
                    <a:pt x="49" y="130"/>
                    <a:pt x="52" y="125"/>
                  </a:cubicBezTo>
                  <a:cubicBezTo>
                    <a:pt x="53" y="125"/>
                    <a:pt x="53" y="124"/>
                    <a:pt x="53" y="124"/>
                  </a:cubicBezTo>
                  <a:cubicBezTo>
                    <a:pt x="54" y="118"/>
                    <a:pt x="51" y="115"/>
                    <a:pt x="51" y="115"/>
                  </a:cubicBezTo>
                  <a:cubicBezTo>
                    <a:pt x="50" y="114"/>
                    <a:pt x="46" y="113"/>
                    <a:pt x="45" y="114"/>
                  </a:cubicBezTo>
                  <a:cubicBezTo>
                    <a:pt x="44" y="114"/>
                    <a:pt x="36" y="116"/>
                    <a:pt x="22" y="110"/>
                  </a:cubicBezTo>
                  <a:cubicBezTo>
                    <a:pt x="21" y="109"/>
                    <a:pt x="21" y="109"/>
                    <a:pt x="21" y="109"/>
                  </a:cubicBezTo>
                  <a:cubicBezTo>
                    <a:pt x="21" y="108"/>
                    <a:pt x="21" y="108"/>
                    <a:pt x="21" y="108"/>
                  </a:cubicBezTo>
                  <a:cubicBezTo>
                    <a:pt x="26" y="100"/>
                    <a:pt x="29" y="83"/>
                    <a:pt x="29" y="59"/>
                  </a:cubicBezTo>
                  <a:cubicBezTo>
                    <a:pt x="29" y="12"/>
                    <a:pt x="50" y="8"/>
                    <a:pt x="73" y="8"/>
                  </a:cubicBezTo>
                  <a:cubicBezTo>
                    <a:pt x="90" y="8"/>
                    <a:pt x="112" y="13"/>
                    <a:pt x="112" y="61"/>
                  </a:cubicBezTo>
                  <a:cubicBezTo>
                    <a:pt x="112" y="88"/>
                    <a:pt x="116" y="101"/>
                    <a:pt x="120" y="107"/>
                  </a:cubicBezTo>
                  <a:cubicBezTo>
                    <a:pt x="121" y="109"/>
                    <a:pt x="121" y="109"/>
                    <a:pt x="121" y="109"/>
                  </a:cubicBezTo>
                  <a:cubicBezTo>
                    <a:pt x="119" y="109"/>
                    <a:pt x="119" y="109"/>
                    <a:pt x="119" y="109"/>
                  </a:cubicBezTo>
                  <a:cubicBezTo>
                    <a:pt x="113" y="111"/>
                    <a:pt x="104" y="114"/>
                    <a:pt x="94" y="113"/>
                  </a:cubicBezTo>
                  <a:cubicBezTo>
                    <a:pt x="94" y="113"/>
                    <a:pt x="94" y="113"/>
                    <a:pt x="94" y="113"/>
                  </a:cubicBezTo>
                  <a:cubicBezTo>
                    <a:pt x="92" y="113"/>
                    <a:pt x="91" y="114"/>
                    <a:pt x="90" y="115"/>
                  </a:cubicBezTo>
                  <a:cubicBezTo>
                    <a:pt x="90" y="116"/>
                    <a:pt x="89" y="119"/>
                    <a:pt x="90" y="123"/>
                  </a:cubicBezTo>
                  <a:cubicBezTo>
                    <a:pt x="90" y="124"/>
                    <a:pt x="91" y="124"/>
                    <a:pt x="91" y="125"/>
                  </a:cubicBezTo>
                  <a:cubicBezTo>
                    <a:pt x="94" y="129"/>
                    <a:pt x="101" y="134"/>
                    <a:pt x="107" y="136"/>
                  </a:cubicBezTo>
                  <a:cubicBezTo>
                    <a:pt x="107" y="136"/>
                    <a:pt x="107" y="136"/>
                    <a:pt x="107" y="136"/>
                  </a:cubicBezTo>
                  <a:cubicBezTo>
                    <a:pt x="123" y="141"/>
                    <a:pt x="133" y="150"/>
                    <a:pt x="13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6682" tIns="53341" rIns="106682" bIns="53341" numCol="1" anchor="t" anchorCtr="0" compatLnSpc="1">
              <a:prstTxWarp prst="textNoShape">
                <a:avLst/>
              </a:prstTxWarp>
            </a:bodyPr>
            <a:lstStyle/>
            <a:p>
              <a:pPr defTabSz="1066830"/>
              <a:endParaRPr lang="en-AU" sz="2100">
                <a:solidFill>
                  <a:prstClr val="black"/>
                </a:solidFill>
                <a:latin typeface="Aptos" panose="02110004020202020204"/>
              </a:endParaRPr>
            </a:p>
          </p:txBody>
        </p:sp>
      </p:grpSp>
      <p:grpSp>
        <p:nvGrpSpPr>
          <p:cNvPr id="130" name="Group 129">
            <a:extLst>
              <a:ext uri="{FF2B5EF4-FFF2-40B4-BE49-F238E27FC236}">
                <a16:creationId xmlns:a16="http://schemas.microsoft.com/office/drawing/2014/main" id="{4F6BDFA1-7498-0AF5-D084-662699BCF349}"/>
              </a:ext>
            </a:extLst>
          </p:cNvPr>
          <p:cNvGrpSpPr/>
          <p:nvPr/>
        </p:nvGrpSpPr>
        <p:grpSpPr>
          <a:xfrm>
            <a:off x="2675688" y="9793808"/>
            <a:ext cx="732224" cy="689955"/>
            <a:chOff x="7219950" y="2230438"/>
            <a:chExt cx="542925" cy="492125"/>
          </a:xfrm>
          <a:solidFill>
            <a:schemeClr val="tx1"/>
          </a:solidFill>
        </p:grpSpPr>
        <p:sp>
          <p:nvSpPr>
            <p:cNvPr id="131" name="Freeform 50">
              <a:extLst>
                <a:ext uri="{FF2B5EF4-FFF2-40B4-BE49-F238E27FC236}">
                  <a16:creationId xmlns:a16="http://schemas.microsoft.com/office/drawing/2014/main" id="{19D8631B-1878-D797-460A-D1DC7BA357EA}"/>
                </a:ext>
              </a:extLst>
            </p:cNvPr>
            <p:cNvSpPr/>
            <p:nvPr/>
          </p:nvSpPr>
          <p:spPr bwMode="auto">
            <a:xfrm>
              <a:off x="7408863" y="2230438"/>
              <a:ext cx="169863" cy="293688"/>
            </a:xfrm>
            <a:custGeom>
              <a:avLst/>
              <a:gdLst>
                <a:gd name="T0" fmla="*/ 3 w 53"/>
                <a:gd name="T1" fmla="*/ 62 h 92"/>
                <a:gd name="T2" fmla="*/ 0 w 53"/>
                <a:gd name="T3" fmla="*/ 65 h 92"/>
                <a:gd name="T4" fmla="*/ 1 w 53"/>
                <a:gd name="T5" fmla="*/ 68 h 92"/>
                <a:gd name="T6" fmla="*/ 24 w 53"/>
                <a:gd name="T7" fmla="*/ 91 h 92"/>
                <a:gd name="T8" fmla="*/ 29 w 53"/>
                <a:gd name="T9" fmla="*/ 91 h 92"/>
                <a:gd name="T10" fmla="*/ 52 w 53"/>
                <a:gd name="T11" fmla="*/ 68 h 92"/>
                <a:gd name="T12" fmla="*/ 53 w 53"/>
                <a:gd name="T13" fmla="*/ 65 h 92"/>
                <a:gd name="T14" fmla="*/ 50 w 53"/>
                <a:gd name="T15" fmla="*/ 62 h 92"/>
                <a:gd name="T16" fmla="*/ 47 w 53"/>
                <a:gd name="T17" fmla="*/ 63 h 92"/>
                <a:gd name="T18" fmla="*/ 30 w 53"/>
                <a:gd name="T19" fmla="*/ 80 h 92"/>
                <a:gd name="T20" fmla="*/ 30 w 53"/>
                <a:gd name="T21" fmla="*/ 3 h 92"/>
                <a:gd name="T22" fmla="*/ 26 w 53"/>
                <a:gd name="T23" fmla="*/ 0 h 92"/>
                <a:gd name="T24" fmla="*/ 23 w 53"/>
                <a:gd name="T25" fmla="*/ 3 h 92"/>
                <a:gd name="T26" fmla="*/ 23 w 53"/>
                <a:gd name="T27" fmla="*/ 80 h 92"/>
                <a:gd name="T28" fmla="*/ 6 w 53"/>
                <a:gd name="T29" fmla="*/ 63 h 92"/>
                <a:gd name="T30" fmla="*/ 3 w 53"/>
                <a:gd name="T31" fmla="*/ 6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3" h="92">
                  <a:moveTo>
                    <a:pt x="3" y="62"/>
                  </a:moveTo>
                  <a:cubicBezTo>
                    <a:pt x="1" y="62"/>
                    <a:pt x="0" y="63"/>
                    <a:pt x="0" y="65"/>
                  </a:cubicBezTo>
                  <a:cubicBezTo>
                    <a:pt x="0" y="66"/>
                    <a:pt x="0" y="67"/>
                    <a:pt x="1" y="68"/>
                  </a:cubicBezTo>
                  <a:cubicBezTo>
                    <a:pt x="24" y="91"/>
                    <a:pt x="24" y="91"/>
                    <a:pt x="24" y="91"/>
                  </a:cubicBezTo>
                  <a:cubicBezTo>
                    <a:pt x="25" y="92"/>
                    <a:pt x="28" y="92"/>
                    <a:pt x="29" y="91"/>
                  </a:cubicBezTo>
                  <a:cubicBezTo>
                    <a:pt x="52" y="68"/>
                    <a:pt x="52" y="68"/>
                    <a:pt x="52" y="68"/>
                  </a:cubicBezTo>
                  <a:cubicBezTo>
                    <a:pt x="53" y="67"/>
                    <a:pt x="53" y="66"/>
                    <a:pt x="53" y="65"/>
                  </a:cubicBezTo>
                  <a:cubicBezTo>
                    <a:pt x="53" y="63"/>
                    <a:pt x="51" y="62"/>
                    <a:pt x="50" y="62"/>
                  </a:cubicBezTo>
                  <a:cubicBezTo>
                    <a:pt x="49" y="62"/>
                    <a:pt x="48" y="62"/>
                    <a:pt x="47" y="63"/>
                  </a:cubicBezTo>
                  <a:cubicBezTo>
                    <a:pt x="30" y="80"/>
                    <a:pt x="30" y="80"/>
                    <a:pt x="30" y="80"/>
                  </a:cubicBezTo>
                  <a:cubicBezTo>
                    <a:pt x="30" y="3"/>
                    <a:pt x="30" y="3"/>
                    <a:pt x="30" y="3"/>
                  </a:cubicBezTo>
                  <a:cubicBezTo>
                    <a:pt x="30" y="2"/>
                    <a:pt x="28" y="0"/>
                    <a:pt x="26" y="0"/>
                  </a:cubicBezTo>
                  <a:cubicBezTo>
                    <a:pt x="25" y="0"/>
                    <a:pt x="23" y="2"/>
                    <a:pt x="23" y="3"/>
                  </a:cubicBezTo>
                  <a:cubicBezTo>
                    <a:pt x="23" y="80"/>
                    <a:pt x="23" y="80"/>
                    <a:pt x="23" y="80"/>
                  </a:cubicBezTo>
                  <a:cubicBezTo>
                    <a:pt x="6" y="63"/>
                    <a:pt x="6" y="63"/>
                    <a:pt x="6" y="63"/>
                  </a:cubicBezTo>
                  <a:cubicBezTo>
                    <a:pt x="5" y="62"/>
                    <a:pt x="4" y="62"/>
                    <a:pt x="3" y="62"/>
                  </a:cubicBezTo>
                  <a:close/>
                </a:path>
              </a:pathLst>
            </a:custGeom>
            <a:solidFill>
              <a:srgbClr val="C0D1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3998" tIns="41999" rIns="83998" bIns="41999" numCol="1" anchor="t" anchorCtr="0" compatLnSpc="1">
              <a:prstTxWarp prst="textNoShape">
                <a:avLst/>
              </a:prstTxWarp>
            </a:bodyPr>
            <a:lstStyle/>
            <a:p>
              <a:pPr defTabSz="1066830"/>
              <a:endParaRPr lang="en-AU" sz="1764">
                <a:solidFill>
                  <a:prstClr val="black"/>
                </a:solidFill>
                <a:latin typeface="Aptos" panose="02110004020202020204"/>
              </a:endParaRPr>
            </a:p>
          </p:txBody>
        </p:sp>
        <p:sp>
          <p:nvSpPr>
            <p:cNvPr id="132" name="Freeform 51">
              <a:extLst>
                <a:ext uri="{FF2B5EF4-FFF2-40B4-BE49-F238E27FC236}">
                  <a16:creationId xmlns:a16="http://schemas.microsoft.com/office/drawing/2014/main" id="{B897269B-D549-F36E-EA4F-055492236C9F}"/>
                </a:ext>
              </a:extLst>
            </p:cNvPr>
            <p:cNvSpPr/>
            <p:nvPr/>
          </p:nvSpPr>
          <p:spPr bwMode="auto">
            <a:xfrm>
              <a:off x="7219950" y="2281238"/>
              <a:ext cx="542925" cy="441325"/>
            </a:xfrm>
            <a:custGeom>
              <a:avLst/>
              <a:gdLst>
                <a:gd name="T0" fmla="*/ 169 w 170"/>
                <a:gd name="T1" fmla="*/ 79 h 138"/>
                <a:gd name="T2" fmla="*/ 169 w 170"/>
                <a:gd name="T3" fmla="*/ 78 h 138"/>
                <a:gd name="T4" fmla="*/ 169 w 170"/>
                <a:gd name="T5" fmla="*/ 78 h 138"/>
                <a:gd name="T6" fmla="*/ 131 w 170"/>
                <a:gd name="T7" fmla="*/ 1 h 138"/>
                <a:gd name="T8" fmla="*/ 128 w 170"/>
                <a:gd name="T9" fmla="*/ 0 h 138"/>
                <a:gd name="T10" fmla="*/ 101 w 170"/>
                <a:gd name="T11" fmla="*/ 0 h 138"/>
                <a:gd name="T12" fmla="*/ 98 w 170"/>
                <a:gd name="T13" fmla="*/ 3 h 138"/>
                <a:gd name="T14" fmla="*/ 101 w 170"/>
                <a:gd name="T15" fmla="*/ 6 h 138"/>
                <a:gd name="T16" fmla="*/ 126 w 170"/>
                <a:gd name="T17" fmla="*/ 6 h 138"/>
                <a:gd name="T18" fmla="*/ 126 w 170"/>
                <a:gd name="T19" fmla="*/ 6 h 138"/>
                <a:gd name="T20" fmla="*/ 161 w 170"/>
                <a:gd name="T21" fmla="*/ 77 h 138"/>
                <a:gd name="T22" fmla="*/ 112 w 170"/>
                <a:gd name="T23" fmla="*/ 77 h 138"/>
                <a:gd name="T24" fmla="*/ 109 w 170"/>
                <a:gd name="T25" fmla="*/ 80 h 138"/>
                <a:gd name="T26" fmla="*/ 85 w 170"/>
                <a:gd name="T27" fmla="*/ 105 h 138"/>
                <a:gd name="T28" fmla="*/ 62 w 170"/>
                <a:gd name="T29" fmla="*/ 80 h 138"/>
                <a:gd name="T30" fmla="*/ 58 w 170"/>
                <a:gd name="T31" fmla="*/ 77 h 138"/>
                <a:gd name="T32" fmla="*/ 9 w 170"/>
                <a:gd name="T33" fmla="*/ 77 h 138"/>
                <a:gd name="T34" fmla="*/ 9 w 170"/>
                <a:gd name="T35" fmla="*/ 76 h 138"/>
                <a:gd name="T36" fmla="*/ 45 w 170"/>
                <a:gd name="T37" fmla="*/ 6 h 138"/>
                <a:gd name="T38" fmla="*/ 70 w 170"/>
                <a:gd name="T39" fmla="*/ 6 h 138"/>
                <a:gd name="T40" fmla="*/ 73 w 170"/>
                <a:gd name="T41" fmla="*/ 3 h 138"/>
                <a:gd name="T42" fmla="*/ 70 w 170"/>
                <a:gd name="T43" fmla="*/ 0 h 138"/>
                <a:gd name="T44" fmla="*/ 43 w 170"/>
                <a:gd name="T45" fmla="*/ 0 h 138"/>
                <a:gd name="T46" fmla="*/ 40 w 170"/>
                <a:gd name="T47" fmla="*/ 1 h 138"/>
                <a:gd name="T48" fmla="*/ 40 w 170"/>
                <a:gd name="T49" fmla="*/ 2 h 138"/>
                <a:gd name="T50" fmla="*/ 40 w 170"/>
                <a:gd name="T51" fmla="*/ 2 h 138"/>
                <a:gd name="T52" fmla="*/ 1 w 170"/>
                <a:gd name="T53" fmla="*/ 78 h 138"/>
                <a:gd name="T54" fmla="*/ 1 w 170"/>
                <a:gd name="T55" fmla="*/ 78 h 138"/>
                <a:gd name="T56" fmla="*/ 0 w 170"/>
                <a:gd name="T57" fmla="*/ 79 h 138"/>
                <a:gd name="T58" fmla="*/ 0 w 170"/>
                <a:gd name="T59" fmla="*/ 80 h 138"/>
                <a:gd name="T60" fmla="*/ 0 w 170"/>
                <a:gd name="T61" fmla="*/ 135 h 138"/>
                <a:gd name="T62" fmla="*/ 3 w 170"/>
                <a:gd name="T63" fmla="*/ 138 h 138"/>
                <a:gd name="T64" fmla="*/ 167 w 170"/>
                <a:gd name="T65" fmla="*/ 138 h 138"/>
                <a:gd name="T66" fmla="*/ 170 w 170"/>
                <a:gd name="T67" fmla="*/ 135 h 138"/>
                <a:gd name="T68" fmla="*/ 170 w 170"/>
                <a:gd name="T69" fmla="*/ 80 h 138"/>
                <a:gd name="T70" fmla="*/ 169 w 170"/>
                <a:gd name="T71" fmla="*/ 79 h 138"/>
                <a:gd name="T72" fmla="*/ 163 w 170"/>
                <a:gd name="T73" fmla="*/ 132 h 138"/>
                <a:gd name="T74" fmla="*/ 7 w 170"/>
                <a:gd name="T75" fmla="*/ 132 h 138"/>
                <a:gd name="T76" fmla="*/ 7 w 170"/>
                <a:gd name="T77" fmla="*/ 83 h 138"/>
                <a:gd name="T78" fmla="*/ 55 w 170"/>
                <a:gd name="T79" fmla="*/ 83 h 138"/>
                <a:gd name="T80" fmla="*/ 55 w 170"/>
                <a:gd name="T81" fmla="*/ 84 h 138"/>
                <a:gd name="T82" fmla="*/ 85 w 170"/>
                <a:gd name="T83" fmla="*/ 111 h 138"/>
                <a:gd name="T84" fmla="*/ 116 w 170"/>
                <a:gd name="T85" fmla="*/ 84 h 138"/>
                <a:gd name="T86" fmla="*/ 116 w 170"/>
                <a:gd name="T87" fmla="*/ 83 h 138"/>
                <a:gd name="T88" fmla="*/ 163 w 170"/>
                <a:gd name="T89" fmla="*/ 83 h 138"/>
                <a:gd name="T90" fmla="*/ 163 w 170"/>
                <a:gd name="T91" fmla="*/ 132 h 138"/>
                <a:gd name="T92" fmla="*/ 163 w 170"/>
                <a:gd name="T93" fmla="*/ 132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70" h="138">
                  <a:moveTo>
                    <a:pt x="169" y="79"/>
                  </a:moveTo>
                  <a:cubicBezTo>
                    <a:pt x="169" y="78"/>
                    <a:pt x="169" y="78"/>
                    <a:pt x="169" y="78"/>
                  </a:cubicBezTo>
                  <a:cubicBezTo>
                    <a:pt x="169" y="78"/>
                    <a:pt x="169" y="78"/>
                    <a:pt x="169" y="78"/>
                  </a:cubicBezTo>
                  <a:cubicBezTo>
                    <a:pt x="131" y="1"/>
                    <a:pt x="131" y="1"/>
                    <a:pt x="131" y="1"/>
                  </a:cubicBezTo>
                  <a:cubicBezTo>
                    <a:pt x="130" y="0"/>
                    <a:pt x="129" y="0"/>
                    <a:pt x="128" y="0"/>
                  </a:cubicBezTo>
                  <a:cubicBezTo>
                    <a:pt x="101" y="0"/>
                    <a:pt x="101" y="0"/>
                    <a:pt x="101" y="0"/>
                  </a:cubicBezTo>
                  <a:cubicBezTo>
                    <a:pt x="99" y="0"/>
                    <a:pt x="98" y="1"/>
                    <a:pt x="98" y="3"/>
                  </a:cubicBezTo>
                  <a:cubicBezTo>
                    <a:pt x="98" y="5"/>
                    <a:pt x="99" y="6"/>
                    <a:pt x="101" y="6"/>
                  </a:cubicBezTo>
                  <a:cubicBezTo>
                    <a:pt x="126" y="6"/>
                    <a:pt x="126" y="6"/>
                    <a:pt x="126" y="6"/>
                  </a:cubicBezTo>
                  <a:cubicBezTo>
                    <a:pt x="126" y="6"/>
                    <a:pt x="126" y="6"/>
                    <a:pt x="126" y="6"/>
                  </a:cubicBezTo>
                  <a:cubicBezTo>
                    <a:pt x="161" y="77"/>
                    <a:pt x="161" y="77"/>
                    <a:pt x="161" y="77"/>
                  </a:cubicBezTo>
                  <a:cubicBezTo>
                    <a:pt x="112" y="77"/>
                    <a:pt x="112" y="77"/>
                    <a:pt x="112" y="77"/>
                  </a:cubicBezTo>
                  <a:cubicBezTo>
                    <a:pt x="111" y="77"/>
                    <a:pt x="109" y="78"/>
                    <a:pt x="109" y="80"/>
                  </a:cubicBezTo>
                  <a:cubicBezTo>
                    <a:pt x="109" y="93"/>
                    <a:pt x="99" y="105"/>
                    <a:pt x="85" y="105"/>
                  </a:cubicBezTo>
                  <a:cubicBezTo>
                    <a:pt x="72" y="105"/>
                    <a:pt x="62" y="93"/>
                    <a:pt x="62" y="80"/>
                  </a:cubicBezTo>
                  <a:cubicBezTo>
                    <a:pt x="62" y="78"/>
                    <a:pt x="60" y="77"/>
                    <a:pt x="58" y="77"/>
                  </a:cubicBezTo>
                  <a:cubicBezTo>
                    <a:pt x="9" y="77"/>
                    <a:pt x="9" y="77"/>
                    <a:pt x="9" y="77"/>
                  </a:cubicBezTo>
                  <a:cubicBezTo>
                    <a:pt x="9" y="76"/>
                    <a:pt x="9" y="76"/>
                    <a:pt x="9" y="76"/>
                  </a:cubicBezTo>
                  <a:cubicBezTo>
                    <a:pt x="45" y="6"/>
                    <a:pt x="45" y="6"/>
                    <a:pt x="45" y="6"/>
                  </a:cubicBezTo>
                  <a:cubicBezTo>
                    <a:pt x="70" y="6"/>
                    <a:pt x="70" y="6"/>
                    <a:pt x="70" y="6"/>
                  </a:cubicBezTo>
                  <a:cubicBezTo>
                    <a:pt x="72" y="6"/>
                    <a:pt x="73" y="5"/>
                    <a:pt x="73" y="3"/>
                  </a:cubicBezTo>
                  <a:cubicBezTo>
                    <a:pt x="73" y="1"/>
                    <a:pt x="72" y="0"/>
                    <a:pt x="70" y="0"/>
                  </a:cubicBezTo>
                  <a:cubicBezTo>
                    <a:pt x="43" y="0"/>
                    <a:pt x="43" y="0"/>
                    <a:pt x="43" y="0"/>
                  </a:cubicBezTo>
                  <a:cubicBezTo>
                    <a:pt x="42" y="0"/>
                    <a:pt x="41" y="0"/>
                    <a:pt x="40" y="1"/>
                  </a:cubicBezTo>
                  <a:cubicBezTo>
                    <a:pt x="40" y="2"/>
                    <a:pt x="40" y="2"/>
                    <a:pt x="40" y="2"/>
                  </a:cubicBezTo>
                  <a:cubicBezTo>
                    <a:pt x="40" y="2"/>
                    <a:pt x="40" y="2"/>
                    <a:pt x="40" y="2"/>
                  </a:cubicBezTo>
                  <a:cubicBezTo>
                    <a:pt x="1" y="78"/>
                    <a:pt x="1" y="78"/>
                    <a:pt x="1" y="78"/>
                  </a:cubicBezTo>
                  <a:cubicBezTo>
                    <a:pt x="1" y="78"/>
                    <a:pt x="1" y="78"/>
                    <a:pt x="1" y="78"/>
                  </a:cubicBezTo>
                  <a:cubicBezTo>
                    <a:pt x="0" y="79"/>
                    <a:pt x="0" y="79"/>
                    <a:pt x="0" y="79"/>
                  </a:cubicBezTo>
                  <a:cubicBezTo>
                    <a:pt x="0" y="80"/>
                    <a:pt x="0" y="80"/>
                    <a:pt x="0" y="80"/>
                  </a:cubicBezTo>
                  <a:cubicBezTo>
                    <a:pt x="0" y="135"/>
                    <a:pt x="0" y="135"/>
                    <a:pt x="0" y="135"/>
                  </a:cubicBezTo>
                  <a:cubicBezTo>
                    <a:pt x="0" y="137"/>
                    <a:pt x="1" y="138"/>
                    <a:pt x="3" y="138"/>
                  </a:cubicBezTo>
                  <a:cubicBezTo>
                    <a:pt x="167" y="138"/>
                    <a:pt x="167" y="138"/>
                    <a:pt x="167" y="138"/>
                  </a:cubicBezTo>
                  <a:cubicBezTo>
                    <a:pt x="168" y="138"/>
                    <a:pt x="170" y="137"/>
                    <a:pt x="170" y="135"/>
                  </a:cubicBezTo>
                  <a:cubicBezTo>
                    <a:pt x="170" y="80"/>
                    <a:pt x="170" y="80"/>
                    <a:pt x="170" y="80"/>
                  </a:cubicBezTo>
                  <a:cubicBezTo>
                    <a:pt x="170" y="80"/>
                    <a:pt x="170" y="79"/>
                    <a:pt x="169" y="79"/>
                  </a:cubicBezTo>
                  <a:close/>
                  <a:moveTo>
                    <a:pt x="163" y="132"/>
                  </a:moveTo>
                  <a:cubicBezTo>
                    <a:pt x="7" y="132"/>
                    <a:pt x="7" y="132"/>
                    <a:pt x="7" y="132"/>
                  </a:cubicBezTo>
                  <a:cubicBezTo>
                    <a:pt x="7" y="83"/>
                    <a:pt x="7" y="83"/>
                    <a:pt x="7" y="83"/>
                  </a:cubicBezTo>
                  <a:cubicBezTo>
                    <a:pt x="55" y="83"/>
                    <a:pt x="55" y="83"/>
                    <a:pt x="55" y="83"/>
                  </a:cubicBezTo>
                  <a:cubicBezTo>
                    <a:pt x="55" y="84"/>
                    <a:pt x="55" y="84"/>
                    <a:pt x="55" y="84"/>
                  </a:cubicBezTo>
                  <a:cubicBezTo>
                    <a:pt x="57" y="100"/>
                    <a:pt x="70" y="111"/>
                    <a:pt x="85" y="111"/>
                  </a:cubicBezTo>
                  <a:cubicBezTo>
                    <a:pt x="101" y="111"/>
                    <a:pt x="114" y="100"/>
                    <a:pt x="116" y="84"/>
                  </a:cubicBezTo>
                  <a:cubicBezTo>
                    <a:pt x="116" y="83"/>
                    <a:pt x="116" y="83"/>
                    <a:pt x="116" y="83"/>
                  </a:cubicBezTo>
                  <a:cubicBezTo>
                    <a:pt x="163" y="83"/>
                    <a:pt x="163" y="83"/>
                    <a:pt x="163" y="83"/>
                  </a:cubicBezTo>
                  <a:cubicBezTo>
                    <a:pt x="163" y="132"/>
                    <a:pt x="163" y="132"/>
                    <a:pt x="163" y="132"/>
                  </a:cubicBezTo>
                  <a:cubicBezTo>
                    <a:pt x="163" y="132"/>
                    <a:pt x="163" y="132"/>
                    <a:pt x="163" y="1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3998" tIns="41999" rIns="83998" bIns="41999" numCol="1" anchor="t" anchorCtr="0" compatLnSpc="1">
              <a:prstTxWarp prst="textNoShape">
                <a:avLst/>
              </a:prstTxWarp>
            </a:bodyPr>
            <a:lstStyle/>
            <a:p>
              <a:pPr defTabSz="1066830"/>
              <a:endParaRPr lang="en-AU" sz="1764">
                <a:solidFill>
                  <a:prstClr val="black"/>
                </a:solidFill>
                <a:latin typeface="Aptos" panose="02110004020202020204"/>
              </a:endParaRPr>
            </a:p>
          </p:txBody>
        </p:sp>
      </p:grpSp>
      <p:sp>
        <p:nvSpPr>
          <p:cNvPr id="134" name="TextBox 133">
            <a:extLst>
              <a:ext uri="{FF2B5EF4-FFF2-40B4-BE49-F238E27FC236}">
                <a16:creationId xmlns:a16="http://schemas.microsoft.com/office/drawing/2014/main" id="{F8EF4619-23BA-54D9-F028-CA750E516F2D}"/>
              </a:ext>
            </a:extLst>
          </p:cNvPr>
          <p:cNvSpPr txBox="1"/>
          <p:nvPr/>
        </p:nvSpPr>
        <p:spPr>
          <a:xfrm>
            <a:off x="3650226" y="8702329"/>
            <a:ext cx="2465831" cy="392548"/>
          </a:xfrm>
          <a:prstGeom prst="roundRect">
            <a:avLst/>
          </a:prstGeom>
          <a:solidFill>
            <a:srgbClr val="FFFFFF">
              <a:lumMod val="95000"/>
            </a:srgbClr>
          </a:solidFill>
          <a:ln>
            <a:noFill/>
          </a:ln>
        </p:spPr>
        <p:txBody>
          <a:bodyPr wrap="square" tIns="33414" bIns="33414" rtlCol="0">
            <a:spAutoFit/>
          </a:bodyPr>
          <a:lstStyle/>
          <a:p>
            <a:pPr defTabSz="905485">
              <a:defRPr/>
            </a:pPr>
            <a:r>
              <a:rPr lang="en-AU" sz="1867" b="1" kern="0">
                <a:solidFill>
                  <a:srgbClr val="43B9A3"/>
                </a:solidFill>
                <a:latin typeface="Arial" panose="020B0604020202020204"/>
                <a:cs typeface="Segoe UI" panose="020B0502040204020203" pitchFamily="34" charset="0"/>
              </a:rPr>
              <a:t>PREPARE</a:t>
            </a:r>
            <a:endParaRPr lang="en-US" sz="1867" b="1" kern="0">
              <a:solidFill>
                <a:srgbClr val="43B9A3"/>
              </a:solidFill>
              <a:latin typeface="Arial" panose="020B0604020202020204"/>
              <a:cs typeface="Segoe UI" panose="020B0502040204020203" pitchFamily="34" charset="0"/>
            </a:endParaRPr>
          </a:p>
        </p:txBody>
      </p:sp>
      <p:sp>
        <p:nvSpPr>
          <p:cNvPr id="136" name="TextBox 135">
            <a:extLst>
              <a:ext uri="{FF2B5EF4-FFF2-40B4-BE49-F238E27FC236}">
                <a16:creationId xmlns:a16="http://schemas.microsoft.com/office/drawing/2014/main" id="{29D68FED-4BA5-DF37-38B6-844C1C6788EE}"/>
              </a:ext>
            </a:extLst>
          </p:cNvPr>
          <p:cNvSpPr txBox="1"/>
          <p:nvPr/>
        </p:nvSpPr>
        <p:spPr>
          <a:xfrm>
            <a:off x="3668402" y="11149223"/>
            <a:ext cx="2465831" cy="392548"/>
          </a:xfrm>
          <a:prstGeom prst="roundRect">
            <a:avLst/>
          </a:prstGeom>
          <a:solidFill>
            <a:srgbClr val="FFFFFF">
              <a:lumMod val="95000"/>
            </a:srgbClr>
          </a:solidFill>
          <a:ln>
            <a:noFill/>
          </a:ln>
        </p:spPr>
        <p:txBody>
          <a:bodyPr wrap="square" tIns="33414" bIns="33414" rtlCol="0">
            <a:spAutoFit/>
          </a:bodyPr>
          <a:lstStyle/>
          <a:p>
            <a:pPr defTabSz="905485">
              <a:defRPr/>
            </a:pPr>
            <a:r>
              <a:rPr lang="en-AU" sz="1867" b="1" kern="0">
                <a:solidFill>
                  <a:srgbClr val="87C8CE"/>
                </a:solidFill>
                <a:latin typeface="Arial" panose="020B0604020202020204"/>
                <a:cs typeface="Segoe UI" panose="020B0502040204020203" pitchFamily="34" charset="0"/>
              </a:rPr>
              <a:t>APPLY</a:t>
            </a:r>
            <a:endParaRPr lang="en-US" sz="1867" b="1" kern="0">
              <a:solidFill>
                <a:srgbClr val="87C8CE"/>
              </a:solidFill>
              <a:latin typeface="Arial" panose="020B0604020202020204"/>
              <a:cs typeface="Segoe UI" panose="020B0502040204020203" pitchFamily="34" charset="0"/>
            </a:endParaRPr>
          </a:p>
        </p:txBody>
      </p:sp>
      <p:sp>
        <p:nvSpPr>
          <p:cNvPr id="139" name="TextBox 138">
            <a:extLst>
              <a:ext uri="{FF2B5EF4-FFF2-40B4-BE49-F238E27FC236}">
                <a16:creationId xmlns:a16="http://schemas.microsoft.com/office/drawing/2014/main" id="{A8762E93-3D59-31FD-B991-4DF8E3DE768C}"/>
              </a:ext>
            </a:extLst>
          </p:cNvPr>
          <p:cNvSpPr txBox="1"/>
          <p:nvPr/>
        </p:nvSpPr>
        <p:spPr>
          <a:xfrm>
            <a:off x="3680539" y="15244361"/>
            <a:ext cx="2465831" cy="392548"/>
          </a:xfrm>
          <a:prstGeom prst="roundRect">
            <a:avLst/>
          </a:prstGeom>
          <a:solidFill>
            <a:srgbClr val="FFFFFF">
              <a:lumMod val="95000"/>
            </a:srgbClr>
          </a:solidFill>
          <a:ln>
            <a:noFill/>
          </a:ln>
        </p:spPr>
        <p:txBody>
          <a:bodyPr wrap="square" tIns="33414" bIns="33414" rtlCol="0">
            <a:spAutoFit/>
          </a:bodyPr>
          <a:lstStyle/>
          <a:p>
            <a:pPr defTabSz="905485">
              <a:defRPr/>
            </a:pPr>
            <a:r>
              <a:rPr lang="en-AU" sz="1867" b="1" kern="0">
                <a:solidFill>
                  <a:srgbClr val="5ABFDD"/>
                </a:solidFill>
                <a:latin typeface="Arial" panose="020B0604020202020204"/>
                <a:cs typeface="Segoe UI" panose="020B0502040204020203" pitchFamily="34" charset="0"/>
              </a:rPr>
              <a:t>OUTCOME</a:t>
            </a:r>
            <a:endParaRPr lang="en-US" sz="1867" b="1" kern="0">
              <a:solidFill>
                <a:srgbClr val="5ABFDD"/>
              </a:solidFill>
              <a:latin typeface="Arial" panose="020B0604020202020204"/>
              <a:cs typeface="Segoe UI" panose="020B0502040204020203" pitchFamily="34" charset="0"/>
            </a:endParaRPr>
          </a:p>
        </p:txBody>
      </p:sp>
      <p:sp>
        <p:nvSpPr>
          <p:cNvPr id="140" name="TextBox 139">
            <a:extLst>
              <a:ext uri="{FF2B5EF4-FFF2-40B4-BE49-F238E27FC236}">
                <a16:creationId xmlns:a16="http://schemas.microsoft.com/office/drawing/2014/main" id="{D122C5E0-63F4-B063-119C-4EC2F36DEA6F}"/>
              </a:ext>
            </a:extLst>
          </p:cNvPr>
          <p:cNvSpPr txBox="1"/>
          <p:nvPr/>
        </p:nvSpPr>
        <p:spPr>
          <a:xfrm>
            <a:off x="2095465" y="17960658"/>
            <a:ext cx="1585070" cy="392548"/>
          </a:xfrm>
          <a:prstGeom prst="roundRect">
            <a:avLst/>
          </a:prstGeom>
          <a:solidFill>
            <a:srgbClr val="425870">
              <a:alpha val="69804"/>
            </a:srgbClr>
          </a:solidFill>
          <a:ln>
            <a:noFill/>
          </a:ln>
        </p:spPr>
        <p:txBody>
          <a:bodyPr wrap="square" lIns="66828" tIns="33414" rIns="66828" bIns="33414" rtlCol="0">
            <a:spAutoFit/>
          </a:bodyPr>
          <a:lstStyle/>
          <a:p>
            <a:pPr algn="r" defTabSz="905485"/>
            <a:r>
              <a:rPr lang="en-AU" sz="1867" b="1">
                <a:solidFill>
                  <a:prstClr val="white"/>
                </a:solidFill>
                <a:latin typeface="Arial" panose="020B0604020202020204"/>
                <a:cs typeface="Segoe UI Semilight" panose="020B0402040204020203" pitchFamily="34" charset="0"/>
              </a:rPr>
              <a:t>STEP 5. </a:t>
            </a:r>
            <a:endParaRPr lang="en-US" sz="1867" b="1">
              <a:solidFill>
                <a:prstClr val="white"/>
              </a:solidFill>
              <a:latin typeface="Arial" panose="020B0604020202020204"/>
              <a:cs typeface="Segoe UI Semilight" panose="020B0402040204020203" pitchFamily="34" charset="0"/>
            </a:endParaRPr>
          </a:p>
        </p:txBody>
      </p:sp>
      <p:sp>
        <p:nvSpPr>
          <p:cNvPr id="141" name="TextBox 140">
            <a:extLst>
              <a:ext uri="{FF2B5EF4-FFF2-40B4-BE49-F238E27FC236}">
                <a16:creationId xmlns:a16="http://schemas.microsoft.com/office/drawing/2014/main" id="{4B56860E-EB33-33B0-04E8-A3C6C8A4D393}"/>
              </a:ext>
            </a:extLst>
          </p:cNvPr>
          <p:cNvSpPr txBox="1"/>
          <p:nvPr/>
        </p:nvSpPr>
        <p:spPr>
          <a:xfrm>
            <a:off x="3680536" y="17960658"/>
            <a:ext cx="3545304" cy="392548"/>
          </a:xfrm>
          <a:prstGeom prst="roundRect">
            <a:avLst/>
          </a:prstGeom>
          <a:solidFill>
            <a:srgbClr val="FFFFFF">
              <a:lumMod val="95000"/>
            </a:srgbClr>
          </a:solidFill>
          <a:ln>
            <a:noFill/>
          </a:ln>
        </p:spPr>
        <p:txBody>
          <a:bodyPr wrap="square" tIns="33414" bIns="33414" rtlCol="0">
            <a:spAutoFit/>
          </a:bodyPr>
          <a:lstStyle/>
          <a:p>
            <a:pPr defTabSz="905485">
              <a:defRPr/>
            </a:pPr>
            <a:r>
              <a:rPr lang="en-AU" sz="1867" b="1" kern="0">
                <a:solidFill>
                  <a:srgbClr val="425870"/>
                </a:solidFill>
                <a:latin typeface="Arial" panose="020B0604020202020204"/>
                <a:cs typeface="Segoe UI" panose="020B0502040204020203" pitchFamily="34" charset="0"/>
              </a:rPr>
              <a:t>ONGOING SUPPORT</a:t>
            </a:r>
            <a:endParaRPr lang="en-US" sz="1867" b="1" kern="0">
              <a:solidFill>
                <a:srgbClr val="425870"/>
              </a:solidFill>
              <a:latin typeface="Arial" panose="020B0604020202020204"/>
              <a:cs typeface="Segoe UI" panose="020B0502040204020203" pitchFamily="34" charset="0"/>
            </a:endParaRPr>
          </a:p>
        </p:txBody>
      </p:sp>
      <p:sp>
        <p:nvSpPr>
          <p:cNvPr id="146" name="Graphic 96">
            <a:extLst>
              <a:ext uri="{FF2B5EF4-FFF2-40B4-BE49-F238E27FC236}">
                <a16:creationId xmlns:a16="http://schemas.microsoft.com/office/drawing/2014/main" id="{722B32AA-59EC-D636-136D-65F64AD146DE}"/>
              </a:ext>
            </a:extLst>
          </p:cNvPr>
          <p:cNvSpPr/>
          <p:nvPr/>
        </p:nvSpPr>
        <p:spPr>
          <a:xfrm>
            <a:off x="1540322" y="16722755"/>
            <a:ext cx="238616" cy="229296"/>
          </a:xfrm>
          <a:custGeom>
            <a:avLst/>
            <a:gdLst>
              <a:gd name="connsiteX0" fmla="*/ 425680 w 1729703"/>
              <a:gd name="connsiteY0" fmla="*/ 1660112 h 1660112"/>
              <a:gd name="connsiteX1" fmla="*/ 335002 w 1729703"/>
              <a:gd name="connsiteY1" fmla="*/ 1630489 h 1660112"/>
              <a:gd name="connsiteX2" fmla="*/ 273661 w 1729703"/>
              <a:gd name="connsiteY2" fmla="*/ 1479518 h 1660112"/>
              <a:gd name="connsiteX3" fmla="*/ 343574 w 1729703"/>
              <a:gd name="connsiteY3" fmla="*/ 1071753 h 1660112"/>
              <a:gd name="connsiteX4" fmla="*/ 46775 w 1729703"/>
              <a:gd name="connsiteY4" fmla="*/ 780955 h 1660112"/>
              <a:gd name="connsiteX5" fmla="*/ 7628 w 1729703"/>
              <a:gd name="connsiteY5" fmla="*/ 622745 h 1660112"/>
              <a:gd name="connsiteX6" fmla="*/ 132215 w 1729703"/>
              <a:gd name="connsiteY6" fmla="*/ 517684 h 1660112"/>
              <a:gd name="connsiteX7" fmla="*/ 541790 w 1729703"/>
              <a:gd name="connsiteY7" fmla="*/ 458153 h 1660112"/>
              <a:gd name="connsiteX8" fmla="*/ 726384 w 1729703"/>
              <a:gd name="connsiteY8" fmla="*/ 86011 h 1660112"/>
              <a:gd name="connsiteX9" fmla="*/ 864878 w 1729703"/>
              <a:gd name="connsiteY9" fmla="*/ 0 h 1660112"/>
              <a:gd name="connsiteX10" fmla="*/ 1003276 w 1729703"/>
              <a:gd name="connsiteY10" fmla="*/ 86011 h 1660112"/>
              <a:gd name="connsiteX11" fmla="*/ 1003276 w 1729703"/>
              <a:gd name="connsiteY11" fmla="*/ 86011 h 1660112"/>
              <a:gd name="connsiteX12" fmla="*/ 1186442 w 1729703"/>
              <a:gd name="connsiteY12" fmla="*/ 457105 h 1660112"/>
              <a:gd name="connsiteX13" fmla="*/ 1597350 w 1729703"/>
              <a:gd name="connsiteY13" fmla="*/ 517684 h 1660112"/>
              <a:gd name="connsiteX14" fmla="*/ 1722032 w 1729703"/>
              <a:gd name="connsiteY14" fmla="*/ 622745 h 1660112"/>
              <a:gd name="connsiteX15" fmla="*/ 1682980 w 1729703"/>
              <a:gd name="connsiteY15" fmla="*/ 780955 h 1660112"/>
              <a:gd name="connsiteX16" fmla="*/ 1386657 w 1729703"/>
              <a:gd name="connsiteY16" fmla="*/ 1069848 h 1660112"/>
              <a:gd name="connsiteX17" fmla="*/ 1456094 w 1729703"/>
              <a:gd name="connsiteY17" fmla="*/ 1479423 h 1660112"/>
              <a:gd name="connsiteX18" fmla="*/ 1394658 w 1729703"/>
              <a:gd name="connsiteY18" fmla="*/ 1630394 h 1660112"/>
              <a:gd name="connsiteX19" fmla="*/ 1232066 w 1729703"/>
              <a:gd name="connsiteY19" fmla="*/ 1642110 h 1660112"/>
              <a:gd name="connsiteX20" fmla="*/ 865735 w 1729703"/>
              <a:gd name="connsiteY20" fmla="*/ 1449514 h 1660112"/>
              <a:gd name="connsiteX21" fmla="*/ 497689 w 1729703"/>
              <a:gd name="connsiteY21" fmla="*/ 1642015 h 1660112"/>
              <a:gd name="connsiteX22" fmla="*/ 425775 w 1729703"/>
              <a:gd name="connsiteY22" fmla="*/ 1659922 h 1660112"/>
              <a:gd name="connsiteX23" fmla="*/ 864782 w 1729703"/>
              <a:gd name="connsiteY23" fmla="*/ 1297019 h 1660112"/>
              <a:gd name="connsiteX24" fmla="*/ 936696 w 1729703"/>
              <a:gd name="connsiteY24" fmla="*/ 1314736 h 1660112"/>
              <a:gd name="connsiteX25" fmla="*/ 1302932 w 1729703"/>
              <a:gd name="connsiteY25" fmla="*/ 1507236 h 1660112"/>
              <a:gd name="connsiteX26" fmla="*/ 1235781 w 1729703"/>
              <a:gd name="connsiteY26" fmla="*/ 1097280 h 1660112"/>
              <a:gd name="connsiteX27" fmla="*/ 1280168 w 1729703"/>
              <a:gd name="connsiteY27" fmla="*/ 960692 h 1660112"/>
              <a:gd name="connsiteX28" fmla="*/ 1576490 w 1729703"/>
              <a:gd name="connsiteY28" fmla="*/ 671798 h 1660112"/>
              <a:gd name="connsiteX29" fmla="*/ 1165963 w 1729703"/>
              <a:gd name="connsiteY29" fmla="*/ 608933 h 1660112"/>
              <a:gd name="connsiteX30" fmla="*/ 1049758 w 1729703"/>
              <a:gd name="connsiteY30" fmla="*/ 524447 h 1660112"/>
              <a:gd name="connsiteX31" fmla="*/ 866592 w 1729703"/>
              <a:gd name="connsiteY31" fmla="*/ 153353 h 1660112"/>
              <a:gd name="connsiteX32" fmla="*/ 866116 w 1729703"/>
              <a:gd name="connsiteY32" fmla="*/ 152400 h 1660112"/>
              <a:gd name="connsiteX33" fmla="*/ 679997 w 1729703"/>
              <a:gd name="connsiteY33" fmla="*/ 524351 h 1660112"/>
              <a:gd name="connsiteX34" fmla="*/ 563792 w 1729703"/>
              <a:gd name="connsiteY34" fmla="*/ 608838 h 1660112"/>
              <a:gd name="connsiteX35" fmla="*/ 154217 w 1729703"/>
              <a:gd name="connsiteY35" fmla="*/ 668369 h 1660112"/>
              <a:gd name="connsiteX36" fmla="*/ 449492 w 1729703"/>
              <a:gd name="connsiteY36" fmla="*/ 960596 h 1660112"/>
              <a:gd name="connsiteX37" fmla="*/ 493879 w 1729703"/>
              <a:gd name="connsiteY37" fmla="*/ 1097280 h 1660112"/>
              <a:gd name="connsiteX38" fmla="*/ 423965 w 1729703"/>
              <a:gd name="connsiteY38" fmla="*/ 1505141 h 1660112"/>
              <a:gd name="connsiteX39" fmla="*/ 793059 w 1729703"/>
              <a:gd name="connsiteY39" fmla="*/ 1314641 h 1660112"/>
              <a:gd name="connsiteX40" fmla="*/ 864878 w 1729703"/>
              <a:gd name="connsiteY40" fmla="*/ 1296924 h 166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729703" h="1660112">
                <a:moveTo>
                  <a:pt x="425680" y="1660112"/>
                </a:moveTo>
                <a:cubicBezTo>
                  <a:pt x="393771" y="1660112"/>
                  <a:pt x="362053" y="1650111"/>
                  <a:pt x="335002" y="1630489"/>
                </a:cubicBezTo>
                <a:cubicBezTo>
                  <a:pt x="287091" y="1595723"/>
                  <a:pt x="263564" y="1537811"/>
                  <a:pt x="273661" y="1479518"/>
                </a:cubicBezTo>
                <a:lnTo>
                  <a:pt x="343574" y="1071753"/>
                </a:lnTo>
                <a:lnTo>
                  <a:pt x="46775" y="780955"/>
                </a:lnTo>
                <a:cubicBezTo>
                  <a:pt x="4294" y="739616"/>
                  <a:pt x="-10565" y="679037"/>
                  <a:pt x="7628" y="622745"/>
                </a:cubicBezTo>
                <a:cubicBezTo>
                  <a:pt x="25916" y="566452"/>
                  <a:pt x="73636" y="526256"/>
                  <a:pt x="132215" y="517684"/>
                </a:cubicBezTo>
                <a:lnTo>
                  <a:pt x="541790" y="458153"/>
                </a:lnTo>
                <a:lnTo>
                  <a:pt x="726384" y="86011"/>
                </a:lnTo>
                <a:cubicBezTo>
                  <a:pt x="752578" y="32957"/>
                  <a:pt x="805632" y="0"/>
                  <a:pt x="864878" y="0"/>
                </a:cubicBezTo>
                <a:cubicBezTo>
                  <a:pt x="924123" y="0"/>
                  <a:pt x="977082" y="32957"/>
                  <a:pt x="1003276" y="86011"/>
                </a:cubicBezTo>
                <a:lnTo>
                  <a:pt x="1003276" y="86011"/>
                </a:lnTo>
                <a:lnTo>
                  <a:pt x="1186442" y="457105"/>
                </a:lnTo>
                <a:lnTo>
                  <a:pt x="1597350" y="517684"/>
                </a:lnTo>
                <a:cubicBezTo>
                  <a:pt x="1655929" y="526161"/>
                  <a:pt x="1703649" y="566452"/>
                  <a:pt x="1722032" y="622745"/>
                </a:cubicBezTo>
                <a:cubicBezTo>
                  <a:pt x="1740320" y="679037"/>
                  <a:pt x="1725366" y="739712"/>
                  <a:pt x="1682980" y="780955"/>
                </a:cubicBezTo>
                <a:lnTo>
                  <a:pt x="1386657" y="1069848"/>
                </a:lnTo>
                <a:lnTo>
                  <a:pt x="1456094" y="1479423"/>
                </a:lnTo>
                <a:cubicBezTo>
                  <a:pt x="1466096" y="1537811"/>
                  <a:pt x="1442569" y="1595628"/>
                  <a:pt x="1394658" y="1630394"/>
                </a:cubicBezTo>
                <a:cubicBezTo>
                  <a:pt x="1346747" y="1665161"/>
                  <a:pt x="1284454" y="1669637"/>
                  <a:pt x="1232066" y="1642110"/>
                </a:cubicBezTo>
                <a:lnTo>
                  <a:pt x="865735" y="1449514"/>
                </a:lnTo>
                <a:lnTo>
                  <a:pt x="497689" y="1642015"/>
                </a:lnTo>
                <a:cubicBezTo>
                  <a:pt x="474924" y="1654016"/>
                  <a:pt x="450254" y="1659922"/>
                  <a:pt x="425775" y="1659922"/>
                </a:cubicBezTo>
                <a:close/>
                <a:moveTo>
                  <a:pt x="864782" y="1297019"/>
                </a:moveTo>
                <a:cubicBezTo>
                  <a:pt x="889452" y="1297019"/>
                  <a:pt x="914122" y="1302925"/>
                  <a:pt x="936696" y="1314736"/>
                </a:cubicBezTo>
                <a:lnTo>
                  <a:pt x="1302932" y="1507236"/>
                </a:lnTo>
                <a:lnTo>
                  <a:pt x="1235781" y="1097280"/>
                </a:lnTo>
                <a:cubicBezTo>
                  <a:pt x="1227209" y="1047179"/>
                  <a:pt x="1243782" y="996125"/>
                  <a:pt x="1280168" y="960692"/>
                </a:cubicBezTo>
                <a:lnTo>
                  <a:pt x="1576490" y="671798"/>
                </a:lnTo>
                <a:lnTo>
                  <a:pt x="1165963" y="608933"/>
                </a:lnTo>
                <a:cubicBezTo>
                  <a:pt x="1115671" y="601599"/>
                  <a:pt x="1072237" y="570071"/>
                  <a:pt x="1049758" y="524447"/>
                </a:cubicBezTo>
                <a:lnTo>
                  <a:pt x="866592" y="153353"/>
                </a:lnTo>
                <a:cubicBezTo>
                  <a:pt x="866306" y="152686"/>
                  <a:pt x="866116" y="152495"/>
                  <a:pt x="866116" y="152400"/>
                </a:cubicBezTo>
                <a:lnTo>
                  <a:pt x="679997" y="524351"/>
                </a:lnTo>
                <a:cubicBezTo>
                  <a:pt x="657518" y="569881"/>
                  <a:pt x="613989" y="601504"/>
                  <a:pt x="563792" y="608838"/>
                </a:cubicBezTo>
                <a:lnTo>
                  <a:pt x="154217" y="668369"/>
                </a:lnTo>
                <a:lnTo>
                  <a:pt x="449492" y="960596"/>
                </a:lnTo>
                <a:cubicBezTo>
                  <a:pt x="485878" y="996029"/>
                  <a:pt x="502547" y="1047179"/>
                  <a:pt x="493879" y="1097280"/>
                </a:cubicBezTo>
                <a:lnTo>
                  <a:pt x="423965" y="1505141"/>
                </a:lnTo>
                <a:lnTo>
                  <a:pt x="793059" y="1314641"/>
                </a:lnTo>
                <a:cubicBezTo>
                  <a:pt x="815538" y="1302830"/>
                  <a:pt x="840208" y="1296924"/>
                  <a:pt x="864878" y="1296924"/>
                </a:cubicBezTo>
                <a:close/>
              </a:path>
            </a:pathLst>
          </a:custGeom>
          <a:solidFill>
            <a:srgbClr val="004877"/>
          </a:solidFill>
          <a:ln w="9525" cap="flat">
            <a:noFill/>
            <a:prstDash val="solid"/>
            <a:miter/>
          </a:ln>
        </p:spPr>
        <p:txBody>
          <a:bodyPr rtlCol="0" anchor="ctr"/>
          <a:lstStyle/>
          <a:p>
            <a:pPr defTabSz="905485"/>
            <a:endParaRPr lang="en-US" sz="1782">
              <a:solidFill>
                <a:prstClr val="black"/>
              </a:solidFill>
              <a:latin typeface="Arial" panose="020B0604020202020204"/>
            </a:endParaRPr>
          </a:p>
        </p:txBody>
      </p:sp>
      <p:sp>
        <p:nvSpPr>
          <p:cNvPr id="147" name="Graphic 96">
            <a:extLst>
              <a:ext uri="{FF2B5EF4-FFF2-40B4-BE49-F238E27FC236}">
                <a16:creationId xmlns:a16="http://schemas.microsoft.com/office/drawing/2014/main" id="{F70B2E6E-2B1B-4D65-5BE1-6BF250D7A126}"/>
              </a:ext>
            </a:extLst>
          </p:cNvPr>
          <p:cNvSpPr/>
          <p:nvPr/>
        </p:nvSpPr>
        <p:spPr>
          <a:xfrm>
            <a:off x="2220452" y="16738531"/>
            <a:ext cx="238616" cy="229296"/>
          </a:xfrm>
          <a:custGeom>
            <a:avLst/>
            <a:gdLst>
              <a:gd name="connsiteX0" fmla="*/ 425680 w 1729703"/>
              <a:gd name="connsiteY0" fmla="*/ 1660112 h 1660112"/>
              <a:gd name="connsiteX1" fmla="*/ 335002 w 1729703"/>
              <a:gd name="connsiteY1" fmla="*/ 1630489 h 1660112"/>
              <a:gd name="connsiteX2" fmla="*/ 273661 w 1729703"/>
              <a:gd name="connsiteY2" fmla="*/ 1479518 h 1660112"/>
              <a:gd name="connsiteX3" fmla="*/ 343574 w 1729703"/>
              <a:gd name="connsiteY3" fmla="*/ 1071753 h 1660112"/>
              <a:gd name="connsiteX4" fmla="*/ 46775 w 1729703"/>
              <a:gd name="connsiteY4" fmla="*/ 780955 h 1660112"/>
              <a:gd name="connsiteX5" fmla="*/ 7628 w 1729703"/>
              <a:gd name="connsiteY5" fmla="*/ 622745 h 1660112"/>
              <a:gd name="connsiteX6" fmla="*/ 132215 w 1729703"/>
              <a:gd name="connsiteY6" fmla="*/ 517684 h 1660112"/>
              <a:gd name="connsiteX7" fmla="*/ 541790 w 1729703"/>
              <a:gd name="connsiteY7" fmla="*/ 458153 h 1660112"/>
              <a:gd name="connsiteX8" fmla="*/ 726384 w 1729703"/>
              <a:gd name="connsiteY8" fmla="*/ 86011 h 1660112"/>
              <a:gd name="connsiteX9" fmla="*/ 864878 w 1729703"/>
              <a:gd name="connsiteY9" fmla="*/ 0 h 1660112"/>
              <a:gd name="connsiteX10" fmla="*/ 1003276 w 1729703"/>
              <a:gd name="connsiteY10" fmla="*/ 86011 h 1660112"/>
              <a:gd name="connsiteX11" fmla="*/ 1003276 w 1729703"/>
              <a:gd name="connsiteY11" fmla="*/ 86011 h 1660112"/>
              <a:gd name="connsiteX12" fmla="*/ 1186442 w 1729703"/>
              <a:gd name="connsiteY12" fmla="*/ 457105 h 1660112"/>
              <a:gd name="connsiteX13" fmla="*/ 1597350 w 1729703"/>
              <a:gd name="connsiteY13" fmla="*/ 517684 h 1660112"/>
              <a:gd name="connsiteX14" fmla="*/ 1722032 w 1729703"/>
              <a:gd name="connsiteY14" fmla="*/ 622745 h 1660112"/>
              <a:gd name="connsiteX15" fmla="*/ 1682980 w 1729703"/>
              <a:gd name="connsiteY15" fmla="*/ 780955 h 1660112"/>
              <a:gd name="connsiteX16" fmla="*/ 1386657 w 1729703"/>
              <a:gd name="connsiteY16" fmla="*/ 1069848 h 1660112"/>
              <a:gd name="connsiteX17" fmla="*/ 1456094 w 1729703"/>
              <a:gd name="connsiteY17" fmla="*/ 1479423 h 1660112"/>
              <a:gd name="connsiteX18" fmla="*/ 1394658 w 1729703"/>
              <a:gd name="connsiteY18" fmla="*/ 1630394 h 1660112"/>
              <a:gd name="connsiteX19" fmla="*/ 1232066 w 1729703"/>
              <a:gd name="connsiteY19" fmla="*/ 1642110 h 1660112"/>
              <a:gd name="connsiteX20" fmla="*/ 865735 w 1729703"/>
              <a:gd name="connsiteY20" fmla="*/ 1449514 h 1660112"/>
              <a:gd name="connsiteX21" fmla="*/ 497689 w 1729703"/>
              <a:gd name="connsiteY21" fmla="*/ 1642015 h 1660112"/>
              <a:gd name="connsiteX22" fmla="*/ 425775 w 1729703"/>
              <a:gd name="connsiteY22" fmla="*/ 1659922 h 1660112"/>
              <a:gd name="connsiteX23" fmla="*/ 864782 w 1729703"/>
              <a:gd name="connsiteY23" fmla="*/ 1297019 h 1660112"/>
              <a:gd name="connsiteX24" fmla="*/ 936696 w 1729703"/>
              <a:gd name="connsiteY24" fmla="*/ 1314736 h 1660112"/>
              <a:gd name="connsiteX25" fmla="*/ 1302932 w 1729703"/>
              <a:gd name="connsiteY25" fmla="*/ 1507236 h 1660112"/>
              <a:gd name="connsiteX26" fmla="*/ 1235781 w 1729703"/>
              <a:gd name="connsiteY26" fmla="*/ 1097280 h 1660112"/>
              <a:gd name="connsiteX27" fmla="*/ 1280168 w 1729703"/>
              <a:gd name="connsiteY27" fmla="*/ 960692 h 1660112"/>
              <a:gd name="connsiteX28" fmla="*/ 1576490 w 1729703"/>
              <a:gd name="connsiteY28" fmla="*/ 671798 h 1660112"/>
              <a:gd name="connsiteX29" fmla="*/ 1165963 w 1729703"/>
              <a:gd name="connsiteY29" fmla="*/ 608933 h 1660112"/>
              <a:gd name="connsiteX30" fmla="*/ 1049758 w 1729703"/>
              <a:gd name="connsiteY30" fmla="*/ 524447 h 1660112"/>
              <a:gd name="connsiteX31" fmla="*/ 866592 w 1729703"/>
              <a:gd name="connsiteY31" fmla="*/ 153353 h 1660112"/>
              <a:gd name="connsiteX32" fmla="*/ 866116 w 1729703"/>
              <a:gd name="connsiteY32" fmla="*/ 152400 h 1660112"/>
              <a:gd name="connsiteX33" fmla="*/ 679997 w 1729703"/>
              <a:gd name="connsiteY33" fmla="*/ 524351 h 1660112"/>
              <a:gd name="connsiteX34" fmla="*/ 563792 w 1729703"/>
              <a:gd name="connsiteY34" fmla="*/ 608838 h 1660112"/>
              <a:gd name="connsiteX35" fmla="*/ 154217 w 1729703"/>
              <a:gd name="connsiteY35" fmla="*/ 668369 h 1660112"/>
              <a:gd name="connsiteX36" fmla="*/ 449492 w 1729703"/>
              <a:gd name="connsiteY36" fmla="*/ 960596 h 1660112"/>
              <a:gd name="connsiteX37" fmla="*/ 493879 w 1729703"/>
              <a:gd name="connsiteY37" fmla="*/ 1097280 h 1660112"/>
              <a:gd name="connsiteX38" fmla="*/ 423965 w 1729703"/>
              <a:gd name="connsiteY38" fmla="*/ 1505141 h 1660112"/>
              <a:gd name="connsiteX39" fmla="*/ 793059 w 1729703"/>
              <a:gd name="connsiteY39" fmla="*/ 1314641 h 1660112"/>
              <a:gd name="connsiteX40" fmla="*/ 864878 w 1729703"/>
              <a:gd name="connsiteY40" fmla="*/ 1296924 h 166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729703" h="1660112">
                <a:moveTo>
                  <a:pt x="425680" y="1660112"/>
                </a:moveTo>
                <a:cubicBezTo>
                  <a:pt x="393771" y="1660112"/>
                  <a:pt x="362053" y="1650111"/>
                  <a:pt x="335002" y="1630489"/>
                </a:cubicBezTo>
                <a:cubicBezTo>
                  <a:pt x="287091" y="1595723"/>
                  <a:pt x="263564" y="1537811"/>
                  <a:pt x="273661" y="1479518"/>
                </a:cubicBezTo>
                <a:lnTo>
                  <a:pt x="343574" y="1071753"/>
                </a:lnTo>
                <a:lnTo>
                  <a:pt x="46775" y="780955"/>
                </a:lnTo>
                <a:cubicBezTo>
                  <a:pt x="4294" y="739616"/>
                  <a:pt x="-10565" y="679037"/>
                  <a:pt x="7628" y="622745"/>
                </a:cubicBezTo>
                <a:cubicBezTo>
                  <a:pt x="25916" y="566452"/>
                  <a:pt x="73636" y="526256"/>
                  <a:pt x="132215" y="517684"/>
                </a:cubicBezTo>
                <a:lnTo>
                  <a:pt x="541790" y="458153"/>
                </a:lnTo>
                <a:lnTo>
                  <a:pt x="726384" y="86011"/>
                </a:lnTo>
                <a:cubicBezTo>
                  <a:pt x="752578" y="32957"/>
                  <a:pt x="805632" y="0"/>
                  <a:pt x="864878" y="0"/>
                </a:cubicBezTo>
                <a:cubicBezTo>
                  <a:pt x="924123" y="0"/>
                  <a:pt x="977082" y="32957"/>
                  <a:pt x="1003276" y="86011"/>
                </a:cubicBezTo>
                <a:lnTo>
                  <a:pt x="1003276" y="86011"/>
                </a:lnTo>
                <a:lnTo>
                  <a:pt x="1186442" y="457105"/>
                </a:lnTo>
                <a:lnTo>
                  <a:pt x="1597350" y="517684"/>
                </a:lnTo>
                <a:cubicBezTo>
                  <a:pt x="1655929" y="526161"/>
                  <a:pt x="1703649" y="566452"/>
                  <a:pt x="1722032" y="622745"/>
                </a:cubicBezTo>
                <a:cubicBezTo>
                  <a:pt x="1740320" y="679037"/>
                  <a:pt x="1725366" y="739712"/>
                  <a:pt x="1682980" y="780955"/>
                </a:cubicBezTo>
                <a:lnTo>
                  <a:pt x="1386657" y="1069848"/>
                </a:lnTo>
                <a:lnTo>
                  <a:pt x="1456094" y="1479423"/>
                </a:lnTo>
                <a:cubicBezTo>
                  <a:pt x="1466096" y="1537811"/>
                  <a:pt x="1442569" y="1595628"/>
                  <a:pt x="1394658" y="1630394"/>
                </a:cubicBezTo>
                <a:cubicBezTo>
                  <a:pt x="1346747" y="1665161"/>
                  <a:pt x="1284454" y="1669637"/>
                  <a:pt x="1232066" y="1642110"/>
                </a:cubicBezTo>
                <a:lnTo>
                  <a:pt x="865735" y="1449514"/>
                </a:lnTo>
                <a:lnTo>
                  <a:pt x="497689" y="1642015"/>
                </a:lnTo>
                <a:cubicBezTo>
                  <a:pt x="474924" y="1654016"/>
                  <a:pt x="450254" y="1659922"/>
                  <a:pt x="425775" y="1659922"/>
                </a:cubicBezTo>
                <a:close/>
                <a:moveTo>
                  <a:pt x="864782" y="1297019"/>
                </a:moveTo>
                <a:cubicBezTo>
                  <a:pt x="889452" y="1297019"/>
                  <a:pt x="914122" y="1302925"/>
                  <a:pt x="936696" y="1314736"/>
                </a:cubicBezTo>
                <a:lnTo>
                  <a:pt x="1302932" y="1507236"/>
                </a:lnTo>
                <a:lnTo>
                  <a:pt x="1235781" y="1097280"/>
                </a:lnTo>
                <a:cubicBezTo>
                  <a:pt x="1227209" y="1047179"/>
                  <a:pt x="1243782" y="996125"/>
                  <a:pt x="1280168" y="960692"/>
                </a:cubicBezTo>
                <a:lnTo>
                  <a:pt x="1576490" y="671798"/>
                </a:lnTo>
                <a:lnTo>
                  <a:pt x="1165963" y="608933"/>
                </a:lnTo>
                <a:cubicBezTo>
                  <a:pt x="1115671" y="601599"/>
                  <a:pt x="1072237" y="570071"/>
                  <a:pt x="1049758" y="524447"/>
                </a:cubicBezTo>
                <a:lnTo>
                  <a:pt x="866592" y="153353"/>
                </a:lnTo>
                <a:cubicBezTo>
                  <a:pt x="866306" y="152686"/>
                  <a:pt x="866116" y="152495"/>
                  <a:pt x="866116" y="152400"/>
                </a:cubicBezTo>
                <a:lnTo>
                  <a:pt x="679997" y="524351"/>
                </a:lnTo>
                <a:cubicBezTo>
                  <a:pt x="657518" y="569881"/>
                  <a:pt x="613989" y="601504"/>
                  <a:pt x="563792" y="608838"/>
                </a:cubicBezTo>
                <a:lnTo>
                  <a:pt x="154217" y="668369"/>
                </a:lnTo>
                <a:lnTo>
                  <a:pt x="449492" y="960596"/>
                </a:lnTo>
                <a:cubicBezTo>
                  <a:pt x="485878" y="996029"/>
                  <a:pt x="502547" y="1047179"/>
                  <a:pt x="493879" y="1097280"/>
                </a:cubicBezTo>
                <a:lnTo>
                  <a:pt x="423965" y="1505141"/>
                </a:lnTo>
                <a:lnTo>
                  <a:pt x="793059" y="1314641"/>
                </a:lnTo>
                <a:cubicBezTo>
                  <a:pt x="815538" y="1302830"/>
                  <a:pt x="840208" y="1296924"/>
                  <a:pt x="864878" y="1296924"/>
                </a:cubicBezTo>
                <a:close/>
              </a:path>
            </a:pathLst>
          </a:custGeom>
          <a:solidFill>
            <a:srgbClr val="004877"/>
          </a:solidFill>
          <a:ln w="9525" cap="flat">
            <a:noFill/>
            <a:prstDash val="solid"/>
            <a:miter/>
          </a:ln>
        </p:spPr>
        <p:txBody>
          <a:bodyPr rtlCol="0" anchor="ctr"/>
          <a:lstStyle/>
          <a:p>
            <a:pPr defTabSz="905485"/>
            <a:endParaRPr lang="en-US" sz="1782">
              <a:solidFill>
                <a:prstClr val="black"/>
              </a:solidFill>
              <a:latin typeface="Arial" panose="020B0604020202020204"/>
            </a:endParaRPr>
          </a:p>
        </p:txBody>
      </p:sp>
      <p:sp>
        <p:nvSpPr>
          <p:cNvPr id="148" name="Graphic 96">
            <a:extLst>
              <a:ext uri="{FF2B5EF4-FFF2-40B4-BE49-F238E27FC236}">
                <a16:creationId xmlns:a16="http://schemas.microsoft.com/office/drawing/2014/main" id="{149443FA-FDD6-8D5E-ABD2-99D9DA621A97}"/>
              </a:ext>
            </a:extLst>
          </p:cNvPr>
          <p:cNvSpPr/>
          <p:nvPr/>
        </p:nvSpPr>
        <p:spPr>
          <a:xfrm>
            <a:off x="1894952" y="16562152"/>
            <a:ext cx="238616" cy="229296"/>
          </a:xfrm>
          <a:custGeom>
            <a:avLst/>
            <a:gdLst>
              <a:gd name="connsiteX0" fmla="*/ 425680 w 1729703"/>
              <a:gd name="connsiteY0" fmla="*/ 1660112 h 1660112"/>
              <a:gd name="connsiteX1" fmla="*/ 335002 w 1729703"/>
              <a:gd name="connsiteY1" fmla="*/ 1630489 h 1660112"/>
              <a:gd name="connsiteX2" fmla="*/ 273661 w 1729703"/>
              <a:gd name="connsiteY2" fmla="*/ 1479518 h 1660112"/>
              <a:gd name="connsiteX3" fmla="*/ 343574 w 1729703"/>
              <a:gd name="connsiteY3" fmla="*/ 1071753 h 1660112"/>
              <a:gd name="connsiteX4" fmla="*/ 46775 w 1729703"/>
              <a:gd name="connsiteY4" fmla="*/ 780955 h 1660112"/>
              <a:gd name="connsiteX5" fmla="*/ 7628 w 1729703"/>
              <a:gd name="connsiteY5" fmla="*/ 622745 h 1660112"/>
              <a:gd name="connsiteX6" fmla="*/ 132215 w 1729703"/>
              <a:gd name="connsiteY6" fmla="*/ 517684 h 1660112"/>
              <a:gd name="connsiteX7" fmla="*/ 541790 w 1729703"/>
              <a:gd name="connsiteY7" fmla="*/ 458153 h 1660112"/>
              <a:gd name="connsiteX8" fmla="*/ 726384 w 1729703"/>
              <a:gd name="connsiteY8" fmla="*/ 86011 h 1660112"/>
              <a:gd name="connsiteX9" fmla="*/ 864878 w 1729703"/>
              <a:gd name="connsiteY9" fmla="*/ 0 h 1660112"/>
              <a:gd name="connsiteX10" fmla="*/ 1003276 w 1729703"/>
              <a:gd name="connsiteY10" fmla="*/ 86011 h 1660112"/>
              <a:gd name="connsiteX11" fmla="*/ 1003276 w 1729703"/>
              <a:gd name="connsiteY11" fmla="*/ 86011 h 1660112"/>
              <a:gd name="connsiteX12" fmla="*/ 1186442 w 1729703"/>
              <a:gd name="connsiteY12" fmla="*/ 457105 h 1660112"/>
              <a:gd name="connsiteX13" fmla="*/ 1597350 w 1729703"/>
              <a:gd name="connsiteY13" fmla="*/ 517684 h 1660112"/>
              <a:gd name="connsiteX14" fmla="*/ 1722032 w 1729703"/>
              <a:gd name="connsiteY14" fmla="*/ 622745 h 1660112"/>
              <a:gd name="connsiteX15" fmla="*/ 1682980 w 1729703"/>
              <a:gd name="connsiteY15" fmla="*/ 780955 h 1660112"/>
              <a:gd name="connsiteX16" fmla="*/ 1386657 w 1729703"/>
              <a:gd name="connsiteY16" fmla="*/ 1069848 h 1660112"/>
              <a:gd name="connsiteX17" fmla="*/ 1456094 w 1729703"/>
              <a:gd name="connsiteY17" fmla="*/ 1479423 h 1660112"/>
              <a:gd name="connsiteX18" fmla="*/ 1394658 w 1729703"/>
              <a:gd name="connsiteY18" fmla="*/ 1630394 h 1660112"/>
              <a:gd name="connsiteX19" fmla="*/ 1232066 w 1729703"/>
              <a:gd name="connsiteY19" fmla="*/ 1642110 h 1660112"/>
              <a:gd name="connsiteX20" fmla="*/ 865735 w 1729703"/>
              <a:gd name="connsiteY20" fmla="*/ 1449514 h 1660112"/>
              <a:gd name="connsiteX21" fmla="*/ 497689 w 1729703"/>
              <a:gd name="connsiteY21" fmla="*/ 1642015 h 1660112"/>
              <a:gd name="connsiteX22" fmla="*/ 425775 w 1729703"/>
              <a:gd name="connsiteY22" fmla="*/ 1659922 h 1660112"/>
              <a:gd name="connsiteX23" fmla="*/ 864782 w 1729703"/>
              <a:gd name="connsiteY23" fmla="*/ 1297019 h 1660112"/>
              <a:gd name="connsiteX24" fmla="*/ 936696 w 1729703"/>
              <a:gd name="connsiteY24" fmla="*/ 1314736 h 1660112"/>
              <a:gd name="connsiteX25" fmla="*/ 1302932 w 1729703"/>
              <a:gd name="connsiteY25" fmla="*/ 1507236 h 1660112"/>
              <a:gd name="connsiteX26" fmla="*/ 1235781 w 1729703"/>
              <a:gd name="connsiteY26" fmla="*/ 1097280 h 1660112"/>
              <a:gd name="connsiteX27" fmla="*/ 1280168 w 1729703"/>
              <a:gd name="connsiteY27" fmla="*/ 960692 h 1660112"/>
              <a:gd name="connsiteX28" fmla="*/ 1576490 w 1729703"/>
              <a:gd name="connsiteY28" fmla="*/ 671798 h 1660112"/>
              <a:gd name="connsiteX29" fmla="*/ 1165963 w 1729703"/>
              <a:gd name="connsiteY29" fmla="*/ 608933 h 1660112"/>
              <a:gd name="connsiteX30" fmla="*/ 1049758 w 1729703"/>
              <a:gd name="connsiteY30" fmla="*/ 524447 h 1660112"/>
              <a:gd name="connsiteX31" fmla="*/ 866592 w 1729703"/>
              <a:gd name="connsiteY31" fmla="*/ 153353 h 1660112"/>
              <a:gd name="connsiteX32" fmla="*/ 866116 w 1729703"/>
              <a:gd name="connsiteY32" fmla="*/ 152400 h 1660112"/>
              <a:gd name="connsiteX33" fmla="*/ 679997 w 1729703"/>
              <a:gd name="connsiteY33" fmla="*/ 524351 h 1660112"/>
              <a:gd name="connsiteX34" fmla="*/ 563792 w 1729703"/>
              <a:gd name="connsiteY34" fmla="*/ 608838 h 1660112"/>
              <a:gd name="connsiteX35" fmla="*/ 154217 w 1729703"/>
              <a:gd name="connsiteY35" fmla="*/ 668369 h 1660112"/>
              <a:gd name="connsiteX36" fmla="*/ 449492 w 1729703"/>
              <a:gd name="connsiteY36" fmla="*/ 960596 h 1660112"/>
              <a:gd name="connsiteX37" fmla="*/ 493879 w 1729703"/>
              <a:gd name="connsiteY37" fmla="*/ 1097280 h 1660112"/>
              <a:gd name="connsiteX38" fmla="*/ 423965 w 1729703"/>
              <a:gd name="connsiteY38" fmla="*/ 1505141 h 1660112"/>
              <a:gd name="connsiteX39" fmla="*/ 793059 w 1729703"/>
              <a:gd name="connsiteY39" fmla="*/ 1314641 h 1660112"/>
              <a:gd name="connsiteX40" fmla="*/ 864878 w 1729703"/>
              <a:gd name="connsiteY40" fmla="*/ 1296924 h 1660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1729703" h="1660112">
                <a:moveTo>
                  <a:pt x="425680" y="1660112"/>
                </a:moveTo>
                <a:cubicBezTo>
                  <a:pt x="393771" y="1660112"/>
                  <a:pt x="362053" y="1650111"/>
                  <a:pt x="335002" y="1630489"/>
                </a:cubicBezTo>
                <a:cubicBezTo>
                  <a:pt x="287091" y="1595723"/>
                  <a:pt x="263564" y="1537811"/>
                  <a:pt x="273661" y="1479518"/>
                </a:cubicBezTo>
                <a:lnTo>
                  <a:pt x="343574" y="1071753"/>
                </a:lnTo>
                <a:lnTo>
                  <a:pt x="46775" y="780955"/>
                </a:lnTo>
                <a:cubicBezTo>
                  <a:pt x="4294" y="739616"/>
                  <a:pt x="-10565" y="679037"/>
                  <a:pt x="7628" y="622745"/>
                </a:cubicBezTo>
                <a:cubicBezTo>
                  <a:pt x="25916" y="566452"/>
                  <a:pt x="73636" y="526256"/>
                  <a:pt x="132215" y="517684"/>
                </a:cubicBezTo>
                <a:lnTo>
                  <a:pt x="541790" y="458153"/>
                </a:lnTo>
                <a:lnTo>
                  <a:pt x="726384" y="86011"/>
                </a:lnTo>
                <a:cubicBezTo>
                  <a:pt x="752578" y="32957"/>
                  <a:pt x="805632" y="0"/>
                  <a:pt x="864878" y="0"/>
                </a:cubicBezTo>
                <a:cubicBezTo>
                  <a:pt x="924123" y="0"/>
                  <a:pt x="977082" y="32957"/>
                  <a:pt x="1003276" y="86011"/>
                </a:cubicBezTo>
                <a:lnTo>
                  <a:pt x="1003276" y="86011"/>
                </a:lnTo>
                <a:lnTo>
                  <a:pt x="1186442" y="457105"/>
                </a:lnTo>
                <a:lnTo>
                  <a:pt x="1597350" y="517684"/>
                </a:lnTo>
                <a:cubicBezTo>
                  <a:pt x="1655929" y="526161"/>
                  <a:pt x="1703649" y="566452"/>
                  <a:pt x="1722032" y="622745"/>
                </a:cubicBezTo>
                <a:cubicBezTo>
                  <a:pt x="1740320" y="679037"/>
                  <a:pt x="1725366" y="739712"/>
                  <a:pt x="1682980" y="780955"/>
                </a:cubicBezTo>
                <a:lnTo>
                  <a:pt x="1386657" y="1069848"/>
                </a:lnTo>
                <a:lnTo>
                  <a:pt x="1456094" y="1479423"/>
                </a:lnTo>
                <a:cubicBezTo>
                  <a:pt x="1466096" y="1537811"/>
                  <a:pt x="1442569" y="1595628"/>
                  <a:pt x="1394658" y="1630394"/>
                </a:cubicBezTo>
                <a:cubicBezTo>
                  <a:pt x="1346747" y="1665161"/>
                  <a:pt x="1284454" y="1669637"/>
                  <a:pt x="1232066" y="1642110"/>
                </a:cubicBezTo>
                <a:lnTo>
                  <a:pt x="865735" y="1449514"/>
                </a:lnTo>
                <a:lnTo>
                  <a:pt x="497689" y="1642015"/>
                </a:lnTo>
                <a:cubicBezTo>
                  <a:pt x="474924" y="1654016"/>
                  <a:pt x="450254" y="1659922"/>
                  <a:pt x="425775" y="1659922"/>
                </a:cubicBezTo>
                <a:close/>
                <a:moveTo>
                  <a:pt x="864782" y="1297019"/>
                </a:moveTo>
                <a:cubicBezTo>
                  <a:pt x="889452" y="1297019"/>
                  <a:pt x="914122" y="1302925"/>
                  <a:pt x="936696" y="1314736"/>
                </a:cubicBezTo>
                <a:lnTo>
                  <a:pt x="1302932" y="1507236"/>
                </a:lnTo>
                <a:lnTo>
                  <a:pt x="1235781" y="1097280"/>
                </a:lnTo>
                <a:cubicBezTo>
                  <a:pt x="1227209" y="1047179"/>
                  <a:pt x="1243782" y="996125"/>
                  <a:pt x="1280168" y="960692"/>
                </a:cubicBezTo>
                <a:lnTo>
                  <a:pt x="1576490" y="671798"/>
                </a:lnTo>
                <a:lnTo>
                  <a:pt x="1165963" y="608933"/>
                </a:lnTo>
                <a:cubicBezTo>
                  <a:pt x="1115671" y="601599"/>
                  <a:pt x="1072237" y="570071"/>
                  <a:pt x="1049758" y="524447"/>
                </a:cubicBezTo>
                <a:lnTo>
                  <a:pt x="866592" y="153353"/>
                </a:lnTo>
                <a:cubicBezTo>
                  <a:pt x="866306" y="152686"/>
                  <a:pt x="866116" y="152495"/>
                  <a:pt x="866116" y="152400"/>
                </a:cubicBezTo>
                <a:lnTo>
                  <a:pt x="679997" y="524351"/>
                </a:lnTo>
                <a:cubicBezTo>
                  <a:pt x="657518" y="569881"/>
                  <a:pt x="613989" y="601504"/>
                  <a:pt x="563792" y="608838"/>
                </a:cubicBezTo>
                <a:lnTo>
                  <a:pt x="154217" y="668369"/>
                </a:lnTo>
                <a:lnTo>
                  <a:pt x="449492" y="960596"/>
                </a:lnTo>
                <a:cubicBezTo>
                  <a:pt x="485878" y="996029"/>
                  <a:pt x="502547" y="1047179"/>
                  <a:pt x="493879" y="1097280"/>
                </a:cubicBezTo>
                <a:lnTo>
                  <a:pt x="423965" y="1505141"/>
                </a:lnTo>
                <a:lnTo>
                  <a:pt x="793059" y="1314641"/>
                </a:lnTo>
                <a:cubicBezTo>
                  <a:pt x="815538" y="1302830"/>
                  <a:pt x="840208" y="1296924"/>
                  <a:pt x="864878" y="1296924"/>
                </a:cubicBezTo>
                <a:close/>
              </a:path>
            </a:pathLst>
          </a:custGeom>
          <a:solidFill>
            <a:srgbClr val="004877"/>
          </a:solidFill>
          <a:ln w="9525" cap="flat">
            <a:noFill/>
            <a:prstDash val="solid"/>
            <a:miter/>
          </a:ln>
        </p:spPr>
        <p:txBody>
          <a:bodyPr rtlCol="0" anchor="ctr"/>
          <a:lstStyle/>
          <a:p>
            <a:pPr defTabSz="905485"/>
            <a:endParaRPr lang="en-US" sz="1782">
              <a:solidFill>
                <a:prstClr val="black"/>
              </a:solidFill>
              <a:latin typeface="Arial" panose="020B0604020202020204"/>
            </a:endParaRPr>
          </a:p>
        </p:txBody>
      </p:sp>
      <p:sp>
        <p:nvSpPr>
          <p:cNvPr id="149" name="Block Arc 148">
            <a:extLst>
              <a:ext uri="{FF2B5EF4-FFF2-40B4-BE49-F238E27FC236}">
                <a16:creationId xmlns:a16="http://schemas.microsoft.com/office/drawing/2014/main" id="{78356B14-F26E-6C3C-A12C-E819C1738FA0}"/>
              </a:ext>
            </a:extLst>
          </p:cNvPr>
          <p:cNvSpPr/>
          <p:nvPr/>
        </p:nvSpPr>
        <p:spPr>
          <a:xfrm>
            <a:off x="1566579" y="16896684"/>
            <a:ext cx="892491" cy="845983"/>
          </a:xfrm>
          <a:prstGeom prst="blockArc">
            <a:avLst>
              <a:gd name="adj1" fmla="val 8040743"/>
              <a:gd name="adj2" fmla="val 2813377"/>
              <a:gd name="adj3" fmla="val 37342"/>
            </a:avLst>
          </a:prstGeom>
          <a:solidFill>
            <a:srgbClr val="004877">
              <a:alpha val="50000"/>
            </a:srgbClr>
          </a:solidFill>
          <a:ln w="25400" cap="flat" cmpd="sng" algn="ctr">
            <a:noFill/>
            <a:prstDash val="solid"/>
          </a:ln>
          <a:effectLst>
            <a:glow rad="127000">
              <a:srgbClr val="4B9FB4">
                <a:alpha val="40000"/>
              </a:srgbClr>
            </a:glow>
          </a:effectLst>
        </p:spPr>
        <p:txBody>
          <a:bodyPr rtlCol="0" anchor="ctr"/>
          <a:lstStyle/>
          <a:p>
            <a:pPr algn="ctr" defTabSz="905485">
              <a:defRPr/>
            </a:pPr>
            <a:endParaRPr lang="en-US" sz="1782" kern="0">
              <a:solidFill>
                <a:prstClr val="black"/>
              </a:solidFill>
              <a:latin typeface="Arial" panose="020B0604020202020204"/>
            </a:endParaRPr>
          </a:p>
        </p:txBody>
      </p:sp>
      <p:sp>
        <p:nvSpPr>
          <p:cNvPr id="150" name="Oval 149">
            <a:extLst>
              <a:ext uri="{FF2B5EF4-FFF2-40B4-BE49-F238E27FC236}">
                <a16:creationId xmlns:a16="http://schemas.microsoft.com/office/drawing/2014/main" id="{F8090939-B1C8-3B69-FFAD-F69FE15F98C3}"/>
              </a:ext>
            </a:extLst>
          </p:cNvPr>
          <p:cNvSpPr/>
          <p:nvPr/>
        </p:nvSpPr>
        <p:spPr>
          <a:xfrm>
            <a:off x="1915282" y="17219694"/>
            <a:ext cx="213759" cy="214018"/>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443784"/>
            <a:endParaRPr lang="en-AU" sz="1399">
              <a:solidFill>
                <a:srgbClr val="00264D"/>
              </a:solidFill>
              <a:latin typeface="Aptos" panose="02110004020202020204"/>
            </a:endParaRPr>
          </a:p>
        </p:txBody>
      </p:sp>
      <p:pic>
        <p:nvPicPr>
          <p:cNvPr id="160" name="Picture 159">
            <a:extLst>
              <a:ext uri="{FF2B5EF4-FFF2-40B4-BE49-F238E27FC236}">
                <a16:creationId xmlns:a16="http://schemas.microsoft.com/office/drawing/2014/main" id="{1FBC1C89-4424-DFC6-7017-7F93633EA04E}"/>
              </a:ext>
            </a:extLst>
          </p:cNvPr>
          <p:cNvPicPr/>
          <p:nvPr/>
        </p:nvPicPr>
        <p:blipFill>
          <a:blip r:embed="rId5"/>
          <a:stretch>
            <a:fillRect/>
          </a:stretch>
        </p:blipFill>
        <p:spPr>
          <a:xfrm>
            <a:off x="622025" y="2360314"/>
            <a:ext cx="1832015" cy="2376733"/>
          </a:xfrm>
          <a:prstGeom prst="rect">
            <a:avLst/>
          </a:prstGeom>
        </p:spPr>
      </p:pic>
      <p:sp>
        <p:nvSpPr>
          <p:cNvPr id="163" name="Flowchart: Sort 162">
            <a:extLst>
              <a:ext uri="{FF2B5EF4-FFF2-40B4-BE49-F238E27FC236}">
                <a16:creationId xmlns:a16="http://schemas.microsoft.com/office/drawing/2014/main" id="{F7800CEC-C95B-1C69-74C6-3DC054D44975}"/>
              </a:ext>
            </a:extLst>
          </p:cNvPr>
          <p:cNvSpPr/>
          <p:nvPr/>
        </p:nvSpPr>
        <p:spPr>
          <a:xfrm>
            <a:off x="1716040" y="8573603"/>
            <a:ext cx="543693" cy="659070"/>
          </a:xfrm>
          <a:prstGeom prst="flowChartSor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66830"/>
            <a:endParaRPr lang="en-AU" sz="2100">
              <a:solidFill>
                <a:prstClr val="white"/>
              </a:solidFill>
              <a:latin typeface="Aptos" panose="02110004020202020204"/>
            </a:endParaRPr>
          </a:p>
        </p:txBody>
      </p:sp>
      <p:sp>
        <p:nvSpPr>
          <p:cNvPr id="164" name="Flowchart: Sort 163">
            <a:extLst>
              <a:ext uri="{FF2B5EF4-FFF2-40B4-BE49-F238E27FC236}">
                <a16:creationId xmlns:a16="http://schemas.microsoft.com/office/drawing/2014/main" id="{497BE856-44E1-4A25-1658-0CD614188D68}"/>
              </a:ext>
            </a:extLst>
          </p:cNvPr>
          <p:cNvSpPr/>
          <p:nvPr/>
        </p:nvSpPr>
        <p:spPr>
          <a:xfrm>
            <a:off x="1736589" y="15142508"/>
            <a:ext cx="543693" cy="659070"/>
          </a:xfrm>
          <a:prstGeom prst="flowChartSor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66830"/>
            <a:endParaRPr lang="en-AU" sz="2100">
              <a:solidFill>
                <a:prstClr val="white"/>
              </a:solidFill>
              <a:latin typeface="Aptos" panose="02110004020202020204"/>
            </a:endParaRPr>
          </a:p>
        </p:txBody>
      </p:sp>
      <p:sp>
        <p:nvSpPr>
          <p:cNvPr id="165" name="Flowchart: Sort 164">
            <a:extLst>
              <a:ext uri="{FF2B5EF4-FFF2-40B4-BE49-F238E27FC236}">
                <a16:creationId xmlns:a16="http://schemas.microsoft.com/office/drawing/2014/main" id="{51E6C97F-2AB5-CDB1-8427-CBD8987A92BB}"/>
              </a:ext>
            </a:extLst>
          </p:cNvPr>
          <p:cNvSpPr/>
          <p:nvPr/>
        </p:nvSpPr>
        <p:spPr>
          <a:xfrm>
            <a:off x="1754156" y="17897958"/>
            <a:ext cx="543693" cy="659070"/>
          </a:xfrm>
          <a:prstGeom prst="flowChartSor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66830"/>
            <a:endParaRPr lang="en-AU" sz="2100">
              <a:solidFill>
                <a:prstClr val="white"/>
              </a:solidFill>
              <a:latin typeface="Aptos" panose="02110004020202020204"/>
            </a:endParaRPr>
          </a:p>
        </p:txBody>
      </p:sp>
      <p:grpSp>
        <p:nvGrpSpPr>
          <p:cNvPr id="180" name="Group 179">
            <a:extLst>
              <a:ext uri="{FF2B5EF4-FFF2-40B4-BE49-F238E27FC236}">
                <a16:creationId xmlns:a16="http://schemas.microsoft.com/office/drawing/2014/main" id="{03B8804C-2365-DF41-2132-DA92D0D02213}"/>
              </a:ext>
            </a:extLst>
          </p:cNvPr>
          <p:cNvGrpSpPr/>
          <p:nvPr/>
        </p:nvGrpSpPr>
        <p:grpSpPr>
          <a:xfrm>
            <a:off x="2775456" y="18654507"/>
            <a:ext cx="867343" cy="841813"/>
            <a:chOff x="1799431" y="3243015"/>
            <a:chExt cx="546100" cy="523875"/>
          </a:xfrm>
          <a:solidFill>
            <a:schemeClr val="tx2"/>
          </a:solidFill>
        </p:grpSpPr>
        <p:sp>
          <p:nvSpPr>
            <p:cNvPr id="181" name="Freeform 84">
              <a:extLst>
                <a:ext uri="{FF2B5EF4-FFF2-40B4-BE49-F238E27FC236}">
                  <a16:creationId xmlns:a16="http://schemas.microsoft.com/office/drawing/2014/main" id="{202A0AB1-F6DC-82C0-82CC-1AA695EA70C6}"/>
                </a:ext>
              </a:extLst>
            </p:cNvPr>
            <p:cNvSpPr/>
            <p:nvPr/>
          </p:nvSpPr>
          <p:spPr bwMode="auto">
            <a:xfrm>
              <a:off x="2023268" y="3243015"/>
              <a:ext cx="322263" cy="322263"/>
            </a:xfrm>
            <a:custGeom>
              <a:avLst/>
              <a:gdLst>
                <a:gd name="T0" fmla="*/ 86 w 101"/>
                <a:gd name="T1" fmla="*/ 39 h 101"/>
                <a:gd name="T2" fmla="*/ 92 w 101"/>
                <a:gd name="T3" fmla="*/ 24 h 101"/>
                <a:gd name="T4" fmla="*/ 81 w 101"/>
                <a:gd name="T5" fmla="*/ 9 h 101"/>
                <a:gd name="T6" fmla="*/ 67 w 101"/>
                <a:gd name="T7" fmla="*/ 17 h 101"/>
                <a:gd name="T8" fmla="*/ 61 w 101"/>
                <a:gd name="T9" fmla="*/ 2 h 101"/>
                <a:gd name="T10" fmla="*/ 43 w 101"/>
                <a:gd name="T11" fmla="*/ 0 h 101"/>
                <a:gd name="T12" fmla="*/ 39 w 101"/>
                <a:gd name="T13" fmla="*/ 15 h 101"/>
                <a:gd name="T14" fmla="*/ 24 w 101"/>
                <a:gd name="T15" fmla="*/ 9 h 101"/>
                <a:gd name="T16" fmla="*/ 9 w 101"/>
                <a:gd name="T17" fmla="*/ 20 h 101"/>
                <a:gd name="T18" fmla="*/ 17 w 101"/>
                <a:gd name="T19" fmla="*/ 34 h 101"/>
                <a:gd name="T20" fmla="*/ 3 w 101"/>
                <a:gd name="T21" fmla="*/ 40 h 101"/>
                <a:gd name="T22" fmla="*/ 0 w 101"/>
                <a:gd name="T23" fmla="*/ 58 h 101"/>
                <a:gd name="T24" fmla="*/ 16 w 101"/>
                <a:gd name="T25" fmla="*/ 62 h 101"/>
                <a:gd name="T26" fmla="*/ 9 w 101"/>
                <a:gd name="T27" fmla="*/ 77 h 101"/>
                <a:gd name="T28" fmla="*/ 21 w 101"/>
                <a:gd name="T29" fmla="*/ 91 h 101"/>
                <a:gd name="T30" fmla="*/ 34 w 101"/>
                <a:gd name="T31" fmla="*/ 83 h 101"/>
                <a:gd name="T32" fmla="*/ 40 w 101"/>
                <a:gd name="T33" fmla="*/ 98 h 101"/>
                <a:gd name="T34" fmla="*/ 58 w 101"/>
                <a:gd name="T35" fmla="*/ 101 h 101"/>
                <a:gd name="T36" fmla="*/ 62 w 101"/>
                <a:gd name="T37" fmla="*/ 85 h 101"/>
                <a:gd name="T38" fmla="*/ 77 w 101"/>
                <a:gd name="T39" fmla="*/ 92 h 101"/>
                <a:gd name="T40" fmla="*/ 92 w 101"/>
                <a:gd name="T41" fmla="*/ 80 h 101"/>
                <a:gd name="T42" fmla="*/ 84 w 101"/>
                <a:gd name="T43" fmla="*/ 67 h 101"/>
                <a:gd name="T44" fmla="*/ 99 w 101"/>
                <a:gd name="T45" fmla="*/ 61 h 101"/>
                <a:gd name="T46" fmla="*/ 101 w 101"/>
                <a:gd name="T47" fmla="*/ 42 h 101"/>
                <a:gd name="T48" fmla="*/ 96 w 101"/>
                <a:gd name="T49" fmla="*/ 56 h 101"/>
                <a:gd name="T50" fmla="*/ 81 w 101"/>
                <a:gd name="T51" fmla="*/ 59 h 101"/>
                <a:gd name="T52" fmla="*/ 79 w 101"/>
                <a:gd name="T53" fmla="*/ 69 h 101"/>
                <a:gd name="T54" fmla="*/ 79 w 101"/>
                <a:gd name="T55" fmla="*/ 86 h 101"/>
                <a:gd name="T56" fmla="*/ 66 w 101"/>
                <a:gd name="T57" fmla="*/ 78 h 101"/>
                <a:gd name="T58" fmla="*/ 57 w 101"/>
                <a:gd name="T59" fmla="*/ 83 h 101"/>
                <a:gd name="T60" fmla="*/ 45 w 101"/>
                <a:gd name="T61" fmla="*/ 95 h 101"/>
                <a:gd name="T62" fmla="*/ 42 w 101"/>
                <a:gd name="T63" fmla="*/ 81 h 101"/>
                <a:gd name="T64" fmla="*/ 32 w 101"/>
                <a:gd name="T65" fmla="*/ 78 h 101"/>
                <a:gd name="T66" fmla="*/ 15 w 101"/>
                <a:gd name="T67" fmla="*/ 78 h 101"/>
                <a:gd name="T68" fmla="*/ 23 w 101"/>
                <a:gd name="T69" fmla="*/ 66 h 101"/>
                <a:gd name="T70" fmla="*/ 18 w 101"/>
                <a:gd name="T71" fmla="*/ 57 h 101"/>
                <a:gd name="T72" fmla="*/ 6 w 101"/>
                <a:gd name="T73" fmla="*/ 45 h 101"/>
                <a:gd name="T74" fmla="*/ 20 w 101"/>
                <a:gd name="T75" fmla="*/ 42 h 101"/>
                <a:gd name="T76" fmla="*/ 22 w 101"/>
                <a:gd name="T77" fmla="*/ 32 h 101"/>
                <a:gd name="T78" fmla="*/ 23 w 101"/>
                <a:gd name="T79" fmla="*/ 15 h 101"/>
                <a:gd name="T80" fmla="*/ 35 w 101"/>
                <a:gd name="T81" fmla="*/ 23 h 101"/>
                <a:gd name="T82" fmla="*/ 44 w 101"/>
                <a:gd name="T83" fmla="*/ 17 h 101"/>
                <a:gd name="T84" fmla="*/ 56 w 101"/>
                <a:gd name="T85" fmla="*/ 5 h 101"/>
                <a:gd name="T86" fmla="*/ 59 w 101"/>
                <a:gd name="T87" fmla="*/ 19 h 101"/>
                <a:gd name="T88" fmla="*/ 69 w 101"/>
                <a:gd name="T89" fmla="*/ 22 h 101"/>
                <a:gd name="T90" fmla="*/ 86 w 101"/>
                <a:gd name="T91" fmla="*/ 22 h 101"/>
                <a:gd name="T92" fmla="*/ 78 w 101"/>
                <a:gd name="T93" fmla="*/ 34 h 101"/>
                <a:gd name="T94" fmla="*/ 84 w 101"/>
                <a:gd name="T95" fmla="*/ 44 h 101"/>
                <a:gd name="T96" fmla="*/ 96 w 101"/>
                <a:gd name="T97" fmla="*/ 5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1" h="101">
                  <a:moveTo>
                    <a:pt x="99" y="40"/>
                  </a:moveTo>
                  <a:cubicBezTo>
                    <a:pt x="86" y="39"/>
                    <a:pt x="86" y="39"/>
                    <a:pt x="86" y="39"/>
                  </a:cubicBezTo>
                  <a:cubicBezTo>
                    <a:pt x="84" y="34"/>
                    <a:pt x="84" y="34"/>
                    <a:pt x="84" y="34"/>
                  </a:cubicBezTo>
                  <a:cubicBezTo>
                    <a:pt x="92" y="24"/>
                    <a:pt x="92" y="24"/>
                    <a:pt x="92" y="24"/>
                  </a:cubicBezTo>
                  <a:cubicBezTo>
                    <a:pt x="93" y="23"/>
                    <a:pt x="93" y="21"/>
                    <a:pt x="92" y="20"/>
                  </a:cubicBezTo>
                  <a:cubicBezTo>
                    <a:pt x="81" y="9"/>
                    <a:pt x="81" y="9"/>
                    <a:pt x="81" y="9"/>
                  </a:cubicBezTo>
                  <a:cubicBezTo>
                    <a:pt x="80" y="8"/>
                    <a:pt x="78" y="8"/>
                    <a:pt x="77" y="9"/>
                  </a:cubicBezTo>
                  <a:cubicBezTo>
                    <a:pt x="67" y="17"/>
                    <a:pt x="67" y="17"/>
                    <a:pt x="67" y="17"/>
                  </a:cubicBezTo>
                  <a:cubicBezTo>
                    <a:pt x="62" y="15"/>
                    <a:pt x="62" y="15"/>
                    <a:pt x="62" y="15"/>
                  </a:cubicBezTo>
                  <a:cubicBezTo>
                    <a:pt x="61" y="2"/>
                    <a:pt x="61" y="2"/>
                    <a:pt x="61" y="2"/>
                  </a:cubicBezTo>
                  <a:cubicBezTo>
                    <a:pt x="61" y="1"/>
                    <a:pt x="60" y="0"/>
                    <a:pt x="58" y="0"/>
                  </a:cubicBezTo>
                  <a:cubicBezTo>
                    <a:pt x="43" y="0"/>
                    <a:pt x="43" y="0"/>
                    <a:pt x="43" y="0"/>
                  </a:cubicBezTo>
                  <a:cubicBezTo>
                    <a:pt x="41" y="0"/>
                    <a:pt x="40" y="1"/>
                    <a:pt x="40" y="2"/>
                  </a:cubicBezTo>
                  <a:cubicBezTo>
                    <a:pt x="39" y="15"/>
                    <a:pt x="39" y="15"/>
                    <a:pt x="39" y="15"/>
                  </a:cubicBezTo>
                  <a:cubicBezTo>
                    <a:pt x="34" y="17"/>
                    <a:pt x="34" y="17"/>
                    <a:pt x="34" y="17"/>
                  </a:cubicBezTo>
                  <a:cubicBezTo>
                    <a:pt x="24" y="9"/>
                    <a:pt x="24" y="9"/>
                    <a:pt x="24" y="9"/>
                  </a:cubicBezTo>
                  <a:cubicBezTo>
                    <a:pt x="23" y="8"/>
                    <a:pt x="22" y="8"/>
                    <a:pt x="21" y="9"/>
                  </a:cubicBezTo>
                  <a:cubicBezTo>
                    <a:pt x="9" y="20"/>
                    <a:pt x="9" y="20"/>
                    <a:pt x="9" y="20"/>
                  </a:cubicBezTo>
                  <a:cubicBezTo>
                    <a:pt x="9" y="21"/>
                    <a:pt x="8" y="23"/>
                    <a:pt x="9" y="24"/>
                  </a:cubicBezTo>
                  <a:cubicBezTo>
                    <a:pt x="17" y="34"/>
                    <a:pt x="17" y="34"/>
                    <a:pt x="17" y="34"/>
                  </a:cubicBezTo>
                  <a:cubicBezTo>
                    <a:pt x="16" y="39"/>
                    <a:pt x="16" y="39"/>
                    <a:pt x="16" y="39"/>
                  </a:cubicBezTo>
                  <a:cubicBezTo>
                    <a:pt x="3" y="40"/>
                    <a:pt x="3" y="40"/>
                    <a:pt x="3" y="40"/>
                  </a:cubicBezTo>
                  <a:cubicBezTo>
                    <a:pt x="1" y="40"/>
                    <a:pt x="0" y="41"/>
                    <a:pt x="0" y="42"/>
                  </a:cubicBezTo>
                  <a:cubicBezTo>
                    <a:pt x="0" y="58"/>
                    <a:pt x="0" y="58"/>
                    <a:pt x="0" y="58"/>
                  </a:cubicBezTo>
                  <a:cubicBezTo>
                    <a:pt x="0" y="59"/>
                    <a:pt x="1" y="61"/>
                    <a:pt x="3" y="61"/>
                  </a:cubicBezTo>
                  <a:cubicBezTo>
                    <a:pt x="16" y="62"/>
                    <a:pt x="16" y="62"/>
                    <a:pt x="16" y="62"/>
                  </a:cubicBezTo>
                  <a:cubicBezTo>
                    <a:pt x="17" y="67"/>
                    <a:pt x="17" y="67"/>
                    <a:pt x="17" y="67"/>
                  </a:cubicBezTo>
                  <a:cubicBezTo>
                    <a:pt x="9" y="77"/>
                    <a:pt x="9" y="77"/>
                    <a:pt x="9" y="77"/>
                  </a:cubicBezTo>
                  <a:cubicBezTo>
                    <a:pt x="8" y="78"/>
                    <a:pt x="9" y="79"/>
                    <a:pt x="9" y="80"/>
                  </a:cubicBezTo>
                  <a:cubicBezTo>
                    <a:pt x="21" y="91"/>
                    <a:pt x="21" y="91"/>
                    <a:pt x="21" y="91"/>
                  </a:cubicBezTo>
                  <a:cubicBezTo>
                    <a:pt x="22" y="92"/>
                    <a:pt x="23" y="92"/>
                    <a:pt x="24" y="92"/>
                  </a:cubicBezTo>
                  <a:cubicBezTo>
                    <a:pt x="34" y="83"/>
                    <a:pt x="34" y="83"/>
                    <a:pt x="34" y="83"/>
                  </a:cubicBezTo>
                  <a:cubicBezTo>
                    <a:pt x="39" y="85"/>
                    <a:pt x="39" y="85"/>
                    <a:pt x="39" y="85"/>
                  </a:cubicBezTo>
                  <a:cubicBezTo>
                    <a:pt x="40" y="98"/>
                    <a:pt x="40" y="98"/>
                    <a:pt x="40" y="98"/>
                  </a:cubicBezTo>
                  <a:cubicBezTo>
                    <a:pt x="40" y="100"/>
                    <a:pt x="41" y="101"/>
                    <a:pt x="43" y="101"/>
                  </a:cubicBezTo>
                  <a:cubicBezTo>
                    <a:pt x="58" y="101"/>
                    <a:pt x="58" y="101"/>
                    <a:pt x="58" y="101"/>
                  </a:cubicBezTo>
                  <a:cubicBezTo>
                    <a:pt x="60" y="101"/>
                    <a:pt x="61" y="100"/>
                    <a:pt x="61" y="98"/>
                  </a:cubicBezTo>
                  <a:cubicBezTo>
                    <a:pt x="62" y="85"/>
                    <a:pt x="62" y="85"/>
                    <a:pt x="62" y="85"/>
                  </a:cubicBezTo>
                  <a:cubicBezTo>
                    <a:pt x="67" y="83"/>
                    <a:pt x="67" y="83"/>
                    <a:pt x="67" y="83"/>
                  </a:cubicBezTo>
                  <a:cubicBezTo>
                    <a:pt x="77" y="92"/>
                    <a:pt x="77" y="92"/>
                    <a:pt x="77" y="92"/>
                  </a:cubicBezTo>
                  <a:cubicBezTo>
                    <a:pt x="78" y="92"/>
                    <a:pt x="80" y="92"/>
                    <a:pt x="81" y="91"/>
                  </a:cubicBezTo>
                  <a:cubicBezTo>
                    <a:pt x="92" y="80"/>
                    <a:pt x="92" y="80"/>
                    <a:pt x="92" y="80"/>
                  </a:cubicBezTo>
                  <a:cubicBezTo>
                    <a:pt x="93" y="79"/>
                    <a:pt x="93" y="78"/>
                    <a:pt x="92" y="77"/>
                  </a:cubicBezTo>
                  <a:cubicBezTo>
                    <a:pt x="84" y="67"/>
                    <a:pt x="84" y="67"/>
                    <a:pt x="84" y="67"/>
                  </a:cubicBezTo>
                  <a:cubicBezTo>
                    <a:pt x="86" y="62"/>
                    <a:pt x="86" y="62"/>
                    <a:pt x="86" y="62"/>
                  </a:cubicBezTo>
                  <a:cubicBezTo>
                    <a:pt x="99" y="61"/>
                    <a:pt x="99" y="61"/>
                    <a:pt x="99" y="61"/>
                  </a:cubicBezTo>
                  <a:cubicBezTo>
                    <a:pt x="100" y="61"/>
                    <a:pt x="101" y="59"/>
                    <a:pt x="101" y="58"/>
                  </a:cubicBezTo>
                  <a:cubicBezTo>
                    <a:pt x="101" y="42"/>
                    <a:pt x="101" y="42"/>
                    <a:pt x="101" y="42"/>
                  </a:cubicBezTo>
                  <a:cubicBezTo>
                    <a:pt x="101" y="41"/>
                    <a:pt x="100" y="40"/>
                    <a:pt x="99" y="40"/>
                  </a:cubicBezTo>
                  <a:close/>
                  <a:moveTo>
                    <a:pt x="96" y="56"/>
                  </a:moveTo>
                  <a:cubicBezTo>
                    <a:pt x="84" y="57"/>
                    <a:pt x="84" y="57"/>
                    <a:pt x="84" y="57"/>
                  </a:cubicBezTo>
                  <a:cubicBezTo>
                    <a:pt x="83" y="57"/>
                    <a:pt x="82" y="58"/>
                    <a:pt x="81" y="59"/>
                  </a:cubicBezTo>
                  <a:cubicBezTo>
                    <a:pt x="78" y="66"/>
                    <a:pt x="78" y="66"/>
                    <a:pt x="78" y="66"/>
                  </a:cubicBezTo>
                  <a:cubicBezTo>
                    <a:pt x="78" y="67"/>
                    <a:pt x="78" y="68"/>
                    <a:pt x="79" y="69"/>
                  </a:cubicBezTo>
                  <a:cubicBezTo>
                    <a:pt x="86" y="78"/>
                    <a:pt x="86" y="78"/>
                    <a:pt x="86" y="78"/>
                  </a:cubicBezTo>
                  <a:cubicBezTo>
                    <a:pt x="79" y="86"/>
                    <a:pt x="79" y="86"/>
                    <a:pt x="79" y="86"/>
                  </a:cubicBezTo>
                  <a:cubicBezTo>
                    <a:pt x="69" y="78"/>
                    <a:pt x="69" y="78"/>
                    <a:pt x="69" y="78"/>
                  </a:cubicBezTo>
                  <a:cubicBezTo>
                    <a:pt x="68" y="78"/>
                    <a:pt x="67" y="78"/>
                    <a:pt x="66" y="78"/>
                  </a:cubicBezTo>
                  <a:cubicBezTo>
                    <a:pt x="59" y="81"/>
                    <a:pt x="59" y="81"/>
                    <a:pt x="59" y="81"/>
                  </a:cubicBezTo>
                  <a:cubicBezTo>
                    <a:pt x="58" y="82"/>
                    <a:pt x="57" y="82"/>
                    <a:pt x="57" y="83"/>
                  </a:cubicBezTo>
                  <a:cubicBezTo>
                    <a:pt x="56" y="95"/>
                    <a:pt x="56" y="95"/>
                    <a:pt x="56" y="95"/>
                  </a:cubicBezTo>
                  <a:cubicBezTo>
                    <a:pt x="45" y="95"/>
                    <a:pt x="45" y="95"/>
                    <a:pt x="45" y="95"/>
                  </a:cubicBezTo>
                  <a:cubicBezTo>
                    <a:pt x="44" y="83"/>
                    <a:pt x="44" y="83"/>
                    <a:pt x="44" y="83"/>
                  </a:cubicBezTo>
                  <a:cubicBezTo>
                    <a:pt x="44" y="82"/>
                    <a:pt x="43" y="82"/>
                    <a:pt x="42" y="81"/>
                  </a:cubicBezTo>
                  <a:cubicBezTo>
                    <a:pt x="35" y="78"/>
                    <a:pt x="35" y="78"/>
                    <a:pt x="35" y="78"/>
                  </a:cubicBezTo>
                  <a:cubicBezTo>
                    <a:pt x="34" y="78"/>
                    <a:pt x="33" y="78"/>
                    <a:pt x="32" y="78"/>
                  </a:cubicBezTo>
                  <a:cubicBezTo>
                    <a:pt x="23" y="86"/>
                    <a:pt x="23" y="86"/>
                    <a:pt x="23" y="86"/>
                  </a:cubicBezTo>
                  <a:cubicBezTo>
                    <a:pt x="15" y="78"/>
                    <a:pt x="15" y="78"/>
                    <a:pt x="15" y="78"/>
                  </a:cubicBezTo>
                  <a:cubicBezTo>
                    <a:pt x="22" y="69"/>
                    <a:pt x="22" y="69"/>
                    <a:pt x="22" y="69"/>
                  </a:cubicBezTo>
                  <a:cubicBezTo>
                    <a:pt x="23" y="68"/>
                    <a:pt x="23" y="67"/>
                    <a:pt x="23" y="66"/>
                  </a:cubicBezTo>
                  <a:cubicBezTo>
                    <a:pt x="20" y="59"/>
                    <a:pt x="20" y="59"/>
                    <a:pt x="20" y="59"/>
                  </a:cubicBezTo>
                  <a:cubicBezTo>
                    <a:pt x="19" y="58"/>
                    <a:pt x="19" y="57"/>
                    <a:pt x="18" y="57"/>
                  </a:cubicBezTo>
                  <a:cubicBezTo>
                    <a:pt x="6" y="56"/>
                    <a:pt x="6" y="56"/>
                    <a:pt x="6" y="56"/>
                  </a:cubicBezTo>
                  <a:cubicBezTo>
                    <a:pt x="6" y="45"/>
                    <a:pt x="6" y="45"/>
                    <a:pt x="6" y="45"/>
                  </a:cubicBezTo>
                  <a:cubicBezTo>
                    <a:pt x="18" y="44"/>
                    <a:pt x="18" y="44"/>
                    <a:pt x="18" y="44"/>
                  </a:cubicBezTo>
                  <a:cubicBezTo>
                    <a:pt x="19" y="43"/>
                    <a:pt x="19" y="43"/>
                    <a:pt x="20" y="42"/>
                  </a:cubicBezTo>
                  <a:cubicBezTo>
                    <a:pt x="23" y="34"/>
                    <a:pt x="23" y="34"/>
                    <a:pt x="23" y="34"/>
                  </a:cubicBezTo>
                  <a:cubicBezTo>
                    <a:pt x="23" y="34"/>
                    <a:pt x="23" y="33"/>
                    <a:pt x="22" y="32"/>
                  </a:cubicBezTo>
                  <a:cubicBezTo>
                    <a:pt x="15" y="22"/>
                    <a:pt x="15" y="22"/>
                    <a:pt x="15" y="22"/>
                  </a:cubicBezTo>
                  <a:cubicBezTo>
                    <a:pt x="23" y="15"/>
                    <a:pt x="23" y="15"/>
                    <a:pt x="23" y="15"/>
                  </a:cubicBezTo>
                  <a:cubicBezTo>
                    <a:pt x="32" y="22"/>
                    <a:pt x="32" y="22"/>
                    <a:pt x="32" y="22"/>
                  </a:cubicBezTo>
                  <a:cubicBezTo>
                    <a:pt x="33" y="23"/>
                    <a:pt x="34" y="23"/>
                    <a:pt x="35" y="23"/>
                  </a:cubicBezTo>
                  <a:cubicBezTo>
                    <a:pt x="42" y="19"/>
                    <a:pt x="42" y="19"/>
                    <a:pt x="42" y="19"/>
                  </a:cubicBezTo>
                  <a:cubicBezTo>
                    <a:pt x="43" y="19"/>
                    <a:pt x="44" y="18"/>
                    <a:pt x="44" y="17"/>
                  </a:cubicBezTo>
                  <a:cubicBezTo>
                    <a:pt x="45" y="5"/>
                    <a:pt x="45" y="5"/>
                    <a:pt x="45" y="5"/>
                  </a:cubicBezTo>
                  <a:cubicBezTo>
                    <a:pt x="56" y="5"/>
                    <a:pt x="56" y="5"/>
                    <a:pt x="56" y="5"/>
                  </a:cubicBezTo>
                  <a:cubicBezTo>
                    <a:pt x="57" y="17"/>
                    <a:pt x="57" y="17"/>
                    <a:pt x="57" y="17"/>
                  </a:cubicBezTo>
                  <a:cubicBezTo>
                    <a:pt x="57" y="18"/>
                    <a:pt x="58" y="19"/>
                    <a:pt x="59" y="19"/>
                  </a:cubicBezTo>
                  <a:cubicBezTo>
                    <a:pt x="66" y="23"/>
                    <a:pt x="66" y="23"/>
                    <a:pt x="66" y="23"/>
                  </a:cubicBezTo>
                  <a:cubicBezTo>
                    <a:pt x="67" y="23"/>
                    <a:pt x="68" y="23"/>
                    <a:pt x="69" y="22"/>
                  </a:cubicBezTo>
                  <a:cubicBezTo>
                    <a:pt x="79" y="15"/>
                    <a:pt x="79" y="15"/>
                    <a:pt x="79" y="15"/>
                  </a:cubicBezTo>
                  <a:cubicBezTo>
                    <a:pt x="86" y="22"/>
                    <a:pt x="86" y="22"/>
                    <a:pt x="86" y="22"/>
                  </a:cubicBezTo>
                  <a:cubicBezTo>
                    <a:pt x="79" y="32"/>
                    <a:pt x="79" y="32"/>
                    <a:pt x="79" y="32"/>
                  </a:cubicBezTo>
                  <a:cubicBezTo>
                    <a:pt x="78" y="33"/>
                    <a:pt x="78" y="34"/>
                    <a:pt x="78" y="34"/>
                  </a:cubicBezTo>
                  <a:cubicBezTo>
                    <a:pt x="81" y="42"/>
                    <a:pt x="81" y="42"/>
                    <a:pt x="81" y="42"/>
                  </a:cubicBezTo>
                  <a:cubicBezTo>
                    <a:pt x="82" y="43"/>
                    <a:pt x="83" y="43"/>
                    <a:pt x="84" y="44"/>
                  </a:cubicBezTo>
                  <a:cubicBezTo>
                    <a:pt x="96" y="45"/>
                    <a:pt x="96" y="45"/>
                    <a:pt x="96" y="45"/>
                  </a:cubicBezTo>
                  <a:lnTo>
                    <a:pt x="96" y="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4872" tIns="42436" rIns="84872" bIns="42436" numCol="1" anchor="t" anchorCtr="0" compatLnSpc="1">
              <a:prstTxWarp prst="textNoShape">
                <a:avLst/>
              </a:prstTxWarp>
            </a:bodyPr>
            <a:lstStyle/>
            <a:p>
              <a:pPr defTabSz="905485"/>
              <a:endParaRPr lang="en-AU" sz="1782">
                <a:solidFill>
                  <a:prstClr val="black"/>
                </a:solidFill>
                <a:latin typeface="Aptos" panose="02110004020202020204"/>
              </a:endParaRPr>
            </a:p>
          </p:txBody>
        </p:sp>
        <p:sp>
          <p:nvSpPr>
            <p:cNvPr id="182" name="Freeform 85">
              <a:extLst>
                <a:ext uri="{FF2B5EF4-FFF2-40B4-BE49-F238E27FC236}">
                  <a16:creationId xmlns:a16="http://schemas.microsoft.com/office/drawing/2014/main" id="{1F91DFFA-E11F-A987-AB47-F5C5D50A91C6}"/>
                </a:ext>
              </a:extLst>
            </p:cNvPr>
            <p:cNvSpPr/>
            <p:nvPr/>
          </p:nvSpPr>
          <p:spPr bwMode="auto">
            <a:xfrm>
              <a:off x="2118518" y="3338265"/>
              <a:ext cx="131763" cy="131763"/>
            </a:xfrm>
            <a:custGeom>
              <a:avLst/>
              <a:gdLst>
                <a:gd name="T0" fmla="*/ 21 w 41"/>
                <a:gd name="T1" fmla="*/ 0 h 41"/>
                <a:gd name="T2" fmla="*/ 0 w 41"/>
                <a:gd name="T3" fmla="*/ 20 h 41"/>
                <a:gd name="T4" fmla="*/ 21 w 41"/>
                <a:gd name="T5" fmla="*/ 41 h 41"/>
                <a:gd name="T6" fmla="*/ 41 w 41"/>
                <a:gd name="T7" fmla="*/ 20 h 41"/>
                <a:gd name="T8" fmla="*/ 21 w 41"/>
                <a:gd name="T9" fmla="*/ 0 h 41"/>
                <a:gd name="T10" fmla="*/ 21 w 41"/>
                <a:gd name="T11" fmla="*/ 36 h 41"/>
                <a:gd name="T12" fmla="*/ 5 w 41"/>
                <a:gd name="T13" fmla="*/ 20 h 41"/>
                <a:gd name="T14" fmla="*/ 21 w 41"/>
                <a:gd name="T15" fmla="*/ 5 h 41"/>
                <a:gd name="T16" fmla="*/ 36 w 41"/>
                <a:gd name="T17" fmla="*/ 20 h 41"/>
                <a:gd name="T18" fmla="*/ 21 w 41"/>
                <a:gd name="T19" fmla="*/ 36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41">
                  <a:moveTo>
                    <a:pt x="21" y="0"/>
                  </a:moveTo>
                  <a:cubicBezTo>
                    <a:pt x="9" y="0"/>
                    <a:pt x="0" y="9"/>
                    <a:pt x="0" y="20"/>
                  </a:cubicBezTo>
                  <a:cubicBezTo>
                    <a:pt x="0" y="32"/>
                    <a:pt x="9" y="41"/>
                    <a:pt x="21" y="41"/>
                  </a:cubicBezTo>
                  <a:cubicBezTo>
                    <a:pt x="32" y="41"/>
                    <a:pt x="41" y="32"/>
                    <a:pt x="41" y="20"/>
                  </a:cubicBezTo>
                  <a:cubicBezTo>
                    <a:pt x="41" y="9"/>
                    <a:pt x="32" y="0"/>
                    <a:pt x="21" y="0"/>
                  </a:cubicBezTo>
                  <a:close/>
                  <a:moveTo>
                    <a:pt x="21" y="36"/>
                  </a:moveTo>
                  <a:cubicBezTo>
                    <a:pt x="12" y="36"/>
                    <a:pt x="5" y="29"/>
                    <a:pt x="5" y="20"/>
                  </a:cubicBezTo>
                  <a:cubicBezTo>
                    <a:pt x="5" y="12"/>
                    <a:pt x="12" y="5"/>
                    <a:pt x="21" y="5"/>
                  </a:cubicBezTo>
                  <a:cubicBezTo>
                    <a:pt x="29" y="5"/>
                    <a:pt x="36" y="12"/>
                    <a:pt x="36" y="20"/>
                  </a:cubicBezTo>
                  <a:cubicBezTo>
                    <a:pt x="36" y="29"/>
                    <a:pt x="29" y="36"/>
                    <a:pt x="2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4872" tIns="42436" rIns="84872" bIns="42436" numCol="1" anchor="t" anchorCtr="0" compatLnSpc="1">
              <a:prstTxWarp prst="textNoShape">
                <a:avLst/>
              </a:prstTxWarp>
            </a:bodyPr>
            <a:lstStyle/>
            <a:p>
              <a:pPr defTabSz="905485"/>
              <a:endParaRPr lang="en-AU" sz="1782">
                <a:solidFill>
                  <a:prstClr val="black"/>
                </a:solidFill>
                <a:latin typeface="Aptos" panose="02110004020202020204"/>
              </a:endParaRPr>
            </a:p>
          </p:txBody>
        </p:sp>
        <p:sp>
          <p:nvSpPr>
            <p:cNvPr id="183" name="Freeform 86">
              <a:extLst>
                <a:ext uri="{FF2B5EF4-FFF2-40B4-BE49-F238E27FC236}">
                  <a16:creationId xmlns:a16="http://schemas.microsoft.com/office/drawing/2014/main" id="{C72E2E94-6248-4508-A28A-8422503A94F1}"/>
                </a:ext>
              </a:extLst>
            </p:cNvPr>
            <p:cNvSpPr/>
            <p:nvPr/>
          </p:nvSpPr>
          <p:spPr bwMode="auto">
            <a:xfrm>
              <a:off x="1799431" y="3395415"/>
              <a:ext cx="239713" cy="239713"/>
            </a:xfrm>
            <a:custGeom>
              <a:avLst/>
              <a:gdLst>
                <a:gd name="T0" fmla="*/ 59 w 75"/>
                <a:gd name="T1" fmla="*/ 56 h 75"/>
                <a:gd name="T2" fmla="*/ 70 w 75"/>
                <a:gd name="T3" fmla="*/ 58 h 75"/>
                <a:gd name="T4" fmla="*/ 74 w 75"/>
                <a:gd name="T5" fmla="*/ 44 h 75"/>
                <a:gd name="T6" fmla="*/ 66 w 75"/>
                <a:gd name="T7" fmla="*/ 36 h 75"/>
                <a:gd name="T8" fmla="*/ 75 w 75"/>
                <a:gd name="T9" fmla="*/ 29 h 75"/>
                <a:gd name="T10" fmla="*/ 67 w 75"/>
                <a:gd name="T11" fmla="*/ 17 h 75"/>
                <a:gd name="T12" fmla="*/ 56 w 75"/>
                <a:gd name="T13" fmla="*/ 17 h 75"/>
                <a:gd name="T14" fmla="*/ 58 w 75"/>
                <a:gd name="T15" fmla="*/ 5 h 75"/>
                <a:gd name="T16" fmla="*/ 44 w 75"/>
                <a:gd name="T17" fmla="*/ 2 h 75"/>
                <a:gd name="T18" fmla="*/ 36 w 75"/>
                <a:gd name="T19" fmla="*/ 10 h 75"/>
                <a:gd name="T20" fmla="*/ 29 w 75"/>
                <a:gd name="T21" fmla="*/ 1 h 75"/>
                <a:gd name="T22" fmla="*/ 17 w 75"/>
                <a:gd name="T23" fmla="*/ 9 h 75"/>
                <a:gd name="T24" fmla="*/ 17 w 75"/>
                <a:gd name="T25" fmla="*/ 19 h 75"/>
                <a:gd name="T26" fmla="*/ 5 w 75"/>
                <a:gd name="T27" fmla="*/ 18 h 75"/>
                <a:gd name="T28" fmla="*/ 2 w 75"/>
                <a:gd name="T29" fmla="*/ 32 h 75"/>
                <a:gd name="T30" fmla="*/ 10 w 75"/>
                <a:gd name="T31" fmla="*/ 39 h 75"/>
                <a:gd name="T32" fmla="*/ 1 w 75"/>
                <a:gd name="T33" fmla="*/ 47 h 75"/>
                <a:gd name="T34" fmla="*/ 9 w 75"/>
                <a:gd name="T35" fmla="*/ 59 h 75"/>
                <a:gd name="T36" fmla="*/ 19 w 75"/>
                <a:gd name="T37" fmla="*/ 58 h 75"/>
                <a:gd name="T38" fmla="*/ 18 w 75"/>
                <a:gd name="T39" fmla="*/ 70 h 75"/>
                <a:gd name="T40" fmla="*/ 32 w 75"/>
                <a:gd name="T41" fmla="*/ 74 h 75"/>
                <a:gd name="T42" fmla="*/ 39 w 75"/>
                <a:gd name="T43" fmla="*/ 66 h 75"/>
                <a:gd name="T44" fmla="*/ 46 w 75"/>
                <a:gd name="T45" fmla="*/ 75 h 75"/>
                <a:gd name="T46" fmla="*/ 58 w 75"/>
                <a:gd name="T47" fmla="*/ 70 h 75"/>
                <a:gd name="T48" fmla="*/ 56 w 75"/>
                <a:gd name="T49" fmla="*/ 58 h 75"/>
                <a:gd name="T50" fmla="*/ 53 w 75"/>
                <a:gd name="T51" fmla="*/ 66 h 75"/>
                <a:gd name="T52" fmla="*/ 43 w 75"/>
                <a:gd name="T53" fmla="*/ 62 h 75"/>
                <a:gd name="T54" fmla="*/ 35 w 75"/>
                <a:gd name="T55" fmla="*/ 60 h 75"/>
                <a:gd name="T56" fmla="*/ 29 w 75"/>
                <a:gd name="T57" fmla="*/ 69 h 75"/>
                <a:gd name="T58" fmla="*/ 25 w 75"/>
                <a:gd name="T59" fmla="*/ 58 h 75"/>
                <a:gd name="T60" fmla="*/ 20 w 75"/>
                <a:gd name="T61" fmla="*/ 52 h 75"/>
                <a:gd name="T62" fmla="*/ 9 w 75"/>
                <a:gd name="T63" fmla="*/ 53 h 75"/>
                <a:gd name="T64" fmla="*/ 14 w 75"/>
                <a:gd name="T65" fmla="*/ 43 h 75"/>
                <a:gd name="T66" fmla="*/ 15 w 75"/>
                <a:gd name="T67" fmla="*/ 35 h 75"/>
                <a:gd name="T68" fmla="*/ 7 w 75"/>
                <a:gd name="T69" fmla="*/ 29 h 75"/>
                <a:gd name="T70" fmla="*/ 17 w 75"/>
                <a:gd name="T71" fmla="*/ 25 h 75"/>
                <a:gd name="T72" fmla="*/ 24 w 75"/>
                <a:gd name="T73" fmla="*/ 20 h 75"/>
                <a:gd name="T74" fmla="*/ 22 w 75"/>
                <a:gd name="T75" fmla="*/ 9 h 75"/>
                <a:gd name="T76" fmla="*/ 33 w 75"/>
                <a:gd name="T77" fmla="*/ 14 h 75"/>
                <a:gd name="T78" fmla="*/ 41 w 75"/>
                <a:gd name="T79" fmla="*/ 15 h 75"/>
                <a:gd name="T80" fmla="*/ 47 w 75"/>
                <a:gd name="T81" fmla="*/ 7 h 75"/>
                <a:gd name="T82" fmla="*/ 51 w 75"/>
                <a:gd name="T83" fmla="*/ 17 h 75"/>
                <a:gd name="T84" fmla="*/ 56 w 75"/>
                <a:gd name="T85" fmla="*/ 24 h 75"/>
                <a:gd name="T86" fmla="*/ 66 w 75"/>
                <a:gd name="T87" fmla="*/ 22 h 75"/>
                <a:gd name="T88" fmla="*/ 62 w 75"/>
                <a:gd name="T89" fmla="*/ 33 h 75"/>
                <a:gd name="T90" fmla="*/ 60 w 75"/>
                <a:gd name="T91" fmla="*/ 41 h 75"/>
                <a:gd name="T92" fmla="*/ 69 w 75"/>
                <a:gd name="T93" fmla="*/ 47 h 75"/>
                <a:gd name="T94" fmla="*/ 58 w 75"/>
                <a:gd name="T95" fmla="*/ 51 h 75"/>
                <a:gd name="T96" fmla="*/ 52 w 75"/>
                <a:gd name="T97" fmla="*/ 56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5" h="75">
                  <a:moveTo>
                    <a:pt x="56" y="58"/>
                  </a:moveTo>
                  <a:cubicBezTo>
                    <a:pt x="59" y="56"/>
                    <a:pt x="59" y="56"/>
                    <a:pt x="59" y="56"/>
                  </a:cubicBezTo>
                  <a:cubicBezTo>
                    <a:pt x="67" y="59"/>
                    <a:pt x="67" y="59"/>
                    <a:pt x="67" y="59"/>
                  </a:cubicBezTo>
                  <a:cubicBezTo>
                    <a:pt x="68" y="59"/>
                    <a:pt x="70" y="59"/>
                    <a:pt x="70" y="58"/>
                  </a:cubicBezTo>
                  <a:cubicBezTo>
                    <a:pt x="75" y="47"/>
                    <a:pt x="75" y="47"/>
                    <a:pt x="75" y="47"/>
                  </a:cubicBezTo>
                  <a:cubicBezTo>
                    <a:pt x="75" y="46"/>
                    <a:pt x="75" y="44"/>
                    <a:pt x="74" y="44"/>
                  </a:cubicBezTo>
                  <a:cubicBezTo>
                    <a:pt x="66" y="39"/>
                    <a:pt x="66" y="39"/>
                    <a:pt x="66" y="39"/>
                  </a:cubicBezTo>
                  <a:cubicBezTo>
                    <a:pt x="66" y="36"/>
                    <a:pt x="66" y="36"/>
                    <a:pt x="66" y="36"/>
                  </a:cubicBezTo>
                  <a:cubicBezTo>
                    <a:pt x="74" y="32"/>
                    <a:pt x="74" y="32"/>
                    <a:pt x="74" y="32"/>
                  </a:cubicBezTo>
                  <a:cubicBezTo>
                    <a:pt x="75" y="31"/>
                    <a:pt x="75" y="30"/>
                    <a:pt x="75" y="29"/>
                  </a:cubicBezTo>
                  <a:cubicBezTo>
                    <a:pt x="70" y="18"/>
                    <a:pt x="70" y="18"/>
                    <a:pt x="70" y="18"/>
                  </a:cubicBezTo>
                  <a:cubicBezTo>
                    <a:pt x="70" y="17"/>
                    <a:pt x="68" y="16"/>
                    <a:pt x="67" y="17"/>
                  </a:cubicBezTo>
                  <a:cubicBezTo>
                    <a:pt x="59" y="19"/>
                    <a:pt x="59" y="19"/>
                    <a:pt x="59" y="19"/>
                  </a:cubicBezTo>
                  <a:cubicBezTo>
                    <a:pt x="56" y="17"/>
                    <a:pt x="56" y="17"/>
                    <a:pt x="56" y="17"/>
                  </a:cubicBezTo>
                  <a:cubicBezTo>
                    <a:pt x="59" y="9"/>
                    <a:pt x="59" y="9"/>
                    <a:pt x="59" y="9"/>
                  </a:cubicBezTo>
                  <a:cubicBezTo>
                    <a:pt x="59" y="7"/>
                    <a:pt x="59" y="6"/>
                    <a:pt x="58" y="5"/>
                  </a:cubicBezTo>
                  <a:cubicBezTo>
                    <a:pt x="47" y="1"/>
                    <a:pt x="47" y="1"/>
                    <a:pt x="47" y="1"/>
                  </a:cubicBezTo>
                  <a:cubicBezTo>
                    <a:pt x="46" y="0"/>
                    <a:pt x="44" y="1"/>
                    <a:pt x="44" y="2"/>
                  </a:cubicBezTo>
                  <a:cubicBezTo>
                    <a:pt x="39" y="10"/>
                    <a:pt x="39" y="10"/>
                    <a:pt x="39" y="10"/>
                  </a:cubicBezTo>
                  <a:cubicBezTo>
                    <a:pt x="36" y="10"/>
                    <a:pt x="36" y="10"/>
                    <a:pt x="36" y="10"/>
                  </a:cubicBezTo>
                  <a:cubicBezTo>
                    <a:pt x="32" y="2"/>
                    <a:pt x="32" y="2"/>
                    <a:pt x="32" y="2"/>
                  </a:cubicBezTo>
                  <a:cubicBezTo>
                    <a:pt x="31" y="1"/>
                    <a:pt x="30" y="0"/>
                    <a:pt x="29" y="1"/>
                  </a:cubicBezTo>
                  <a:cubicBezTo>
                    <a:pt x="18" y="5"/>
                    <a:pt x="18" y="5"/>
                    <a:pt x="18" y="5"/>
                  </a:cubicBezTo>
                  <a:cubicBezTo>
                    <a:pt x="17" y="6"/>
                    <a:pt x="16" y="7"/>
                    <a:pt x="17" y="9"/>
                  </a:cubicBezTo>
                  <a:cubicBezTo>
                    <a:pt x="19" y="17"/>
                    <a:pt x="19" y="17"/>
                    <a:pt x="19" y="17"/>
                  </a:cubicBezTo>
                  <a:cubicBezTo>
                    <a:pt x="17" y="19"/>
                    <a:pt x="17" y="19"/>
                    <a:pt x="17" y="19"/>
                  </a:cubicBezTo>
                  <a:cubicBezTo>
                    <a:pt x="9" y="17"/>
                    <a:pt x="9" y="17"/>
                    <a:pt x="9" y="17"/>
                  </a:cubicBezTo>
                  <a:cubicBezTo>
                    <a:pt x="7" y="16"/>
                    <a:pt x="6" y="17"/>
                    <a:pt x="5" y="18"/>
                  </a:cubicBezTo>
                  <a:cubicBezTo>
                    <a:pt x="1" y="29"/>
                    <a:pt x="1" y="29"/>
                    <a:pt x="1" y="29"/>
                  </a:cubicBezTo>
                  <a:cubicBezTo>
                    <a:pt x="0" y="30"/>
                    <a:pt x="1" y="31"/>
                    <a:pt x="2" y="32"/>
                  </a:cubicBezTo>
                  <a:cubicBezTo>
                    <a:pt x="10" y="36"/>
                    <a:pt x="10" y="36"/>
                    <a:pt x="10" y="36"/>
                  </a:cubicBezTo>
                  <a:cubicBezTo>
                    <a:pt x="10" y="39"/>
                    <a:pt x="10" y="39"/>
                    <a:pt x="10" y="39"/>
                  </a:cubicBezTo>
                  <a:cubicBezTo>
                    <a:pt x="2" y="44"/>
                    <a:pt x="2" y="44"/>
                    <a:pt x="2" y="44"/>
                  </a:cubicBezTo>
                  <a:cubicBezTo>
                    <a:pt x="1" y="44"/>
                    <a:pt x="0" y="46"/>
                    <a:pt x="1" y="47"/>
                  </a:cubicBezTo>
                  <a:cubicBezTo>
                    <a:pt x="5" y="58"/>
                    <a:pt x="5" y="58"/>
                    <a:pt x="5" y="58"/>
                  </a:cubicBezTo>
                  <a:cubicBezTo>
                    <a:pt x="6" y="59"/>
                    <a:pt x="7" y="59"/>
                    <a:pt x="9" y="59"/>
                  </a:cubicBezTo>
                  <a:cubicBezTo>
                    <a:pt x="17" y="56"/>
                    <a:pt x="17" y="56"/>
                    <a:pt x="17" y="56"/>
                  </a:cubicBezTo>
                  <a:cubicBezTo>
                    <a:pt x="19" y="58"/>
                    <a:pt x="19" y="58"/>
                    <a:pt x="19" y="58"/>
                  </a:cubicBezTo>
                  <a:cubicBezTo>
                    <a:pt x="17" y="67"/>
                    <a:pt x="17" y="67"/>
                    <a:pt x="17" y="67"/>
                  </a:cubicBezTo>
                  <a:cubicBezTo>
                    <a:pt x="16" y="68"/>
                    <a:pt x="17" y="70"/>
                    <a:pt x="18" y="70"/>
                  </a:cubicBezTo>
                  <a:cubicBezTo>
                    <a:pt x="29" y="75"/>
                    <a:pt x="29" y="75"/>
                    <a:pt x="29" y="75"/>
                  </a:cubicBezTo>
                  <a:cubicBezTo>
                    <a:pt x="30" y="75"/>
                    <a:pt x="31" y="75"/>
                    <a:pt x="32" y="74"/>
                  </a:cubicBezTo>
                  <a:cubicBezTo>
                    <a:pt x="36" y="66"/>
                    <a:pt x="36" y="66"/>
                    <a:pt x="36" y="66"/>
                  </a:cubicBezTo>
                  <a:cubicBezTo>
                    <a:pt x="39" y="66"/>
                    <a:pt x="39" y="66"/>
                    <a:pt x="39" y="66"/>
                  </a:cubicBezTo>
                  <a:cubicBezTo>
                    <a:pt x="44" y="74"/>
                    <a:pt x="44" y="74"/>
                    <a:pt x="44" y="74"/>
                  </a:cubicBezTo>
                  <a:cubicBezTo>
                    <a:pt x="44" y="74"/>
                    <a:pt x="45" y="75"/>
                    <a:pt x="46" y="75"/>
                  </a:cubicBezTo>
                  <a:cubicBezTo>
                    <a:pt x="46" y="75"/>
                    <a:pt x="47" y="75"/>
                    <a:pt x="47" y="75"/>
                  </a:cubicBezTo>
                  <a:cubicBezTo>
                    <a:pt x="58" y="70"/>
                    <a:pt x="58" y="70"/>
                    <a:pt x="58" y="70"/>
                  </a:cubicBezTo>
                  <a:cubicBezTo>
                    <a:pt x="59" y="70"/>
                    <a:pt x="59" y="68"/>
                    <a:pt x="59" y="67"/>
                  </a:cubicBezTo>
                  <a:lnTo>
                    <a:pt x="56" y="58"/>
                  </a:lnTo>
                  <a:close/>
                  <a:moveTo>
                    <a:pt x="51" y="58"/>
                  </a:moveTo>
                  <a:cubicBezTo>
                    <a:pt x="53" y="66"/>
                    <a:pt x="53" y="66"/>
                    <a:pt x="53" y="66"/>
                  </a:cubicBezTo>
                  <a:cubicBezTo>
                    <a:pt x="47" y="69"/>
                    <a:pt x="47" y="69"/>
                    <a:pt x="47" y="69"/>
                  </a:cubicBezTo>
                  <a:cubicBezTo>
                    <a:pt x="43" y="62"/>
                    <a:pt x="43" y="62"/>
                    <a:pt x="43" y="62"/>
                  </a:cubicBezTo>
                  <a:cubicBezTo>
                    <a:pt x="43" y="61"/>
                    <a:pt x="42" y="60"/>
                    <a:pt x="41" y="60"/>
                  </a:cubicBezTo>
                  <a:cubicBezTo>
                    <a:pt x="35" y="60"/>
                    <a:pt x="35" y="60"/>
                    <a:pt x="35" y="60"/>
                  </a:cubicBezTo>
                  <a:cubicBezTo>
                    <a:pt x="34" y="60"/>
                    <a:pt x="33" y="61"/>
                    <a:pt x="33" y="62"/>
                  </a:cubicBezTo>
                  <a:cubicBezTo>
                    <a:pt x="29" y="69"/>
                    <a:pt x="29" y="69"/>
                    <a:pt x="29" y="69"/>
                  </a:cubicBezTo>
                  <a:cubicBezTo>
                    <a:pt x="22" y="66"/>
                    <a:pt x="22" y="66"/>
                    <a:pt x="22" y="66"/>
                  </a:cubicBezTo>
                  <a:cubicBezTo>
                    <a:pt x="25" y="58"/>
                    <a:pt x="25" y="58"/>
                    <a:pt x="25" y="58"/>
                  </a:cubicBezTo>
                  <a:cubicBezTo>
                    <a:pt x="25" y="58"/>
                    <a:pt x="25" y="57"/>
                    <a:pt x="24" y="56"/>
                  </a:cubicBezTo>
                  <a:cubicBezTo>
                    <a:pt x="20" y="52"/>
                    <a:pt x="20" y="52"/>
                    <a:pt x="20" y="52"/>
                  </a:cubicBezTo>
                  <a:cubicBezTo>
                    <a:pt x="19" y="51"/>
                    <a:pt x="18" y="51"/>
                    <a:pt x="17" y="51"/>
                  </a:cubicBezTo>
                  <a:cubicBezTo>
                    <a:pt x="9" y="53"/>
                    <a:pt x="9" y="53"/>
                    <a:pt x="9" y="53"/>
                  </a:cubicBezTo>
                  <a:cubicBezTo>
                    <a:pt x="7" y="47"/>
                    <a:pt x="7" y="47"/>
                    <a:pt x="7" y="47"/>
                  </a:cubicBezTo>
                  <a:cubicBezTo>
                    <a:pt x="14" y="43"/>
                    <a:pt x="14" y="43"/>
                    <a:pt x="14" y="43"/>
                  </a:cubicBezTo>
                  <a:cubicBezTo>
                    <a:pt x="15" y="43"/>
                    <a:pt x="15" y="42"/>
                    <a:pt x="15" y="41"/>
                  </a:cubicBezTo>
                  <a:cubicBezTo>
                    <a:pt x="15" y="35"/>
                    <a:pt x="15" y="35"/>
                    <a:pt x="15" y="35"/>
                  </a:cubicBezTo>
                  <a:cubicBezTo>
                    <a:pt x="15" y="34"/>
                    <a:pt x="15" y="33"/>
                    <a:pt x="14" y="33"/>
                  </a:cubicBezTo>
                  <a:cubicBezTo>
                    <a:pt x="7" y="29"/>
                    <a:pt x="7" y="29"/>
                    <a:pt x="7" y="29"/>
                  </a:cubicBezTo>
                  <a:cubicBezTo>
                    <a:pt x="9" y="22"/>
                    <a:pt x="9" y="22"/>
                    <a:pt x="9" y="22"/>
                  </a:cubicBezTo>
                  <a:cubicBezTo>
                    <a:pt x="17" y="25"/>
                    <a:pt x="17" y="25"/>
                    <a:pt x="17" y="25"/>
                  </a:cubicBezTo>
                  <a:cubicBezTo>
                    <a:pt x="18" y="25"/>
                    <a:pt x="19" y="25"/>
                    <a:pt x="20" y="24"/>
                  </a:cubicBezTo>
                  <a:cubicBezTo>
                    <a:pt x="24" y="20"/>
                    <a:pt x="24" y="20"/>
                    <a:pt x="24" y="20"/>
                  </a:cubicBezTo>
                  <a:cubicBezTo>
                    <a:pt x="25" y="19"/>
                    <a:pt x="25" y="18"/>
                    <a:pt x="25" y="17"/>
                  </a:cubicBezTo>
                  <a:cubicBezTo>
                    <a:pt x="22" y="9"/>
                    <a:pt x="22" y="9"/>
                    <a:pt x="22" y="9"/>
                  </a:cubicBezTo>
                  <a:cubicBezTo>
                    <a:pt x="29" y="7"/>
                    <a:pt x="29" y="7"/>
                    <a:pt x="29" y="7"/>
                  </a:cubicBezTo>
                  <a:cubicBezTo>
                    <a:pt x="33" y="14"/>
                    <a:pt x="33" y="14"/>
                    <a:pt x="33" y="14"/>
                  </a:cubicBezTo>
                  <a:cubicBezTo>
                    <a:pt x="33" y="15"/>
                    <a:pt x="34" y="15"/>
                    <a:pt x="35" y="15"/>
                  </a:cubicBezTo>
                  <a:cubicBezTo>
                    <a:pt x="41" y="15"/>
                    <a:pt x="41" y="15"/>
                    <a:pt x="41" y="15"/>
                  </a:cubicBezTo>
                  <a:cubicBezTo>
                    <a:pt x="42" y="15"/>
                    <a:pt x="43" y="15"/>
                    <a:pt x="43" y="14"/>
                  </a:cubicBezTo>
                  <a:cubicBezTo>
                    <a:pt x="47" y="7"/>
                    <a:pt x="47" y="7"/>
                    <a:pt x="47" y="7"/>
                  </a:cubicBezTo>
                  <a:cubicBezTo>
                    <a:pt x="53" y="9"/>
                    <a:pt x="53" y="9"/>
                    <a:pt x="53" y="9"/>
                  </a:cubicBezTo>
                  <a:cubicBezTo>
                    <a:pt x="51" y="17"/>
                    <a:pt x="51" y="17"/>
                    <a:pt x="51" y="17"/>
                  </a:cubicBezTo>
                  <a:cubicBezTo>
                    <a:pt x="51" y="18"/>
                    <a:pt x="51" y="19"/>
                    <a:pt x="52" y="20"/>
                  </a:cubicBezTo>
                  <a:cubicBezTo>
                    <a:pt x="56" y="24"/>
                    <a:pt x="56" y="24"/>
                    <a:pt x="56" y="24"/>
                  </a:cubicBezTo>
                  <a:cubicBezTo>
                    <a:pt x="57" y="25"/>
                    <a:pt x="58" y="25"/>
                    <a:pt x="58" y="25"/>
                  </a:cubicBezTo>
                  <a:cubicBezTo>
                    <a:pt x="66" y="22"/>
                    <a:pt x="66" y="22"/>
                    <a:pt x="66" y="22"/>
                  </a:cubicBezTo>
                  <a:cubicBezTo>
                    <a:pt x="69" y="29"/>
                    <a:pt x="69" y="29"/>
                    <a:pt x="69" y="29"/>
                  </a:cubicBezTo>
                  <a:cubicBezTo>
                    <a:pt x="62" y="33"/>
                    <a:pt x="62" y="33"/>
                    <a:pt x="62" y="33"/>
                  </a:cubicBezTo>
                  <a:cubicBezTo>
                    <a:pt x="61" y="33"/>
                    <a:pt x="60" y="34"/>
                    <a:pt x="60" y="35"/>
                  </a:cubicBezTo>
                  <a:cubicBezTo>
                    <a:pt x="60" y="41"/>
                    <a:pt x="60" y="41"/>
                    <a:pt x="60" y="41"/>
                  </a:cubicBezTo>
                  <a:cubicBezTo>
                    <a:pt x="60" y="42"/>
                    <a:pt x="61" y="43"/>
                    <a:pt x="62" y="43"/>
                  </a:cubicBezTo>
                  <a:cubicBezTo>
                    <a:pt x="69" y="47"/>
                    <a:pt x="69" y="47"/>
                    <a:pt x="69" y="47"/>
                  </a:cubicBezTo>
                  <a:cubicBezTo>
                    <a:pt x="66" y="53"/>
                    <a:pt x="66" y="53"/>
                    <a:pt x="66" y="53"/>
                  </a:cubicBezTo>
                  <a:cubicBezTo>
                    <a:pt x="58" y="51"/>
                    <a:pt x="58" y="51"/>
                    <a:pt x="58" y="51"/>
                  </a:cubicBezTo>
                  <a:cubicBezTo>
                    <a:pt x="58" y="51"/>
                    <a:pt x="57" y="51"/>
                    <a:pt x="56" y="52"/>
                  </a:cubicBezTo>
                  <a:cubicBezTo>
                    <a:pt x="52" y="56"/>
                    <a:pt x="52" y="56"/>
                    <a:pt x="52" y="56"/>
                  </a:cubicBezTo>
                  <a:cubicBezTo>
                    <a:pt x="51" y="57"/>
                    <a:pt x="51" y="58"/>
                    <a:pt x="51" y="5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4872" tIns="42436" rIns="84872" bIns="42436" numCol="1" anchor="t" anchorCtr="0" compatLnSpc="1">
              <a:prstTxWarp prst="textNoShape">
                <a:avLst/>
              </a:prstTxWarp>
            </a:bodyPr>
            <a:lstStyle/>
            <a:p>
              <a:pPr defTabSz="905485"/>
              <a:endParaRPr lang="en-AU" sz="1782">
                <a:solidFill>
                  <a:prstClr val="black"/>
                </a:solidFill>
                <a:latin typeface="Aptos" panose="02110004020202020204"/>
              </a:endParaRPr>
            </a:p>
          </p:txBody>
        </p:sp>
        <p:sp>
          <p:nvSpPr>
            <p:cNvPr id="184" name="Freeform 87">
              <a:extLst>
                <a:ext uri="{FF2B5EF4-FFF2-40B4-BE49-F238E27FC236}">
                  <a16:creationId xmlns:a16="http://schemas.microsoft.com/office/drawing/2014/main" id="{5FDF2841-1ADE-99CE-EE96-5C21BD0FF305}"/>
                </a:ext>
              </a:extLst>
            </p:cNvPr>
            <p:cNvSpPr/>
            <p:nvPr/>
          </p:nvSpPr>
          <p:spPr bwMode="auto">
            <a:xfrm>
              <a:off x="1870868" y="3466852"/>
              <a:ext cx="107950" cy="101600"/>
            </a:xfrm>
            <a:custGeom>
              <a:avLst/>
              <a:gdLst>
                <a:gd name="T0" fmla="*/ 22 w 34"/>
                <a:gd name="T1" fmla="*/ 1 h 32"/>
                <a:gd name="T2" fmla="*/ 10 w 34"/>
                <a:gd name="T3" fmla="*/ 1 h 32"/>
                <a:gd name="T4" fmla="*/ 1 w 34"/>
                <a:gd name="T5" fmla="*/ 10 h 32"/>
                <a:gd name="T6" fmla="*/ 1 w 34"/>
                <a:gd name="T7" fmla="*/ 22 h 32"/>
                <a:gd name="T8" fmla="*/ 10 w 34"/>
                <a:gd name="T9" fmla="*/ 30 h 32"/>
                <a:gd name="T10" fmla="*/ 16 w 34"/>
                <a:gd name="T11" fmla="*/ 32 h 32"/>
                <a:gd name="T12" fmla="*/ 30 w 34"/>
                <a:gd name="T13" fmla="*/ 22 h 32"/>
                <a:gd name="T14" fmla="*/ 22 w 34"/>
                <a:gd name="T15" fmla="*/ 1 h 32"/>
                <a:gd name="T16" fmla="*/ 26 w 34"/>
                <a:gd name="T17" fmla="*/ 20 h 32"/>
                <a:gd name="T18" fmla="*/ 12 w 34"/>
                <a:gd name="T19" fmla="*/ 26 h 32"/>
                <a:gd name="T20" fmla="*/ 6 w 34"/>
                <a:gd name="T21" fmla="*/ 20 h 32"/>
                <a:gd name="T22" fmla="*/ 6 w 34"/>
                <a:gd name="T23" fmla="*/ 12 h 32"/>
                <a:gd name="T24" fmla="*/ 12 w 34"/>
                <a:gd name="T25" fmla="*/ 6 h 32"/>
                <a:gd name="T26" fmla="*/ 16 w 34"/>
                <a:gd name="T27" fmla="*/ 5 h 32"/>
                <a:gd name="T28" fmla="*/ 20 w 34"/>
                <a:gd name="T29" fmla="*/ 6 h 32"/>
                <a:gd name="T30" fmla="*/ 26 w 34"/>
                <a:gd name="T31" fmla="*/ 2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4" h="32">
                  <a:moveTo>
                    <a:pt x="22" y="1"/>
                  </a:moveTo>
                  <a:cubicBezTo>
                    <a:pt x="18" y="0"/>
                    <a:pt x="14" y="0"/>
                    <a:pt x="10" y="1"/>
                  </a:cubicBezTo>
                  <a:cubicBezTo>
                    <a:pt x="6" y="3"/>
                    <a:pt x="3" y="6"/>
                    <a:pt x="1" y="10"/>
                  </a:cubicBezTo>
                  <a:cubicBezTo>
                    <a:pt x="0" y="14"/>
                    <a:pt x="0" y="18"/>
                    <a:pt x="1" y="22"/>
                  </a:cubicBezTo>
                  <a:cubicBezTo>
                    <a:pt x="3" y="26"/>
                    <a:pt x="6" y="29"/>
                    <a:pt x="10" y="30"/>
                  </a:cubicBezTo>
                  <a:cubicBezTo>
                    <a:pt x="12" y="31"/>
                    <a:pt x="14" y="32"/>
                    <a:pt x="16" y="32"/>
                  </a:cubicBezTo>
                  <a:cubicBezTo>
                    <a:pt x="22" y="32"/>
                    <a:pt x="28" y="28"/>
                    <a:pt x="30" y="22"/>
                  </a:cubicBezTo>
                  <a:cubicBezTo>
                    <a:pt x="34" y="14"/>
                    <a:pt x="30" y="5"/>
                    <a:pt x="22" y="1"/>
                  </a:cubicBezTo>
                  <a:close/>
                  <a:moveTo>
                    <a:pt x="26" y="20"/>
                  </a:moveTo>
                  <a:cubicBezTo>
                    <a:pt x="23" y="25"/>
                    <a:pt x="17" y="28"/>
                    <a:pt x="12" y="26"/>
                  </a:cubicBezTo>
                  <a:cubicBezTo>
                    <a:pt x="9" y="24"/>
                    <a:pt x="7" y="22"/>
                    <a:pt x="6" y="20"/>
                  </a:cubicBezTo>
                  <a:cubicBezTo>
                    <a:pt x="5" y="17"/>
                    <a:pt x="5" y="14"/>
                    <a:pt x="6" y="12"/>
                  </a:cubicBezTo>
                  <a:cubicBezTo>
                    <a:pt x="7" y="9"/>
                    <a:pt x="9" y="7"/>
                    <a:pt x="12" y="6"/>
                  </a:cubicBezTo>
                  <a:cubicBezTo>
                    <a:pt x="13" y="6"/>
                    <a:pt x="14" y="5"/>
                    <a:pt x="16" y="5"/>
                  </a:cubicBezTo>
                  <a:cubicBezTo>
                    <a:pt x="17" y="5"/>
                    <a:pt x="19" y="6"/>
                    <a:pt x="20" y="6"/>
                  </a:cubicBezTo>
                  <a:cubicBezTo>
                    <a:pt x="25" y="8"/>
                    <a:pt x="28" y="15"/>
                    <a:pt x="26"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4872" tIns="42436" rIns="84872" bIns="42436" numCol="1" anchor="t" anchorCtr="0" compatLnSpc="1">
              <a:prstTxWarp prst="textNoShape">
                <a:avLst/>
              </a:prstTxWarp>
            </a:bodyPr>
            <a:lstStyle/>
            <a:p>
              <a:pPr defTabSz="905485"/>
              <a:endParaRPr lang="en-AU" sz="1782">
                <a:solidFill>
                  <a:prstClr val="black"/>
                </a:solidFill>
                <a:latin typeface="Aptos" panose="02110004020202020204"/>
              </a:endParaRPr>
            </a:p>
          </p:txBody>
        </p:sp>
        <p:sp>
          <p:nvSpPr>
            <p:cNvPr id="185" name="Freeform 88">
              <a:extLst>
                <a:ext uri="{FF2B5EF4-FFF2-40B4-BE49-F238E27FC236}">
                  <a16:creationId xmlns:a16="http://schemas.microsoft.com/office/drawing/2014/main" id="{4A624866-5CF2-F0A2-80DC-0E49863AC9DB}"/>
                </a:ext>
              </a:extLst>
            </p:cNvPr>
            <p:cNvSpPr/>
            <p:nvPr/>
          </p:nvSpPr>
          <p:spPr bwMode="auto">
            <a:xfrm>
              <a:off x="2058193" y="3619252"/>
              <a:ext cx="88900" cy="92075"/>
            </a:xfrm>
            <a:custGeom>
              <a:avLst/>
              <a:gdLst>
                <a:gd name="T0" fmla="*/ 19 w 28"/>
                <a:gd name="T1" fmla="*/ 3 h 29"/>
                <a:gd name="T2" fmla="*/ 1 w 28"/>
                <a:gd name="T3" fmla="*/ 10 h 29"/>
                <a:gd name="T4" fmla="*/ 1 w 28"/>
                <a:gd name="T5" fmla="*/ 10 h 29"/>
                <a:gd name="T6" fmla="*/ 1 w 28"/>
                <a:gd name="T7" fmla="*/ 20 h 29"/>
                <a:gd name="T8" fmla="*/ 8 w 28"/>
                <a:gd name="T9" fmla="*/ 28 h 29"/>
                <a:gd name="T10" fmla="*/ 13 w 28"/>
                <a:gd name="T11" fmla="*/ 29 h 29"/>
                <a:gd name="T12" fmla="*/ 19 w 28"/>
                <a:gd name="T13" fmla="*/ 28 h 29"/>
                <a:gd name="T14" fmla="*/ 26 w 28"/>
                <a:gd name="T15" fmla="*/ 20 h 29"/>
                <a:gd name="T16" fmla="*/ 19 w 28"/>
                <a:gd name="T17" fmla="*/ 3 h 29"/>
                <a:gd name="T18" fmla="*/ 21 w 28"/>
                <a:gd name="T19" fmla="*/ 18 h 29"/>
                <a:gd name="T20" fmla="*/ 17 w 28"/>
                <a:gd name="T21" fmla="*/ 23 h 29"/>
                <a:gd name="T22" fmla="*/ 10 w 28"/>
                <a:gd name="T23" fmla="*/ 23 h 29"/>
                <a:gd name="T24" fmla="*/ 6 w 28"/>
                <a:gd name="T25" fmla="*/ 18 h 29"/>
                <a:gd name="T26" fmla="*/ 6 w 28"/>
                <a:gd name="T27" fmla="*/ 12 h 29"/>
                <a:gd name="T28" fmla="*/ 17 w 28"/>
                <a:gd name="T29" fmla="*/ 8 h 29"/>
                <a:gd name="T30" fmla="*/ 21 w 28"/>
                <a:gd name="T31" fmla="*/ 18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 h="29">
                  <a:moveTo>
                    <a:pt x="19" y="3"/>
                  </a:moveTo>
                  <a:cubicBezTo>
                    <a:pt x="12" y="0"/>
                    <a:pt x="4" y="4"/>
                    <a:pt x="1" y="10"/>
                  </a:cubicBezTo>
                  <a:cubicBezTo>
                    <a:pt x="1" y="10"/>
                    <a:pt x="1" y="10"/>
                    <a:pt x="1" y="10"/>
                  </a:cubicBezTo>
                  <a:cubicBezTo>
                    <a:pt x="0" y="14"/>
                    <a:pt x="0" y="17"/>
                    <a:pt x="1" y="20"/>
                  </a:cubicBezTo>
                  <a:cubicBezTo>
                    <a:pt x="3" y="24"/>
                    <a:pt x="5" y="26"/>
                    <a:pt x="8" y="28"/>
                  </a:cubicBezTo>
                  <a:cubicBezTo>
                    <a:pt x="10" y="28"/>
                    <a:pt x="12" y="29"/>
                    <a:pt x="13" y="29"/>
                  </a:cubicBezTo>
                  <a:cubicBezTo>
                    <a:pt x="15" y="29"/>
                    <a:pt x="17" y="28"/>
                    <a:pt x="19" y="28"/>
                  </a:cubicBezTo>
                  <a:cubicBezTo>
                    <a:pt x="22" y="26"/>
                    <a:pt x="24" y="24"/>
                    <a:pt x="26" y="20"/>
                  </a:cubicBezTo>
                  <a:cubicBezTo>
                    <a:pt x="28" y="14"/>
                    <a:pt x="25" y="6"/>
                    <a:pt x="19" y="3"/>
                  </a:cubicBezTo>
                  <a:close/>
                  <a:moveTo>
                    <a:pt x="21" y="18"/>
                  </a:moveTo>
                  <a:cubicBezTo>
                    <a:pt x="20" y="20"/>
                    <a:pt x="18" y="22"/>
                    <a:pt x="17" y="23"/>
                  </a:cubicBezTo>
                  <a:cubicBezTo>
                    <a:pt x="15" y="24"/>
                    <a:pt x="12" y="24"/>
                    <a:pt x="10" y="23"/>
                  </a:cubicBezTo>
                  <a:cubicBezTo>
                    <a:pt x="8" y="22"/>
                    <a:pt x="7" y="20"/>
                    <a:pt x="6" y="18"/>
                  </a:cubicBezTo>
                  <a:cubicBezTo>
                    <a:pt x="5" y="16"/>
                    <a:pt x="5" y="14"/>
                    <a:pt x="6" y="12"/>
                  </a:cubicBezTo>
                  <a:cubicBezTo>
                    <a:pt x="8" y="8"/>
                    <a:pt x="12" y="6"/>
                    <a:pt x="17" y="8"/>
                  </a:cubicBezTo>
                  <a:cubicBezTo>
                    <a:pt x="21" y="10"/>
                    <a:pt x="22" y="14"/>
                    <a:pt x="21"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4872" tIns="42436" rIns="84872" bIns="42436" numCol="1" anchor="t" anchorCtr="0" compatLnSpc="1">
              <a:prstTxWarp prst="textNoShape">
                <a:avLst/>
              </a:prstTxWarp>
            </a:bodyPr>
            <a:lstStyle/>
            <a:p>
              <a:pPr defTabSz="905485"/>
              <a:endParaRPr lang="en-AU" sz="1782">
                <a:solidFill>
                  <a:prstClr val="black"/>
                </a:solidFill>
                <a:latin typeface="Aptos" panose="02110004020202020204"/>
              </a:endParaRPr>
            </a:p>
          </p:txBody>
        </p:sp>
        <p:sp>
          <p:nvSpPr>
            <p:cNvPr id="186" name="Freeform 89">
              <a:extLst>
                <a:ext uri="{FF2B5EF4-FFF2-40B4-BE49-F238E27FC236}">
                  <a16:creationId xmlns:a16="http://schemas.microsoft.com/office/drawing/2014/main" id="{85BACD07-6F87-2366-4725-8616F00066CE}"/>
                </a:ext>
              </a:extLst>
            </p:cNvPr>
            <p:cNvSpPr/>
            <p:nvPr/>
          </p:nvSpPr>
          <p:spPr bwMode="auto">
            <a:xfrm>
              <a:off x="2004218" y="3571627"/>
              <a:ext cx="195263" cy="195263"/>
            </a:xfrm>
            <a:custGeom>
              <a:avLst/>
              <a:gdLst>
                <a:gd name="T0" fmla="*/ 53 w 61"/>
                <a:gd name="T1" fmla="*/ 31 h 61"/>
                <a:gd name="T2" fmla="*/ 59 w 61"/>
                <a:gd name="T3" fmla="*/ 26 h 61"/>
                <a:gd name="T4" fmla="*/ 57 w 61"/>
                <a:gd name="T5" fmla="*/ 14 h 61"/>
                <a:gd name="T6" fmla="*/ 47 w 61"/>
                <a:gd name="T7" fmla="*/ 15 h 61"/>
                <a:gd name="T8" fmla="*/ 48 w 61"/>
                <a:gd name="T9" fmla="*/ 7 h 61"/>
                <a:gd name="T10" fmla="*/ 38 w 61"/>
                <a:gd name="T11" fmla="*/ 0 h 61"/>
                <a:gd name="T12" fmla="*/ 31 w 61"/>
                <a:gd name="T13" fmla="*/ 8 h 61"/>
                <a:gd name="T14" fmla="*/ 26 w 61"/>
                <a:gd name="T15" fmla="*/ 1 h 61"/>
                <a:gd name="T16" fmla="*/ 14 w 61"/>
                <a:gd name="T17" fmla="*/ 4 h 61"/>
                <a:gd name="T18" fmla="*/ 15 w 61"/>
                <a:gd name="T19" fmla="*/ 14 h 61"/>
                <a:gd name="T20" fmla="*/ 7 w 61"/>
                <a:gd name="T21" fmla="*/ 13 h 61"/>
                <a:gd name="T22" fmla="*/ 0 w 61"/>
                <a:gd name="T23" fmla="*/ 23 h 61"/>
                <a:gd name="T24" fmla="*/ 8 w 61"/>
                <a:gd name="T25" fmla="*/ 30 h 61"/>
                <a:gd name="T26" fmla="*/ 2 w 61"/>
                <a:gd name="T27" fmla="*/ 35 h 61"/>
                <a:gd name="T28" fmla="*/ 4 w 61"/>
                <a:gd name="T29" fmla="*/ 46 h 61"/>
                <a:gd name="T30" fmla="*/ 14 w 61"/>
                <a:gd name="T31" fmla="*/ 46 h 61"/>
                <a:gd name="T32" fmla="*/ 13 w 61"/>
                <a:gd name="T33" fmla="*/ 54 h 61"/>
                <a:gd name="T34" fmla="*/ 23 w 61"/>
                <a:gd name="T35" fmla="*/ 61 h 61"/>
                <a:gd name="T36" fmla="*/ 26 w 61"/>
                <a:gd name="T37" fmla="*/ 59 h 61"/>
                <a:gd name="T38" fmla="*/ 31 w 61"/>
                <a:gd name="T39" fmla="*/ 53 h 61"/>
                <a:gd name="T40" fmla="*/ 38 w 61"/>
                <a:gd name="T41" fmla="*/ 61 h 61"/>
                <a:gd name="T42" fmla="*/ 48 w 61"/>
                <a:gd name="T43" fmla="*/ 54 h 61"/>
                <a:gd name="T44" fmla="*/ 47 w 61"/>
                <a:gd name="T45" fmla="*/ 46 h 61"/>
                <a:gd name="T46" fmla="*/ 57 w 61"/>
                <a:gd name="T47" fmla="*/ 46 h 61"/>
                <a:gd name="T48" fmla="*/ 59 w 61"/>
                <a:gd name="T49" fmla="*/ 35 h 61"/>
                <a:gd name="T50" fmla="*/ 47 w 61"/>
                <a:gd name="T51" fmla="*/ 40 h 61"/>
                <a:gd name="T52" fmla="*/ 41 w 61"/>
                <a:gd name="T53" fmla="*/ 45 h 61"/>
                <a:gd name="T54" fmla="*/ 42 w 61"/>
                <a:gd name="T55" fmla="*/ 53 h 61"/>
                <a:gd name="T56" fmla="*/ 35 w 61"/>
                <a:gd name="T57" fmla="*/ 49 h 61"/>
                <a:gd name="T58" fmla="*/ 28 w 61"/>
                <a:gd name="T59" fmla="*/ 48 h 61"/>
                <a:gd name="T60" fmla="*/ 23 w 61"/>
                <a:gd name="T61" fmla="*/ 55 h 61"/>
                <a:gd name="T62" fmla="*/ 20 w 61"/>
                <a:gd name="T63" fmla="*/ 47 h 61"/>
                <a:gd name="T64" fmla="*/ 16 w 61"/>
                <a:gd name="T65" fmla="*/ 41 h 61"/>
                <a:gd name="T66" fmla="*/ 8 w 61"/>
                <a:gd name="T67" fmla="*/ 42 h 61"/>
                <a:gd name="T68" fmla="*/ 12 w 61"/>
                <a:gd name="T69" fmla="*/ 35 h 61"/>
                <a:gd name="T70" fmla="*/ 13 w 61"/>
                <a:gd name="T71" fmla="*/ 28 h 61"/>
                <a:gd name="T72" fmla="*/ 6 w 61"/>
                <a:gd name="T73" fmla="*/ 23 h 61"/>
                <a:gd name="T74" fmla="*/ 14 w 61"/>
                <a:gd name="T75" fmla="*/ 20 h 61"/>
                <a:gd name="T76" fmla="*/ 20 w 61"/>
                <a:gd name="T77" fmla="*/ 16 h 61"/>
                <a:gd name="T78" fmla="*/ 19 w 61"/>
                <a:gd name="T79" fmla="*/ 8 h 61"/>
                <a:gd name="T80" fmla="*/ 26 w 61"/>
                <a:gd name="T81" fmla="*/ 11 h 61"/>
                <a:gd name="T82" fmla="*/ 33 w 61"/>
                <a:gd name="T83" fmla="*/ 13 h 61"/>
                <a:gd name="T84" fmla="*/ 38 w 61"/>
                <a:gd name="T85" fmla="*/ 6 h 61"/>
                <a:gd name="T86" fmla="*/ 41 w 61"/>
                <a:gd name="T87" fmla="*/ 14 h 61"/>
                <a:gd name="T88" fmla="*/ 45 w 61"/>
                <a:gd name="T89" fmla="*/ 20 h 61"/>
                <a:gd name="T90" fmla="*/ 53 w 61"/>
                <a:gd name="T91" fmla="*/ 19 h 61"/>
                <a:gd name="T92" fmla="*/ 49 w 61"/>
                <a:gd name="T93" fmla="*/ 26 h 61"/>
                <a:gd name="T94" fmla="*/ 48 w 61"/>
                <a:gd name="T95" fmla="*/ 33 h 61"/>
                <a:gd name="T96" fmla="*/ 55 w 61"/>
                <a:gd name="T97" fmla="*/ 38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1" h="61">
                  <a:moveTo>
                    <a:pt x="59" y="35"/>
                  </a:moveTo>
                  <a:cubicBezTo>
                    <a:pt x="53" y="31"/>
                    <a:pt x="53" y="31"/>
                    <a:pt x="53" y="31"/>
                  </a:cubicBezTo>
                  <a:cubicBezTo>
                    <a:pt x="53" y="30"/>
                    <a:pt x="53" y="30"/>
                    <a:pt x="53" y="30"/>
                  </a:cubicBezTo>
                  <a:cubicBezTo>
                    <a:pt x="59" y="26"/>
                    <a:pt x="59" y="26"/>
                    <a:pt x="59" y="26"/>
                  </a:cubicBezTo>
                  <a:cubicBezTo>
                    <a:pt x="61" y="26"/>
                    <a:pt x="61" y="24"/>
                    <a:pt x="61" y="23"/>
                  </a:cubicBezTo>
                  <a:cubicBezTo>
                    <a:pt x="57" y="14"/>
                    <a:pt x="57" y="14"/>
                    <a:pt x="57" y="14"/>
                  </a:cubicBezTo>
                  <a:cubicBezTo>
                    <a:pt x="57" y="13"/>
                    <a:pt x="55" y="13"/>
                    <a:pt x="54" y="13"/>
                  </a:cubicBezTo>
                  <a:cubicBezTo>
                    <a:pt x="47" y="15"/>
                    <a:pt x="47" y="15"/>
                    <a:pt x="47" y="15"/>
                  </a:cubicBezTo>
                  <a:cubicBezTo>
                    <a:pt x="46" y="14"/>
                    <a:pt x="46" y="14"/>
                    <a:pt x="46" y="14"/>
                  </a:cubicBezTo>
                  <a:cubicBezTo>
                    <a:pt x="48" y="7"/>
                    <a:pt x="48" y="7"/>
                    <a:pt x="48" y="7"/>
                  </a:cubicBezTo>
                  <a:cubicBezTo>
                    <a:pt x="48" y="6"/>
                    <a:pt x="48" y="4"/>
                    <a:pt x="46" y="4"/>
                  </a:cubicBezTo>
                  <a:cubicBezTo>
                    <a:pt x="38" y="0"/>
                    <a:pt x="38" y="0"/>
                    <a:pt x="38" y="0"/>
                  </a:cubicBezTo>
                  <a:cubicBezTo>
                    <a:pt x="37" y="0"/>
                    <a:pt x="35" y="0"/>
                    <a:pt x="35" y="1"/>
                  </a:cubicBezTo>
                  <a:cubicBezTo>
                    <a:pt x="31" y="8"/>
                    <a:pt x="31" y="8"/>
                    <a:pt x="31" y="8"/>
                  </a:cubicBezTo>
                  <a:cubicBezTo>
                    <a:pt x="30" y="8"/>
                    <a:pt x="30" y="8"/>
                    <a:pt x="30" y="8"/>
                  </a:cubicBezTo>
                  <a:cubicBezTo>
                    <a:pt x="26" y="1"/>
                    <a:pt x="26" y="1"/>
                    <a:pt x="26" y="1"/>
                  </a:cubicBezTo>
                  <a:cubicBezTo>
                    <a:pt x="26" y="0"/>
                    <a:pt x="24" y="0"/>
                    <a:pt x="23" y="0"/>
                  </a:cubicBezTo>
                  <a:cubicBezTo>
                    <a:pt x="14" y="4"/>
                    <a:pt x="14" y="4"/>
                    <a:pt x="14" y="4"/>
                  </a:cubicBezTo>
                  <a:cubicBezTo>
                    <a:pt x="13" y="4"/>
                    <a:pt x="13" y="6"/>
                    <a:pt x="13" y="7"/>
                  </a:cubicBezTo>
                  <a:cubicBezTo>
                    <a:pt x="15" y="14"/>
                    <a:pt x="15" y="14"/>
                    <a:pt x="15" y="14"/>
                  </a:cubicBezTo>
                  <a:cubicBezTo>
                    <a:pt x="14" y="15"/>
                    <a:pt x="14" y="15"/>
                    <a:pt x="14" y="15"/>
                  </a:cubicBezTo>
                  <a:cubicBezTo>
                    <a:pt x="7" y="13"/>
                    <a:pt x="7" y="13"/>
                    <a:pt x="7" y="13"/>
                  </a:cubicBezTo>
                  <a:cubicBezTo>
                    <a:pt x="6" y="13"/>
                    <a:pt x="4" y="13"/>
                    <a:pt x="4" y="14"/>
                  </a:cubicBezTo>
                  <a:cubicBezTo>
                    <a:pt x="0" y="23"/>
                    <a:pt x="0" y="23"/>
                    <a:pt x="0" y="23"/>
                  </a:cubicBezTo>
                  <a:cubicBezTo>
                    <a:pt x="0" y="24"/>
                    <a:pt x="0" y="26"/>
                    <a:pt x="2" y="26"/>
                  </a:cubicBezTo>
                  <a:cubicBezTo>
                    <a:pt x="8" y="30"/>
                    <a:pt x="8" y="30"/>
                    <a:pt x="8" y="30"/>
                  </a:cubicBezTo>
                  <a:cubicBezTo>
                    <a:pt x="8" y="31"/>
                    <a:pt x="8" y="31"/>
                    <a:pt x="8" y="31"/>
                  </a:cubicBezTo>
                  <a:cubicBezTo>
                    <a:pt x="2" y="35"/>
                    <a:pt x="2" y="35"/>
                    <a:pt x="2" y="35"/>
                  </a:cubicBezTo>
                  <a:cubicBezTo>
                    <a:pt x="0" y="35"/>
                    <a:pt x="0" y="37"/>
                    <a:pt x="0" y="38"/>
                  </a:cubicBezTo>
                  <a:cubicBezTo>
                    <a:pt x="4" y="46"/>
                    <a:pt x="4" y="46"/>
                    <a:pt x="4" y="46"/>
                  </a:cubicBezTo>
                  <a:cubicBezTo>
                    <a:pt x="4" y="48"/>
                    <a:pt x="6" y="48"/>
                    <a:pt x="7" y="48"/>
                  </a:cubicBezTo>
                  <a:cubicBezTo>
                    <a:pt x="14" y="46"/>
                    <a:pt x="14" y="46"/>
                    <a:pt x="14" y="46"/>
                  </a:cubicBezTo>
                  <a:cubicBezTo>
                    <a:pt x="15" y="47"/>
                    <a:pt x="15" y="47"/>
                    <a:pt x="15" y="47"/>
                  </a:cubicBezTo>
                  <a:cubicBezTo>
                    <a:pt x="13" y="54"/>
                    <a:pt x="13" y="54"/>
                    <a:pt x="13" y="54"/>
                  </a:cubicBezTo>
                  <a:cubicBezTo>
                    <a:pt x="13" y="55"/>
                    <a:pt x="13" y="56"/>
                    <a:pt x="14" y="57"/>
                  </a:cubicBezTo>
                  <a:cubicBezTo>
                    <a:pt x="23" y="61"/>
                    <a:pt x="23" y="61"/>
                    <a:pt x="23" y="61"/>
                  </a:cubicBezTo>
                  <a:cubicBezTo>
                    <a:pt x="23" y="61"/>
                    <a:pt x="24" y="61"/>
                    <a:pt x="24" y="61"/>
                  </a:cubicBezTo>
                  <a:cubicBezTo>
                    <a:pt x="25" y="61"/>
                    <a:pt x="26" y="60"/>
                    <a:pt x="26" y="59"/>
                  </a:cubicBezTo>
                  <a:cubicBezTo>
                    <a:pt x="30" y="53"/>
                    <a:pt x="30" y="53"/>
                    <a:pt x="30" y="53"/>
                  </a:cubicBezTo>
                  <a:cubicBezTo>
                    <a:pt x="31" y="53"/>
                    <a:pt x="31" y="53"/>
                    <a:pt x="31" y="53"/>
                  </a:cubicBezTo>
                  <a:cubicBezTo>
                    <a:pt x="35" y="59"/>
                    <a:pt x="35" y="59"/>
                    <a:pt x="35" y="59"/>
                  </a:cubicBezTo>
                  <a:cubicBezTo>
                    <a:pt x="35" y="61"/>
                    <a:pt x="37" y="61"/>
                    <a:pt x="38" y="61"/>
                  </a:cubicBezTo>
                  <a:cubicBezTo>
                    <a:pt x="46" y="57"/>
                    <a:pt x="46" y="57"/>
                    <a:pt x="46" y="57"/>
                  </a:cubicBezTo>
                  <a:cubicBezTo>
                    <a:pt x="48" y="56"/>
                    <a:pt x="48" y="55"/>
                    <a:pt x="48" y="54"/>
                  </a:cubicBezTo>
                  <a:cubicBezTo>
                    <a:pt x="46" y="47"/>
                    <a:pt x="46" y="47"/>
                    <a:pt x="46" y="47"/>
                  </a:cubicBezTo>
                  <a:cubicBezTo>
                    <a:pt x="47" y="46"/>
                    <a:pt x="47" y="46"/>
                    <a:pt x="47" y="46"/>
                  </a:cubicBezTo>
                  <a:cubicBezTo>
                    <a:pt x="54" y="48"/>
                    <a:pt x="54" y="48"/>
                    <a:pt x="54" y="48"/>
                  </a:cubicBezTo>
                  <a:cubicBezTo>
                    <a:pt x="55" y="48"/>
                    <a:pt x="57" y="48"/>
                    <a:pt x="57" y="46"/>
                  </a:cubicBezTo>
                  <a:cubicBezTo>
                    <a:pt x="61" y="38"/>
                    <a:pt x="61" y="38"/>
                    <a:pt x="61" y="38"/>
                  </a:cubicBezTo>
                  <a:cubicBezTo>
                    <a:pt x="61" y="37"/>
                    <a:pt x="61" y="35"/>
                    <a:pt x="59" y="35"/>
                  </a:cubicBezTo>
                  <a:close/>
                  <a:moveTo>
                    <a:pt x="53" y="42"/>
                  </a:moveTo>
                  <a:cubicBezTo>
                    <a:pt x="47" y="40"/>
                    <a:pt x="47" y="40"/>
                    <a:pt x="47" y="40"/>
                  </a:cubicBezTo>
                  <a:cubicBezTo>
                    <a:pt x="46" y="40"/>
                    <a:pt x="45" y="40"/>
                    <a:pt x="45" y="41"/>
                  </a:cubicBezTo>
                  <a:cubicBezTo>
                    <a:pt x="41" y="45"/>
                    <a:pt x="41" y="45"/>
                    <a:pt x="41" y="45"/>
                  </a:cubicBezTo>
                  <a:cubicBezTo>
                    <a:pt x="41" y="45"/>
                    <a:pt x="40" y="46"/>
                    <a:pt x="41" y="47"/>
                  </a:cubicBezTo>
                  <a:cubicBezTo>
                    <a:pt x="42" y="53"/>
                    <a:pt x="42" y="53"/>
                    <a:pt x="42" y="53"/>
                  </a:cubicBezTo>
                  <a:cubicBezTo>
                    <a:pt x="38" y="55"/>
                    <a:pt x="38" y="55"/>
                    <a:pt x="38" y="55"/>
                  </a:cubicBezTo>
                  <a:cubicBezTo>
                    <a:pt x="35" y="49"/>
                    <a:pt x="35" y="49"/>
                    <a:pt x="35" y="49"/>
                  </a:cubicBezTo>
                  <a:cubicBezTo>
                    <a:pt x="35" y="49"/>
                    <a:pt x="34" y="48"/>
                    <a:pt x="33" y="48"/>
                  </a:cubicBezTo>
                  <a:cubicBezTo>
                    <a:pt x="28" y="48"/>
                    <a:pt x="28" y="48"/>
                    <a:pt x="28" y="48"/>
                  </a:cubicBezTo>
                  <a:cubicBezTo>
                    <a:pt x="27" y="48"/>
                    <a:pt x="26" y="49"/>
                    <a:pt x="26" y="49"/>
                  </a:cubicBezTo>
                  <a:cubicBezTo>
                    <a:pt x="23" y="55"/>
                    <a:pt x="23" y="55"/>
                    <a:pt x="23" y="55"/>
                  </a:cubicBezTo>
                  <a:cubicBezTo>
                    <a:pt x="19" y="53"/>
                    <a:pt x="19" y="53"/>
                    <a:pt x="19" y="53"/>
                  </a:cubicBezTo>
                  <a:cubicBezTo>
                    <a:pt x="20" y="47"/>
                    <a:pt x="20" y="47"/>
                    <a:pt x="20" y="47"/>
                  </a:cubicBezTo>
                  <a:cubicBezTo>
                    <a:pt x="21" y="46"/>
                    <a:pt x="20" y="45"/>
                    <a:pt x="20" y="45"/>
                  </a:cubicBezTo>
                  <a:cubicBezTo>
                    <a:pt x="16" y="41"/>
                    <a:pt x="16" y="41"/>
                    <a:pt x="16" y="41"/>
                  </a:cubicBezTo>
                  <a:cubicBezTo>
                    <a:pt x="16" y="40"/>
                    <a:pt x="15" y="40"/>
                    <a:pt x="14" y="40"/>
                  </a:cubicBezTo>
                  <a:cubicBezTo>
                    <a:pt x="8" y="42"/>
                    <a:pt x="8" y="42"/>
                    <a:pt x="8" y="42"/>
                  </a:cubicBezTo>
                  <a:cubicBezTo>
                    <a:pt x="6" y="38"/>
                    <a:pt x="6" y="38"/>
                    <a:pt x="6" y="38"/>
                  </a:cubicBezTo>
                  <a:cubicBezTo>
                    <a:pt x="12" y="35"/>
                    <a:pt x="12" y="35"/>
                    <a:pt x="12" y="35"/>
                  </a:cubicBezTo>
                  <a:cubicBezTo>
                    <a:pt x="12" y="35"/>
                    <a:pt x="13" y="34"/>
                    <a:pt x="13" y="33"/>
                  </a:cubicBezTo>
                  <a:cubicBezTo>
                    <a:pt x="13" y="28"/>
                    <a:pt x="13" y="28"/>
                    <a:pt x="13" y="28"/>
                  </a:cubicBezTo>
                  <a:cubicBezTo>
                    <a:pt x="13" y="27"/>
                    <a:pt x="12" y="26"/>
                    <a:pt x="12" y="26"/>
                  </a:cubicBezTo>
                  <a:cubicBezTo>
                    <a:pt x="6" y="23"/>
                    <a:pt x="6" y="23"/>
                    <a:pt x="6" y="23"/>
                  </a:cubicBezTo>
                  <a:cubicBezTo>
                    <a:pt x="8" y="19"/>
                    <a:pt x="8" y="19"/>
                    <a:pt x="8" y="19"/>
                  </a:cubicBezTo>
                  <a:cubicBezTo>
                    <a:pt x="14" y="20"/>
                    <a:pt x="14" y="20"/>
                    <a:pt x="14" y="20"/>
                  </a:cubicBezTo>
                  <a:cubicBezTo>
                    <a:pt x="15" y="21"/>
                    <a:pt x="16" y="20"/>
                    <a:pt x="16" y="20"/>
                  </a:cubicBezTo>
                  <a:cubicBezTo>
                    <a:pt x="20" y="16"/>
                    <a:pt x="20" y="16"/>
                    <a:pt x="20" y="16"/>
                  </a:cubicBezTo>
                  <a:cubicBezTo>
                    <a:pt x="20" y="16"/>
                    <a:pt x="21" y="15"/>
                    <a:pt x="20" y="14"/>
                  </a:cubicBezTo>
                  <a:cubicBezTo>
                    <a:pt x="19" y="8"/>
                    <a:pt x="19" y="8"/>
                    <a:pt x="19" y="8"/>
                  </a:cubicBezTo>
                  <a:cubicBezTo>
                    <a:pt x="23" y="6"/>
                    <a:pt x="23" y="6"/>
                    <a:pt x="23" y="6"/>
                  </a:cubicBezTo>
                  <a:cubicBezTo>
                    <a:pt x="26" y="11"/>
                    <a:pt x="26" y="11"/>
                    <a:pt x="26" y="11"/>
                  </a:cubicBezTo>
                  <a:cubicBezTo>
                    <a:pt x="26" y="12"/>
                    <a:pt x="27" y="13"/>
                    <a:pt x="28" y="13"/>
                  </a:cubicBezTo>
                  <a:cubicBezTo>
                    <a:pt x="33" y="13"/>
                    <a:pt x="33" y="13"/>
                    <a:pt x="33" y="13"/>
                  </a:cubicBezTo>
                  <a:cubicBezTo>
                    <a:pt x="34" y="13"/>
                    <a:pt x="35" y="12"/>
                    <a:pt x="35" y="11"/>
                  </a:cubicBezTo>
                  <a:cubicBezTo>
                    <a:pt x="38" y="6"/>
                    <a:pt x="38" y="6"/>
                    <a:pt x="38" y="6"/>
                  </a:cubicBezTo>
                  <a:cubicBezTo>
                    <a:pt x="42" y="8"/>
                    <a:pt x="42" y="8"/>
                    <a:pt x="42" y="8"/>
                  </a:cubicBezTo>
                  <a:cubicBezTo>
                    <a:pt x="41" y="14"/>
                    <a:pt x="41" y="14"/>
                    <a:pt x="41" y="14"/>
                  </a:cubicBezTo>
                  <a:cubicBezTo>
                    <a:pt x="40" y="15"/>
                    <a:pt x="41" y="16"/>
                    <a:pt x="41" y="16"/>
                  </a:cubicBezTo>
                  <a:cubicBezTo>
                    <a:pt x="45" y="20"/>
                    <a:pt x="45" y="20"/>
                    <a:pt x="45" y="20"/>
                  </a:cubicBezTo>
                  <a:cubicBezTo>
                    <a:pt x="45" y="20"/>
                    <a:pt x="46" y="21"/>
                    <a:pt x="47" y="20"/>
                  </a:cubicBezTo>
                  <a:cubicBezTo>
                    <a:pt x="53" y="19"/>
                    <a:pt x="53" y="19"/>
                    <a:pt x="53" y="19"/>
                  </a:cubicBezTo>
                  <a:cubicBezTo>
                    <a:pt x="55" y="23"/>
                    <a:pt x="55" y="23"/>
                    <a:pt x="55" y="23"/>
                  </a:cubicBezTo>
                  <a:cubicBezTo>
                    <a:pt x="49" y="26"/>
                    <a:pt x="49" y="26"/>
                    <a:pt x="49" y="26"/>
                  </a:cubicBezTo>
                  <a:cubicBezTo>
                    <a:pt x="49" y="26"/>
                    <a:pt x="48" y="27"/>
                    <a:pt x="48" y="28"/>
                  </a:cubicBezTo>
                  <a:cubicBezTo>
                    <a:pt x="48" y="33"/>
                    <a:pt x="48" y="33"/>
                    <a:pt x="48" y="33"/>
                  </a:cubicBezTo>
                  <a:cubicBezTo>
                    <a:pt x="48" y="34"/>
                    <a:pt x="49" y="35"/>
                    <a:pt x="49" y="35"/>
                  </a:cubicBezTo>
                  <a:cubicBezTo>
                    <a:pt x="55" y="38"/>
                    <a:pt x="55" y="38"/>
                    <a:pt x="55" y="38"/>
                  </a:cubicBezTo>
                  <a:lnTo>
                    <a:pt x="53" y="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4872" tIns="42436" rIns="84872" bIns="42436" numCol="1" anchor="t" anchorCtr="0" compatLnSpc="1">
              <a:prstTxWarp prst="textNoShape">
                <a:avLst/>
              </a:prstTxWarp>
            </a:bodyPr>
            <a:lstStyle/>
            <a:p>
              <a:pPr defTabSz="905485"/>
              <a:endParaRPr lang="en-AU" sz="1782">
                <a:solidFill>
                  <a:prstClr val="black"/>
                </a:solidFill>
                <a:latin typeface="Aptos" panose="02110004020202020204"/>
              </a:endParaRPr>
            </a:p>
          </p:txBody>
        </p:sp>
      </p:grpSp>
      <p:grpSp>
        <p:nvGrpSpPr>
          <p:cNvPr id="187" name="Group 4">
            <a:extLst>
              <a:ext uri="{FF2B5EF4-FFF2-40B4-BE49-F238E27FC236}">
                <a16:creationId xmlns:a16="http://schemas.microsoft.com/office/drawing/2014/main" id="{3BBE1DC3-10C2-50CB-254E-D441EA315640}"/>
              </a:ext>
            </a:extLst>
          </p:cNvPr>
          <p:cNvGrpSpPr/>
          <p:nvPr/>
        </p:nvGrpSpPr>
        <p:grpSpPr bwMode="auto">
          <a:xfrm>
            <a:off x="2893324" y="16967831"/>
            <a:ext cx="678696" cy="668697"/>
            <a:chOff x="1117" y="167"/>
            <a:chExt cx="4501" cy="4426"/>
          </a:xfrm>
          <a:solidFill>
            <a:schemeClr val="tx1"/>
          </a:solidFill>
        </p:grpSpPr>
        <p:sp>
          <p:nvSpPr>
            <p:cNvPr id="188" name="Freeform 5">
              <a:extLst>
                <a:ext uri="{FF2B5EF4-FFF2-40B4-BE49-F238E27FC236}">
                  <a16:creationId xmlns:a16="http://schemas.microsoft.com/office/drawing/2014/main" id="{EEFEF7DC-B3F5-FFD2-163C-E67CE48DE166}"/>
                </a:ext>
              </a:extLst>
            </p:cNvPr>
            <p:cNvSpPr/>
            <p:nvPr/>
          </p:nvSpPr>
          <p:spPr bwMode="auto">
            <a:xfrm>
              <a:off x="1117" y="167"/>
              <a:ext cx="4501" cy="4426"/>
            </a:xfrm>
            <a:custGeom>
              <a:avLst/>
              <a:gdLst>
                <a:gd name="T0" fmla="*/ 1896 w 1896"/>
                <a:gd name="T1" fmla="*/ 733 h 1864"/>
                <a:gd name="T2" fmla="*/ 1896 w 1896"/>
                <a:gd name="T3" fmla="*/ 604 h 1864"/>
                <a:gd name="T4" fmla="*/ 1896 w 1896"/>
                <a:gd name="T5" fmla="*/ 600 h 1864"/>
                <a:gd name="T6" fmla="*/ 1895 w 1896"/>
                <a:gd name="T7" fmla="*/ 597 h 1864"/>
                <a:gd name="T8" fmla="*/ 1894 w 1896"/>
                <a:gd name="T9" fmla="*/ 593 h 1864"/>
                <a:gd name="T10" fmla="*/ 1666 w 1896"/>
                <a:gd name="T11" fmla="*/ 20 h 1864"/>
                <a:gd name="T12" fmla="*/ 1361 w 1896"/>
                <a:gd name="T13" fmla="*/ 0 h 1864"/>
                <a:gd name="T14" fmla="*/ 811 w 1896"/>
                <a:gd name="T15" fmla="*/ 0 h 1864"/>
                <a:gd name="T16" fmla="*/ 260 w 1896"/>
                <a:gd name="T17" fmla="*/ 0 h 1864"/>
                <a:gd name="T18" fmla="*/ 3 w 1896"/>
                <a:gd name="T19" fmla="*/ 592 h 1864"/>
                <a:gd name="T20" fmla="*/ 2 w 1896"/>
                <a:gd name="T21" fmla="*/ 592 h 1864"/>
                <a:gd name="T22" fmla="*/ 1 w 1896"/>
                <a:gd name="T23" fmla="*/ 596 h 1864"/>
                <a:gd name="T24" fmla="*/ 1 w 1896"/>
                <a:gd name="T25" fmla="*/ 599 h 1864"/>
                <a:gd name="T26" fmla="*/ 0 w 1896"/>
                <a:gd name="T27" fmla="*/ 603 h 1864"/>
                <a:gd name="T28" fmla="*/ 0 w 1896"/>
                <a:gd name="T29" fmla="*/ 604 h 1864"/>
                <a:gd name="T30" fmla="*/ 183 w 1896"/>
                <a:gd name="T31" fmla="*/ 955 h 1864"/>
                <a:gd name="T32" fmla="*/ 215 w 1896"/>
                <a:gd name="T33" fmla="*/ 1864 h 1864"/>
                <a:gd name="T34" fmla="*/ 1713 w 1896"/>
                <a:gd name="T35" fmla="*/ 1832 h 1864"/>
                <a:gd name="T36" fmla="*/ 1896 w 1896"/>
                <a:gd name="T37" fmla="*/ 742 h 1864"/>
                <a:gd name="T38" fmla="*/ 1817 w 1896"/>
                <a:gd name="T39" fmla="*/ 572 h 1864"/>
                <a:gd name="T40" fmla="*/ 1491 w 1896"/>
                <a:gd name="T41" fmla="*/ 439 h 1864"/>
                <a:gd name="T42" fmla="*/ 1614 w 1896"/>
                <a:gd name="T43" fmla="*/ 64 h 1864"/>
                <a:gd name="T44" fmla="*/ 948 w 1896"/>
                <a:gd name="T45" fmla="*/ 893 h 1864"/>
                <a:gd name="T46" fmla="*/ 797 w 1896"/>
                <a:gd name="T47" fmla="*/ 737 h 1864"/>
                <a:gd name="T48" fmla="*/ 1099 w 1896"/>
                <a:gd name="T49" fmla="*/ 636 h 1864"/>
                <a:gd name="T50" fmla="*/ 733 w 1896"/>
                <a:gd name="T51" fmla="*/ 747 h 1864"/>
                <a:gd name="T52" fmla="*/ 431 w 1896"/>
                <a:gd name="T53" fmla="*/ 742 h 1864"/>
                <a:gd name="T54" fmla="*/ 733 w 1896"/>
                <a:gd name="T55" fmla="*/ 636 h 1864"/>
                <a:gd name="T56" fmla="*/ 733 w 1896"/>
                <a:gd name="T57" fmla="*/ 742 h 1864"/>
                <a:gd name="T58" fmla="*/ 733 w 1896"/>
                <a:gd name="T59" fmla="*/ 747 h 1864"/>
                <a:gd name="T60" fmla="*/ 1062 w 1896"/>
                <a:gd name="T61" fmla="*/ 139 h 1864"/>
                <a:gd name="T62" fmla="*/ 800 w 1896"/>
                <a:gd name="T63" fmla="*/ 572 h 1864"/>
                <a:gd name="T64" fmla="*/ 1056 w 1896"/>
                <a:gd name="T65" fmla="*/ 64 h 1864"/>
                <a:gd name="T66" fmla="*/ 1466 w 1896"/>
                <a:gd name="T67" fmla="*/ 636 h 1864"/>
                <a:gd name="T68" fmla="*/ 1314 w 1896"/>
                <a:gd name="T69" fmla="*/ 893 h 1864"/>
                <a:gd name="T70" fmla="*/ 1163 w 1896"/>
                <a:gd name="T71" fmla="*/ 636 h 1864"/>
                <a:gd name="T72" fmla="*/ 1457 w 1896"/>
                <a:gd name="T73" fmla="*/ 572 h 1864"/>
                <a:gd name="T74" fmla="*/ 1120 w 1896"/>
                <a:gd name="T75" fmla="*/ 64 h 1864"/>
                <a:gd name="T76" fmla="*/ 763 w 1896"/>
                <a:gd name="T77" fmla="*/ 222 h 1864"/>
                <a:gd name="T78" fmla="*/ 439 w 1896"/>
                <a:gd name="T79" fmla="*/ 572 h 1864"/>
                <a:gd name="T80" fmla="*/ 776 w 1896"/>
                <a:gd name="T81" fmla="*/ 64 h 1864"/>
                <a:gd name="T82" fmla="*/ 282 w 1896"/>
                <a:gd name="T83" fmla="*/ 64 h 1864"/>
                <a:gd name="T84" fmla="*/ 373 w 1896"/>
                <a:gd name="T85" fmla="*/ 572 h 1864"/>
                <a:gd name="T86" fmla="*/ 282 w 1896"/>
                <a:gd name="T87" fmla="*/ 64 h 1864"/>
                <a:gd name="T88" fmla="*/ 64 w 1896"/>
                <a:gd name="T89" fmla="*/ 636 h 1864"/>
                <a:gd name="T90" fmla="*/ 367 w 1896"/>
                <a:gd name="T91" fmla="*/ 742 h 1864"/>
                <a:gd name="T92" fmla="*/ 64 w 1896"/>
                <a:gd name="T93" fmla="*/ 742 h 1864"/>
                <a:gd name="T94" fmla="*/ 397 w 1896"/>
                <a:gd name="T95" fmla="*/ 1800 h 1864"/>
                <a:gd name="T96" fmla="*/ 767 w 1896"/>
                <a:gd name="T97" fmla="*/ 1206 h 1864"/>
                <a:gd name="T98" fmla="*/ 831 w 1896"/>
                <a:gd name="T99" fmla="*/ 1800 h 1864"/>
                <a:gd name="T100" fmla="*/ 799 w 1896"/>
                <a:gd name="T101" fmla="*/ 1142 h 1864"/>
                <a:gd name="T102" fmla="*/ 333 w 1896"/>
                <a:gd name="T103" fmla="*/ 1174 h 1864"/>
                <a:gd name="T104" fmla="*/ 247 w 1896"/>
                <a:gd name="T105" fmla="*/ 1800 h 1864"/>
                <a:gd name="T106" fmla="*/ 399 w 1896"/>
                <a:gd name="T107" fmla="*/ 855 h 1864"/>
                <a:gd name="T108" fmla="*/ 765 w 1896"/>
                <a:gd name="T109" fmla="*/ 854 h 1864"/>
                <a:gd name="T110" fmla="*/ 1131 w 1896"/>
                <a:gd name="T111" fmla="*/ 855 h 1864"/>
                <a:gd name="T112" fmla="*/ 1498 w 1896"/>
                <a:gd name="T113" fmla="*/ 855 h 1864"/>
                <a:gd name="T114" fmla="*/ 1649 w 1896"/>
                <a:gd name="T115" fmla="*/ 1800 h 1864"/>
                <a:gd name="T116" fmla="*/ 1681 w 1896"/>
                <a:gd name="T117" fmla="*/ 893 h 1864"/>
                <a:gd name="T118" fmla="*/ 1530 w 1896"/>
                <a:gd name="T119" fmla="*/ 636 h 1864"/>
                <a:gd name="T120" fmla="*/ 1832 w 1896"/>
                <a:gd name="T121" fmla="*/ 734 h 1864"/>
                <a:gd name="T122" fmla="*/ 1681 w 1896"/>
                <a:gd name="T123" fmla="*/ 893 h 1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896" h="1864">
                  <a:moveTo>
                    <a:pt x="1896" y="742"/>
                  </a:moveTo>
                  <a:cubicBezTo>
                    <a:pt x="1896" y="738"/>
                    <a:pt x="1896" y="735"/>
                    <a:pt x="1896" y="733"/>
                  </a:cubicBezTo>
                  <a:cubicBezTo>
                    <a:pt x="1896" y="604"/>
                    <a:pt x="1896" y="604"/>
                    <a:pt x="1896" y="604"/>
                  </a:cubicBezTo>
                  <a:cubicBezTo>
                    <a:pt x="1896" y="604"/>
                    <a:pt x="1896" y="604"/>
                    <a:pt x="1896" y="604"/>
                  </a:cubicBezTo>
                  <a:cubicBezTo>
                    <a:pt x="1896" y="604"/>
                    <a:pt x="1896" y="603"/>
                    <a:pt x="1896" y="603"/>
                  </a:cubicBezTo>
                  <a:cubicBezTo>
                    <a:pt x="1896" y="602"/>
                    <a:pt x="1896" y="601"/>
                    <a:pt x="1896" y="600"/>
                  </a:cubicBezTo>
                  <a:cubicBezTo>
                    <a:pt x="1896" y="600"/>
                    <a:pt x="1896" y="600"/>
                    <a:pt x="1895" y="599"/>
                  </a:cubicBezTo>
                  <a:cubicBezTo>
                    <a:pt x="1895" y="598"/>
                    <a:pt x="1895" y="598"/>
                    <a:pt x="1895" y="597"/>
                  </a:cubicBezTo>
                  <a:cubicBezTo>
                    <a:pt x="1895" y="596"/>
                    <a:pt x="1895" y="596"/>
                    <a:pt x="1895" y="596"/>
                  </a:cubicBezTo>
                  <a:cubicBezTo>
                    <a:pt x="1894" y="595"/>
                    <a:pt x="1894" y="594"/>
                    <a:pt x="1894" y="593"/>
                  </a:cubicBezTo>
                  <a:cubicBezTo>
                    <a:pt x="1894" y="593"/>
                    <a:pt x="1894" y="593"/>
                    <a:pt x="1894" y="592"/>
                  </a:cubicBezTo>
                  <a:cubicBezTo>
                    <a:pt x="1666" y="20"/>
                    <a:pt x="1666" y="20"/>
                    <a:pt x="1666" y="20"/>
                  </a:cubicBezTo>
                  <a:cubicBezTo>
                    <a:pt x="1661" y="8"/>
                    <a:pt x="1649" y="0"/>
                    <a:pt x="1636" y="0"/>
                  </a:cubicBezTo>
                  <a:cubicBezTo>
                    <a:pt x="1361" y="0"/>
                    <a:pt x="1361" y="0"/>
                    <a:pt x="1361" y="0"/>
                  </a:cubicBezTo>
                  <a:cubicBezTo>
                    <a:pt x="1086" y="0"/>
                    <a:pt x="1086" y="0"/>
                    <a:pt x="1086" y="0"/>
                  </a:cubicBezTo>
                  <a:cubicBezTo>
                    <a:pt x="811" y="0"/>
                    <a:pt x="811" y="0"/>
                    <a:pt x="811" y="0"/>
                  </a:cubicBezTo>
                  <a:cubicBezTo>
                    <a:pt x="535" y="0"/>
                    <a:pt x="535" y="0"/>
                    <a:pt x="535" y="0"/>
                  </a:cubicBezTo>
                  <a:cubicBezTo>
                    <a:pt x="260" y="0"/>
                    <a:pt x="260" y="0"/>
                    <a:pt x="260" y="0"/>
                  </a:cubicBezTo>
                  <a:cubicBezTo>
                    <a:pt x="247" y="0"/>
                    <a:pt x="235" y="8"/>
                    <a:pt x="230" y="20"/>
                  </a:cubicBezTo>
                  <a:cubicBezTo>
                    <a:pt x="3" y="592"/>
                    <a:pt x="3" y="592"/>
                    <a:pt x="3" y="592"/>
                  </a:cubicBezTo>
                  <a:cubicBezTo>
                    <a:pt x="3" y="592"/>
                    <a:pt x="3" y="592"/>
                    <a:pt x="3" y="592"/>
                  </a:cubicBezTo>
                  <a:cubicBezTo>
                    <a:pt x="2" y="592"/>
                    <a:pt x="2" y="592"/>
                    <a:pt x="2" y="592"/>
                  </a:cubicBezTo>
                  <a:cubicBezTo>
                    <a:pt x="2" y="593"/>
                    <a:pt x="2" y="593"/>
                    <a:pt x="2" y="593"/>
                  </a:cubicBezTo>
                  <a:cubicBezTo>
                    <a:pt x="2" y="594"/>
                    <a:pt x="2" y="595"/>
                    <a:pt x="1" y="596"/>
                  </a:cubicBezTo>
                  <a:cubicBezTo>
                    <a:pt x="1" y="596"/>
                    <a:pt x="1" y="596"/>
                    <a:pt x="1" y="597"/>
                  </a:cubicBezTo>
                  <a:cubicBezTo>
                    <a:pt x="1" y="598"/>
                    <a:pt x="1" y="598"/>
                    <a:pt x="1" y="599"/>
                  </a:cubicBezTo>
                  <a:cubicBezTo>
                    <a:pt x="1" y="600"/>
                    <a:pt x="1" y="600"/>
                    <a:pt x="0" y="600"/>
                  </a:cubicBezTo>
                  <a:cubicBezTo>
                    <a:pt x="0" y="601"/>
                    <a:pt x="0" y="602"/>
                    <a:pt x="0" y="603"/>
                  </a:cubicBezTo>
                  <a:cubicBezTo>
                    <a:pt x="0" y="603"/>
                    <a:pt x="0" y="604"/>
                    <a:pt x="0" y="604"/>
                  </a:cubicBezTo>
                  <a:cubicBezTo>
                    <a:pt x="0" y="604"/>
                    <a:pt x="0" y="604"/>
                    <a:pt x="0" y="604"/>
                  </a:cubicBezTo>
                  <a:cubicBezTo>
                    <a:pt x="0" y="742"/>
                    <a:pt x="0" y="742"/>
                    <a:pt x="0" y="742"/>
                  </a:cubicBezTo>
                  <a:cubicBezTo>
                    <a:pt x="0" y="850"/>
                    <a:pt x="80" y="939"/>
                    <a:pt x="183" y="955"/>
                  </a:cubicBezTo>
                  <a:cubicBezTo>
                    <a:pt x="183" y="1832"/>
                    <a:pt x="183" y="1832"/>
                    <a:pt x="183" y="1832"/>
                  </a:cubicBezTo>
                  <a:cubicBezTo>
                    <a:pt x="183" y="1850"/>
                    <a:pt x="198" y="1864"/>
                    <a:pt x="215" y="1864"/>
                  </a:cubicBezTo>
                  <a:cubicBezTo>
                    <a:pt x="1681" y="1864"/>
                    <a:pt x="1681" y="1864"/>
                    <a:pt x="1681" y="1864"/>
                  </a:cubicBezTo>
                  <a:cubicBezTo>
                    <a:pt x="1699" y="1864"/>
                    <a:pt x="1713" y="1850"/>
                    <a:pt x="1713" y="1832"/>
                  </a:cubicBezTo>
                  <a:cubicBezTo>
                    <a:pt x="1713" y="955"/>
                    <a:pt x="1713" y="955"/>
                    <a:pt x="1713" y="955"/>
                  </a:cubicBezTo>
                  <a:cubicBezTo>
                    <a:pt x="1816" y="939"/>
                    <a:pt x="1896" y="850"/>
                    <a:pt x="1896" y="742"/>
                  </a:cubicBezTo>
                  <a:close/>
                  <a:moveTo>
                    <a:pt x="1614" y="64"/>
                  </a:moveTo>
                  <a:cubicBezTo>
                    <a:pt x="1817" y="572"/>
                    <a:pt x="1817" y="572"/>
                    <a:pt x="1817" y="572"/>
                  </a:cubicBezTo>
                  <a:cubicBezTo>
                    <a:pt x="1523" y="572"/>
                    <a:pt x="1523" y="572"/>
                    <a:pt x="1523" y="572"/>
                  </a:cubicBezTo>
                  <a:cubicBezTo>
                    <a:pt x="1491" y="439"/>
                    <a:pt x="1491" y="439"/>
                    <a:pt x="1491" y="439"/>
                  </a:cubicBezTo>
                  <a:cubicBezTo>
                    <a:pt x="1401" y="64"/>
                    <a:pt x="1401" y="64"/>
                    <a:pt x="1401" y="64"/>
                  </a:cubicBezTo>
                  <a:lnTo>
                    <a:pt x="1614" y="64"/>
                  </a:lnTo>
                  <a:close/>
                  <a:moveTo>
                    <a:pt x="1099" y="742"/>
                  </a:moveTo>
                  <a:cubicBezTo>
                    <a:pt x="1099" y="825"/>
                    <a:pt x="1031" y="893"/>
                    <a:pt x="948" y="893"/>
                  </a:cubicBezTo>
                  <a:cubicBezTo>
                    <a:pt x="867" y="893"/>
                    <a:pt x="799" y="827"/>
                    <a:pt x="797" y="747"/>
                  </a:cubicBezTo>
                  <a:cubicBezTo>
                    <a:pt x="797" y="737"/>
                    <a:pt x="797" y="737"/>
                    <a:pt x="797" y="737"/>
                  </a:cubicBezTo>
                  <a:cubicBezTo>
                    <a:pt x="797" y="636"/>
                    <a:pt x="797" y="636"/>
                    <a:pt x="797" y="636"/>
                  </a:cubicBezTo>
                  <a:cubicBezTo>
                    <a:pt x="1099" y="636"/>
                    <a:pt x="1099" y="636"/>
                    <a:pt x="1099" y="636"/>
                  </a:cubicBezTo>
                  <a:lnTo>
                    <a:pt x="1099" y="742"/>
                  </a:lnTo>
                  <a:close/>
                  <a:moveTo>
                    <a:pt x="733" y="747"/>
                  </a:moveTo>
                  <a:cubicBezTo>
                    <a:pt x="730" y="828"/>
                    <a:pt x="663" y="893"/>
                    <a:pt x="582" y="893"/>
                  </a:cubicBezTo>
                  <a:cubicBezTo>
                    <a:pt x="498" y="893"/>
                    <a:pt x="431" y="825"/>
                    <a:pt x="431" y="742"/>
                  </a:cubicBezTo>
                  <a:cubicBezTo>
                    <a:pt x="431" y="636"/>
                    <a:pt x="431" y="636"/>
                    <a:pt x="431" y="636"/>
                  </a:cubicBezTo>
                  <a:cubicBezTo>
                    <a:pt x="733" y="636"/>
                    <a:pt x="733" y="636"/>
                    <a:pt x="733" y="636"/>
                  </a:cubicBezTo>
                  <a:cubicBezTo>
                    <a:pt x="733" y="733"/>
                    <a:pt x="733" y="733"/>
                    <a:pt x="733" y="733"/>
                  </a:cubicBezTo>
                  <a:cubicBezTo>
                    <a:pt x="733" y="742"/>
                    <a:pt x="733" y="742"/>
                    <a:pt x="733" y="742"/>
                  </a:cubicBezTo>
                  <a:cubicBezTo>
                    <a:pt x="733" y="744"/>
                    <a:pt x="733" y="745"/>
                    <a:pt x="733" y="747"/>
                  </a:cubicBezTo>
                  <a:cubicBezTo>
                    <a:pt x="733" y="747"/>
                    <a:pt x="733" y="747"/>
                    <a:pt x="733" y="747"/>
                  </a:cubicBezTo>
                  <a:close/>
                  <a:moveTo>
                    <a:pt x="1056" y="64"/>
                  </a:moveTo>
                  <a:cubicBezTo>
                    <a:pt x="1062" y="139"/>
                    <a:pt x="1062" y="139"/>
                    <a:pt x="1062" y="139"/>
                  </a:cubicBezTo>
                  <a:cubicBezTo>
                    <a:pt x="1097" y="572"/>
                    <a:pt x="1097" y="572"/>
                    <a:pt x="1097" y="572"/>
                  </a:cubicBezTo>
                  <a:cubicBezTo>
                    <a:pt x="800" y="572"/>
                    <a:pt x="800" y="572"/>
                    <a:pt x="800" y="572"/>
                  </a:cubicBezTo>
                  <a:cubicBezTo>
                    <a:pt x="840" y="64"/>
                    <a:pt x="840" y="64"/>
                    <a:pt x="840" y="64"/>
                  </a:cubicBezTo>
                  <a:lnTo>
                    <a:pt x="1056" y="64"/>
                  </a:lnTo>
                  <a:close/>
                  <a:moveTo>
                    <a:pt x="1163" y="636"/>
                  </a:moveTo>
                  <a:cubicBezTo>
                    <a:pt x="1466" y="636"/>
                    <a:pt x="1466" y="636"/>
                    <a:pt x="1466" y="636"/>
                  </a:cubicBezTo>
                  <a:cubicBezTo>
                    <a:pt x="1466" y="742"/>
                    <a:pt x="1466" y="742"/>
                    <a:pt x="1466" y="742"/>
                  </a:cubicBezTo>
                  <a:cubicBezTo>
                    <a:pt x="1466" y="825"/>
                    <a:pt x="1398" y="893"/>
                    <a:pt x="1314" y="893"/>
                  </a:cubicBezTo>
                  <a:cubicBezTo>
                    <a:pt x="1231" y="893"/>
                    <a:pt x="1163" y="825"/>
                    <a:pt x="1163" y="742"/>
                  </a:cubicBezTo>
                  <a:lnTo>
                    <a:pt x="1163" y="636"/>
                  </a:lnTo>
                  <a:close/>
                  <a:moveTo>
                    <a:pt x="1336" y="64"/>
                  </a:moveTo>
                  <a:cubicBezTo>
                    <a:pt x="1457" y="572"/>
                    <a:pt x="1457" y="572"/>
                    <a:pt x="1457" y="572"/>
                  </a:cubicBezTo>
                  <a:cubicBezTo>
                    <a:pt x="1161" y="572"/>
                    <a:pt x="1161" y="572"/>
                    <a:pt x="1161" y="572"/>
                  </a:cubicBezTo>
                  <a:cubicBezTo>
                    <a:pt x="1120" y="64"/>
                    <a:pt x="1120" y="64"/>
                    <a:pt x="1120" y="64"/>
                  </a:cubicBezTo>
                  <a:lnTo>
                    <a:pt x="1336" y="64"/>
                  </a:lnTo>
                  <a:close/>
                  <a:moveTo>
                    <a:pt x="763" y="222"/>
                  </a:moveTo>
                  <a:cubicBezTo>
                    <a:pt x="735" y="572"/>
                    <a:pt x="735" y="572"/>
                    <a:pt x="735" y="572"/>
                  </a:cubicBezTo>
                  <a:cubicBezTo>
                    <a:pt x="439" y="572"/>
                    <a:pt x="439" y="572"/>
                    <a:pt x="439" y="572"/>
                  </a:cubicBezTo>
                  <a:cubicBezTo>
                    <a:pt x="561" y="64"/>
                    <a:pt x="561" y="64"/>
                    <a:pt x="561" y="64"/>
                  </a:cubicBezTo>
                  <a:cubicBezTo>
                    <a:pt x="776" y="64"/>
                    <a:pt x="776" y="64"/>
                    <a:pt x="776" y="64"/>
                  </a:cubicBezTo>
                  <a:lnTo>
                    <a:pt x="763" y="222"/>
                  </a:lnTo>
                  <a:close/>
                  <a:moveTo>
                    <a:pt x="282" y="64"/>
                  </a:moveTo>
                  <a:cubicBezTo>
                    <a:pt x="495" y="64"/>
                    <a:pt x="495" y="64"/>
                    <a:pt x="495" y="64"/>
                  </a:cubicBezTo>
                  <a:cubicBezTo>
                    <a:pt x="373" y="572"/>
                    <a:pt x="373" y="572"/>
                    <a:pt x="373" y="572"/>
                  </a:cubicBezTo>
                  <a:cubicBezTo>
                    <a:pt x="79" y="572"/>
                    <a:pt x="79" y="572"/>
                    <a:pt x="79" y="572"/>
                  </a:cubicBezTo>
                  <a:lnTo>
                    <a:pt x="282" y="64"/>
                  </a:lnTo>
                  <a:close/>
                  <a:moveTo>
                    <a:pt x="64" y="742"/>
                  </a:moveTo>
                  <a:cubicBezTo>
                    <a:pt x="64" y="636"/>
                    <a:pt x="64" y="636"/>
                    <a:pt x="64" y="636"/>
                  </a:cubicBezTo>
                  <a:cubicBezTo>
                    <a:pt x="367" y="636"/>
                    <a:pt x="367" y="636"/>
                    <a:pt x="367" y="636"/>
                  </a:cubicBezTo>
                  <a:cubicBezTo>
                    <a:pt x="367" y="742"/>
                    <a:pt x="367" y="742"/>
                    <a:pt x="367" y="742"/>
                  </a:cubicBezTo>
                  <a:cubicBezTo>
                    <a:pt x="367" y="825"/>
                    <a:pt x="299" y="893"/>
                    <a:pt x="215" y="893"/>
                  </a:cubicBezTo>
                  <a:cubicBezTo>
                    <a:pt x="132" y="893"/>
                    <a:pt x="64" y="825"/>
                    <a:pt x="64" y="742"/>
                  </a:cubicBezTo>
                  <a:close/>
                  <a:moveTo>
                    <a:pt x="767" y="1800"/>
                  </a:moveTo>
                  <a:cubicBezTo>
                    <a:pt x="397" y="1800"/>
                    <a:pt x="397" y="1800"/>
                    <a:pt x="397" y="1800"/>
                  </a:cubicBezTo>
                  <a:cubicBezTo>
                    <a:pt x="397" y="1206"/>
                    <a:pt x="397" y="1206"/>
                    <a:pt x="397" y="1206"/>
                  </a:cubicBezTo>
                  <a:cubicBezTo>
                    <a:pt x="767" y="1206"/>
                    <a:pt x="767" y="1206"/>
                    <a:pt x="767" y="1206"/>
                  </a:cubicBezTo>
                  <a:lnTo>
                    <a:pt x="767" y="1800"/>
                  </a:lnTo>
                  <a:close/>
                  <a:moveTo>
                    <a:pt x="831" y="1800"/>
                  </a:moveTo>
                  <a:cubicBezTo>
                    <a:pt x="831" y="1174"/>
                    <a:pt x="831" y="1174"/>
                    <a:pt x="831" y="1174"/>
                  </a:cubicBezTo>
                  <a:cubicBezTo>
                    <a:pt x="831" y="1156"/>
                    <a:pt x="816" y="1142"/>
                    <a:pt x="799" y="1142"/>
                  </a:cubicBezTo>
                  <a:cubicBezTo>
                    <a:pt x="365" y="1142"/>
                    <a:pt x="365" y="1142"/>
                    <a:pt x="365" y="1142"/>
                  </a:cubicBezTo>
                  <a:cubicBezTo>
                    <a:pt x="347" y="1142"/>
                    <a:pt x="333" y="1156"/>
                    <a:pt x="333" y="1174"/>
                  </a:cubicBezTo>
                  <a:cubicBezTo>
                    <a:pt x="333" y="1800"/>
                    <a:pt x="333" y="1800"/>
                    <a:pt x="333" y="1800"/>
                  </a:cubicBezTo>
                  <a:cubicBezTo>
                    <a:pt x="247" y="1800"/>
                    <a:pt x="247" y="1800"/>
                    <a:pt x="247" y="1800"/>
                  </a:cubicBezTo>
                  <a:cubicBezTo>
                    <a:pt x="247" y="955"/>
                    <a:pt x="247" y="955"/>
                    <a:pt x="247" y="955"/>
                  </a:cubicBezTo>
                  <a:cubicBezTo>
                    <a:pt x="311" y="945"/>
                    <a:pt x="366" y="908"/>
                    <a:pt x="399" y="855"/>
                  </a:cubicBezTo>
                  <a:cubicBezTo>
                    <a:pt x="437" y="916"/>
                    <a:pt x="504" y="957"/>
                    <a:pt x="582" y="957"/>
                  </a:cubicBezTo>
                  <a:cubicBezTo>
                    <a:pt x="659" y="957"/>
                    <a:pt x="727" y="916"/>
                    <a:pt x="765" y="854"/>
                  </a:cubicBezTo>
                  <a:cubicBezTo>
                    <a:pt x="803" y="916"/>
                    <a:pt x="871" y="957"/>
                    <a:pt x="948" y="957"/>
                  </a:cubicBezTo>
                  <a:cubicBezTo>
                    <a:pt x="1025" y="957"/>
                    <a:pt x="1093" y="916"/>
                    <a:pt x="1131" y="855"/>
                  </a:cubicBezTo>
                  <a:cubicBezTo>
                    <a:pt x="1169" y="916"/>
                    <a:pt x="1237" y="957"/>
                    <a:pt x="1314" y="957"/>
                  </a:cubicBezTo>
                  <a:cubicBezTo>
                    <a:pt x="1392" y="957"/>
                    <a:pt x="1460" y="916"/>
                    <a:pt x="1498" y="855"/>
                  </a:cubicBezTo>
                  <a:cubicBezTo>
                    <a:pt x="1530" y="908"/>
                    <a:pt x="1585" y="945"/>
                    <a:pt x="1649" y="955"/>
                  </a:cubicBezTo>
                  <a:cubicBezTo>
                    <a:pt x="1649" y="1800"/>
                    <a:pt x="1649" y="1800"/>
                    <a:pt x="1649" y="1800"/>
                  </a:cubicBezTo>
                  <a:lnTo>
                    <a:pt x="831" y="1800"/>
                  </a:lnTo>
                  <a:close/>
                  <a:moveTo>
                    <a:pt x="1681" y="893"/>
                  </a:moveTo>
                  <a:cubicBezTo>
                    <a:pt x="1597" y="893"/>
                    <a:pt x="1530" y="825"/>
                    <a:pt x="1530" y="742"/>
                  </a:cubicBezTo>
                  <a:cubicBezTo>
                    <a:pt x="1530" y="636"/>
                    <a:pt x="1530" y="636"/>
                    <a:pt x="1530" y="636"/>
                  </a:cubicBezTo>
                  <a:cubicBezTo>
                    <a:pt x="1832" y="636"/>
                    <a:pt x="1832" y="636"/>
                    <a:pt x="1832" y="636"/>
                  </a:cubicBezTo>
                  <a:cubicBezTo>
                    <a:pt x="1832" y="734"/>
                    <a:pt x="1832" y="734"/>
                    <a:pt x="1832" y="734"/>
                  </a:cubicBezTo>
                  <a:cubicBezTo>
                    <a:pt x="1832" y="737"/>
                    <a:pt x="1832" y="739"/>
                    <a:pt x="1832" y="742"/>
                  </a:cubicBezTo>
                  <a:cubicBezTo>
                    <a:pt x="1832" y="825"/>
                    <a:pt x="1764" y="893"/>
                    <a:pt x="1681" y="893"/>
                  </a:cubicBezTo>
                  <a:close/>
                </a:path>
              </a:pathLst>
            </a:custGeom>
            <a:grpFill/>
            <a:ln w="9525">
              <a:noFill/>
              <a:round/>
              <a:headEnd/>
              <a:tailEnd/>
            </a:ln>
          </p:spPr>
          <p:txBody>
            <a:bodyPr vert="horz" wrap="square" lIns="84872" tIns="42436" rIns="84872" bIns="42436" numCol="1" anchor="t" anchorCtr="0" compatLnSpc="1">
              <a:prstTxWarp prst="textNoShape">
                <a:avLst/>
              </a:prstTxWarp>
            </a:bodyPr>
            <a:lstStyle/>
            <a:p>
              <a:pPr defTabSz="905485"/>
              <a:endParaRPr lang="en-US" sz="1782">
                <a:solidFill>
                  <a:prstClr val="black"/>
                </a:solidFill>
                <a:latin typeface="Aptos" panose="02110004020202020204"/>
              </a:endParaRPr>
            </a:p>
          </p:txBody>
        </p:sp>
        <p:sp>
          <p:nvSpPr>
            <p:cNvPr id="189" name="Rectangle 6">
              <a:extLst>
                <a:ext uri="{FF2B5EF4-FFF2-40B4-BE49-F238E27FC236}">
                  <a16:creationId xmlns:a16="http://schemas.microsoft.com/office/drawing/2014/main" id="{7125BF39-E28B-9FEF-E9C7-FC2F4F2CED78}"/>
                </a:ext>
              </a:extLst>
            </p:cNvPr>
            <p:cNvSpPr/>
            <p:nvPr/>
          </p:nvSpPr>
          <p:spPr bwMode="auto">
            <a:xfrm>
              <a:off x="2662" y="3607"/>
              <a:ext cx="152" cy="257"/>
            </a:xfrm>
            <a:prstGeom prst="rect">
              <a:avLst/>
            </a:prstGeom>
            <a:grpFill/>
            <a:ln w="9525">
              <a:noFill/>
              <a:miter lim="800000"/>
              <a:headEnd/>
              <a:tailEnd/>
            </a:ln>
          </p:spPr>
          <p:txBody>
            <a:bodyPr vert="horz" wrap="square" lIns="84872" tIns="42436" rIns="84872" bIns="42436" numCol="1" anchor="t" anchorCtr="0" compatLnSpc="1">
              <a:prstTxWarp prst="textNoShape">
                <a:avLst/>
              </a:prstTxWarp>
            </a:bodyPr>
            <a:lstStyle/>
            <a:p>
              <a:pPr defTabSz="905485"/>
              <a:endParaRPr lang="en-US" sz="1782">
                <a:solidFill>
                  <a:prstClr val="black"/>
                </a:solidFill>
                <a:latin typeface="Aptos" panose="02110004020202020204"/>
              </a:endParaRPr>
            </a:p>
          </p:txBody>
        </p:sp>
        <p:sp>
          <p:nvSpPr>
            <p:cNvPr id="190" name="Freeform 7">
              <a:extLst>
                <a:ext uri="{FF2B5EF4-FFF2-40B4-BE49-F238E27FC236}">
                  <a16:creationId xmlns:a16="http://schemas.microsoft.com/office/drawing/2014/main" id="{EF505CEA-A8B5-B225-1B60-EEEA8502D0AB}"/>
                </a:ext>
              </a:extLst>
            </p:cNvPr>
            <p:cNvSpPr/>
            <p:nvPr/>
          </p:nvSpPr>
          <p:spPr bwMode="auto">
            <a:xfrm>
              <a:off x="3408" y="2596"/>
              <a:ext cx="1393" cy="1394"/>
            </a:xfrm>
            <a:custGeom>
              <a:avLst/>
              <a:gdLst>
                <a:gd name="T0" fmla="*/ 555 w 587"/>
                <a:gd name="T1" fmla="*/ 0 h 587"/>
                <a:gd name="T2" fmla="*/ 32 w 587"/>
                <a:gd name="T3" fmla="*/ 0 h 587"/>
                <a:gd name="T4" fmla="*/ 0 w 587"/>
                <a:gd name="T5" fmla="*/ 32 h 587"/>
                <a:gd name="T6" fmla="*/ 0 w 587"/>
                <a:gd name="T7" fmla="*/ 555 h 587"/>
                <a:gd name="T8" fmla="*/ 32 w 587"/>
                <a:gd name="T9" fmla="*/ 587 h 587"/>
                <a:gd name="T10" fmla="*/ 555 w 587"/>
                <a:gd name="T11" fmla="*/ 587 h 587"/>
                <a:gd name="T12" fmla="*/ 587 w 587"/>
                <a:gd name="T13" fmla="*/ 555 h 587"/>
                <a:gd name="T14" fmla="*/ 587 w 587"/>
                <a:gd name="T15" fmla="*/ 32 h 587"/>
                <a:gd name="T16" fmla="*/ 555 w 587"/>
                <a:gd name="T17" fmla="*/ 0 h 587"/>
                <a:gd name="T18" fmla="*/ 523 w 587"/>
                <a:gd name="T19" fmla="*/ 523 h 587"/>
                <a:gd name="T20" fmla="*/ 64 w 587"/>
                <a:gd name="T21" fmla="*/ 523 h 587"/>
                <a:gd name="T22" fmla="*/ 64 w 587"/>
                <a:gd name="T23" fmla="*/ 64 h 587"/>
                <a:gd name="T24" fmla="*/ 523 w 587"/>
                <a:gd name="T25" fmla="*/ 64 h 587"/>
                <a:gd name="T26" fmla="*/ 523 w 587"/>
                <a:gd name="T27" fmla="*/ 523 h 5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87" h="587">
                  <a:moveTo>
                    <a:pt x="555" y="0"/>
                  </a:moveTo>
                  <a:cubicBezTo>
                    <a:pt x="32" y="0"/>
                    <a:pt x="32" y="0"/>
                    <a:pt x="32" y="0"/>
                  </a:cubicBezTo>
                  <a:cubicBezTo>
                    <a:pt x="14" y="0"/>
                    <a:pt x="0" y="15"/>
                    <a:pt x="0" y="32"/>
                  </a:cubicBezTo>
                  <a:cubicBezTo>
                    <a:pt x="0" y="555"/>
                    <a:pt x="0" y="555"/>
                    <a:pt x="0" y="555"/>
                  </a:cubicBezTo>
                  <a:cubicBezTo>
                    <a:pt x="0" y="573"/>
                    <a:pt x="14" y="587"/>
                    <a:pt x="32" y="587"/>
                  </a:cubicBezTo>
                  <a:cubicBezTo>
                    <a:pt x="555" y="587"/>
                    <a:pt x="555" y="587"/>
                    <a:pt x="555" y="587"/>
                  </a:cubicBezTo>
                  <a:cubicBezTo>
                    <a:pt x="573" y="587"/>
                    <a:pt x="587" y="573"/>
                    <a:pt x="587" y="555"/>
                  </a:cubicBezTo>
                  <a:cubicBezTo>
                    <a:pt x="587" y="32"/>
                    <a:pt x="587" y="32"/>
                    <a:pt x="587" y="32"/>
                  </a:cubicBezTo>
                  <a:cubicBezTo>
                    <a:pt x="587" y="15"/>
                    <a:pt x="573" y="0"/>
                    <a:pt x="555" y="0"/>
                  </a:cubicBezTo>
                  <a:close/>
                  <a:moveTo>
                    <a:pt x="523" y="523"/>
                  </a:moveTo>
                  <a:cubicBezTo>
                    <a:pt x="64" y="523"/>
                    <a:pt x="64" y="523"/>
                    <a:pt x="64" y="523"/>
                  </a:cubicBezTo>
                  <a:cubicBezTo>
                    <a:pt x="64" y="64"/>
                    <a:pt x="64" y="64"/>
                    <a:pt x="64" y="64"/>
                  </a:cubicBezTo>
                  <a:cubicBezTo>
                    <a:pt x="523" y="64"/>
                    <a:pt x="523" y="64"/>
                    <a:pt x="523" y="64"/>
                  </a:cubicBezTo>
                  <a:lnTo>
                    <a:pt x="523" y="523"/>
                  </a:lnTo>
                  <a:close/>
                </a:path>
              </a:pathLst>
            </a:custGeom>
            <a:solidFill>
              <a:srgbClr val="166BA5"/>
            </a:solidFill>
            <a:ln w="9525">
              <a:noFill/>
              <a:round/>
              <a:headEnd/>
              <a:tailEnd/>
            </a:ln>
          </p:spPr>
          <p:txBody>
            <a:bodyPr vert="horz" wrap="square" lIns="84872" tIns="42436" rIns="84872" bIns="42436" numCol="1" anchor="t" anchorCtr="0" compatLnSpc="1">
              <a:prstTxWarp prst="textNoShape">
                <a:avLst/>
              </a:prstTxWarp>
            </a:bodyPr>
            <a:lstStyle/>
            <a:p>
              <a:pPr defTabSz="905485"/>
              <a:endParaRPr lang="en-US" sz="1782">
                <a:solidFill>
                  <a:prstClr val="black"/>
                </a:solidFill>
                <a:latin typeface="Aptos" panose="02110004020202020204"/>
              </a:endParaRPr>
            </a:p>
          </p:txBody>
        </p:sp>
      </p:grpSp>
      <p:sp>
        <p:nvSpPr>
          <p:cNvPr id="192" name="Freeform 43">
            <a:extLst>
              <a:ext uri="{FF2B5EF4-FFF2-40B4-BE49-F238E27FC236}">
                <a16:creationId xmlns:a16="http://schemas.microsoft.com/office/drawing/2014/main" id="{E717C383-69F7-E49B-445F-EB90CF74A804}"/>
              </a:ext>
            </a:extLst>
          </p:cNvPr>
          <p:cNvSpPr/>
          <p:nvPr/>
        </p:nvSpPr>
        <p:spPr bwMode="auto">
          <a:xfrm>
            <a:off x="2955800" y="15945291"/>
            <a:ext cx="552144" cy="750945"/>
          </a:xfrm>
          <a:custGeom>
            <a:avLst/>
            <a:gdLst>
              <a:gd name="T0" fmla="*/ 15 w 99"/>
              <a:gd name="T1" fmla="*/ 0 h 130"/>
              <a:gd name="T2" fmla="*/ 0 w 99"/>
              <a:gd name="T3" fmla="*/ 14 h 130"/>
              <a:gd name="T4" fmla="*/ 0 w 99"/>
              <a:gd name="T5" fmla="*/ 115 h 130"/>
              <a:gd name="T6" fmla="*/ 15 w 99"/>
              <a:gd name="T7" fmla="*/ 130 h 130"/>
              <a:gd name="T8" fmla="*/ 84 w 99"/>
              <a:gd name="T9" fmla="*/ 130 h 130"/>
              <a:gd name="T10" fmla="*/ 99 w 99"/>
              <a:gd name="T11" fmla="*/ 115 h 130"/>
              <a:gd name="T12" fmla="*/ 99 w 99"/>
              <a:gd name="T13" fmla="*/ 30 h 130"/>
              <a:gd name="T14" fmla="*/ 72 w 99"/>
              <a:gd name="T15" fmla="*/ 0 h 130"/>
              <a:gd name="T16" fmla="*/ 15 w 99"/>
              <a:gd name="T17" fmla="*/ 0 h 130"/>
              <a:gd name="T18" fmla="*/ 93 w 99"/>
              <a:gd name="T19" fmla="*/ 115 h 130"/>
              <a:gd name="T20" fmla="*/ 84 w 99"/>
              <a:gd name="T21" fmla="*/ 123 h 130"/>
              <a:gd name="T22" fmla="*/ 15 w 99"/>
              <a:gd name="T23" fmla="*/ 123 h 130"/>
              <a:gd name="T24" fmla="*/ 6 w 99"/>
              <a:gd name="T25" fmla="*/ 115 h 130"/>
              <a:gd name="T26" fmla="*/ 6 w 99"/>
              <a:gd name="T27" fmla="*/ 14 h 130"/>
              <a:gd name="T28" fmla="*/ 15 w 99"/>
              <a:gd name="T29" fmla="*/ 6 h 130"/>
              <a:gd name="T30" fmla="*/ 62 w 99"/>
              <a:gd name="T31" fmla="*/ 6 h 130"/>
              <a:gd name="T32" fmla="*/ 62 w 99"/>
              <a:gd name="T33" fmla="*/ 30 h 130"/>
              <a:gd name="T34" fmla="*/ 69 w 99"/>
              <a:gd name="T35" fmla="*/ 37 h 130"/>
              <a:gd name="T36" fmla="*/ 93 w 99"/>
              <a:gd name="T37" fmla="*/ 37 h 130"/>
              <a:gd name="T38" fmla="*/ 93 w 99"/>
              <a:gd name="T39" fmla="*/ 115 h 130"/>
              <a:gd name="T40" fmla="*/ 68 w 99"/>
              <a:gd name="T41" fmla="*/ 31 h 130"/>
              <a:gd name="T42" fmla="*/ 68 w 99"/>
              <a:gd name="T43" fmla="*/ 5 h 130"/>
              <a:gd name="T44" fmla="*/ 91 w 99"/>
              <a:gd name="T45" fmla="*/ 31 h 130"/>
              <a:gd name="T46" fmla="*/ 68 w 99"/>
              <a:gd name="T47" fmla="*/ 31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99" h="130">
                <a:moveTo>
                  <a:pt x="15" y="0"/>
                </a:moveTo>
                <a:cubicBezTo>
                  <a:pt x="7" y="0"/>
                  <a:pt x="0" y="6"/>
                  <a:pt x="0" y="14"/>
                </a:cubicBezTo>
                <a:cubicBezTo>
                  <a:pt x="0" y="115"/>
                  <a:pt x="0" y="115"/>
                  <a:pt x="0" y="115"/>
                </a:cubicBezTo>
                <a:cubicBezTo>
                  <a:pt x="0" y="123"/>
                  <a:pt x="7" y="130"/>
                  <a:pt x="15" y="130"/>
                </a:cubicBezTo>
                <a:cubicBezTo>
                  <a:pt x="84" y="130"/>
                  <a:pt x="84" y="130"/>
                  <a:pt x="84" y="130"/>
                </a:cubicBezTo>
                <a:cubicBezTo>
                  <a:pt x="92" y="130"/>
                  <a:pt x="99" y="123"/>
                  <a:pt x="99" y="115"/>
                </a:cubicBezTo>
                <a:cubicBezTo>
                  <a:pt x="99" y="30"/>
                  <a:pt x="99" y="30"/>
                  <a:pt x="99" y="30"/>
                </a:cubicBezTo>
                <a:cubicBezTo>
                  <a:pt x="72" y="0"/>
                  <a:pt x="72" y="0"/>
                  <a:pt x="72" y="0"/>
                </a:cubicBezTo>
                <a:lnTo>
                  <a:pt x="15" y="0"/>
                </a:lnTo>
                <a:close/>
                <a:moveTo>
                  <a:pt x="93" y="115"/>
                </a:moveTo>
                <a:cubicBezTo>
                  <a:pt x="93" y="120"/>
                  <a:pt x="89" y="123"/>
                  <a:pt x="84" y="123"/>
                </a:cubicBezTo>
                <a:cubicBezTo>
                  <a:pt x="15" y="123"/>
                  <a:pt x="15" y="123"/>
                  <a:pt x="15" y="123"/>
                </a:cubicBezTo>
                <a:cubicBezTo>
                  <a:pt x="10" y="123"/>
                  <a:pt x="6" y="120"/>
                  <a:pt x="6" y="115"/>
                </a:cubicBezTo>
                <a:cubicBezTo>
                  <a:pt x="6" y="14"/>
                  <a:pt x="6" y="14"/>
                  <a:pt x="6" y="14"/>
                </a:cubicBezTo>
                <a:cubicBezTo>
                  <a:pt x="6" y="10"/>
                  <a:pt x="10" y="6"/>
                  <a:pt x="15" y="6"/>
                </a:cubicBezTo>
                <a:cubicBezTo>
                  <a:pt x="62" y="6"/>
                  <a:pt x="62" y="6"/>
                  <a:pt x="62" y="6"/>
                </a:cubicBezTo>
                <a:cubicBezTo>
                  <a:pt x="62" y="30"/>
                  <a:pt x="62" y="30"/>
                  <a:pt x="62" y="30"/>
                </a:cubicBezTo>
                <a:cubicBezTo>
                  <a:pt x="62" y="34"/>
                  <a:pt x="65" y="37"/>
                  <a:pt x="69" y="37"/>
                </a:cubicBezTo>
                <a:cubicBezTo>
                  <a:pt x="93" y="37"/>
                  <a:pt x="93" y="37"/>
                  <a:pt x="93" y="37"/>
                </a:cubicBezTo>
                <a:lnTo>
                  <a:pt x="93" y="115"/>
                </a:lnTo>
                <a:close/>
                <a:moveTo>
                  <a:pt x="68" y="31"/>
                </a:moveTo>
                <a:cubicBezTo>
                  <a:pt x="68" y="5"/>
                  <a:pt x="68" y="5"/>
                  <a:pt x="68" y="5"/>
                </a:cubicBezTo>
                <a:cubicBezTo>
                  <a:pt x="91" y="31"/>
                  <a:pt x="91" y="31"/>
                  <a:pt x="91" y="31"/>
                </a:cubicBezTo>
                <a:lnTo>
                  <a:pt x="68" y="31"/>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1845" tIns="50924" rIns="101845" bIns="50924" numCol="1" anchor="t" anchorCtr="0" compatLnSpc="1">
            <a:prstTxWarp prst="textNoShape">
              <a:avLst/>
            </a:prstTxWarp>
          </a:bodyPr>
          <a:lstStyle/>
          <a:p>
            <a:pPr defTabSz="905485"/>
            <a:endParaRPr lang="en-AU" sz="1021">
              <a:solidFill>
                <a:prstClr val="black"/>
              </a:solidFill>
              <a:latin typeface="Aptos" panose="02110004020202020204"/>
            </a:endParaRPr>
          </a:p>
        </p:txBody>
      </p:sp>
      <p:sp>
        <p:nvSpPr>
          <p:cNvPr id="194" name="Freeform 45">
            <a:extLst>
              <a:ext uri="{FF2B5EF4-FFF2-40B4-BE49-F238E27FC236}">
                <a16:creationId xmlns:a16="http://schemas.microsoft.com/office/drawing/2014/main" id="{79AF5E92-5C40-541B-2452-EF1253C15869}"/>
              </a:ext>
            </a:extLst>
          </p:cNvPr>
          <p:cNvSpPr/>
          <p:nvPr/>
        </p:nvSpPr>
        <p:spPr bwMode="auto">
          <a:xfrm>
            <a:off x="3083432" y="16389551"/>
            <a:ext cx="294108" cy="34394"/>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2" y="0"/>
                  <a:pt x="0" y="1"/>
                  <a:pt x="0" y="3"/>
                </a:cubicBezTo>
                <a:cubicBezTo>
                  <a:pt x="0" y="5"/>
                  <a:pt x="2" y="6"/>
                  <a:pt x="3" y="6"/>
                </a:cubicBezTo>
                <a:cubicBezTo>
                  <a:pt x="50" y="6"/>
                  <a:pt x="50" y="6"/>
                  <a:pt x="50" y="6"/>
                </a:cubicBezTo>
                <a:cubicBezTo>
                  <a:pt x="51" y="6"/>
                  <a:pt x="53" y="5"/>
                  <a:pt x="53" y="3"/>
                </a:cubicBezTo>
                <a:cubicBezTo>
                  <a:pt x="53" y="1"/>
                  <a:pt x="51" y="0"/>
                  <a:pt x="50" y="0"/>
                </a:cubicBezTo>
                <a:close/>
              </a:path>
            </a:pathLst>
          </a:custGeom>
          <a:solidFill>
            <a:srgbClr val="166B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1845" tIns="50924" rIns="101845" bIns="50924" numCol="1" anchor="t" anchorCtr="0" compatLnSpc="1">
            <a:prstTxWarp prst="textNoShape">
              <a:avLst/>
            </a:prstTxWarp>
          </a:bodyPr>
          <a:lstStyle/>
          <a:p>
            <a:pPr defTabSz="905485"/>
            <a:endParaRPr lang="en-AU" sz="1021">
              <a:solidFill>
                <a:prstClr val="black"/>
              </a:solidFill>
              <a:latin typeface="Aptos" panose="02110004020202020204"/>
            </a:endParaRPr>
          </a:p>
        </p:txBody>
      </p:sp>
      <p:sp>
        <p:nvSpPr>
          <p:cNvPr id="195" name="Freeform 46">
            <a:extLst>
              <a:ext uri="{FF2B5EF4-FFF2-40B4-BE49-F238E27FC236}">
                <a16:creationId xmlns:a16="http://schemas.microsoft.com/office/drawing/2014/main" id="{BFA6802A-5A45-DE5D-EC70-CC216C386D86}"/>
              </a:ext>
            </a:extLst>
          </p:cNvPr>
          <p:cNvSpPr/>
          <p:nvPr/>
        </p:nvSpPr>
        <p:spPr bwMode="auto">
          <a:xfrm>
            <a:off x="3083432" y="16257706"/>
            <a:ext cx="294108" cy="34394"/>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2" y="6"/>
                  <a:pt x="3" y="6"/>
                </a:cubicBezTo>
                <a:cubicBezTo>
                  <a:pt x="50" y="6"/>
                  <a:pt x="50" y="6"/>
                  <a:pt x="50" y="6"/>
                </a:cubicBezTo>
                <a:cubicBezTo>
                  <a:pt x="51" y="6"/>
                  <a:pt x="53" y="5"/>
                  <a:pt x="53" y="3"/>
                </a:cubicBezTo>
                <a:cubicBezTo>
                  <a:pt x="53" y="1"/>
                  <a:pt x="51" y="0"/>
                  <a:pt x="50" y="0"/>
                </a:cubicBezTo>
                <a:cubicBezTo>
                  <a:pt x="3" y="0"/>
                  <a:pt x="3" y="0"/>
                  <a:pt x="3" y="0"/>
                </a:cubicBezTo>
                <a:cubicBezTo>
                  <a:pt x="2" y="0"/>
                  <a:pt x="0" y="1"/>
                  <a:pt x="0" y="3"/>
                </a:cubicBezTo>
                <a:close/>
              </a:path>
            </a:pathLst>
          </a:custGeom>
          <a:solidFill>
            <a:srgbClr val="166B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1845" tIns="50924" rIns="101845" bIns="50924" numCol="1" anchor="t" anchorCtr="0" compatLnSpc="1">
            <a:prstTxWarp prst="textNoShape">
              <a:avLst/>
            </a:prstTxWarp>
          </a:bodyPr>
          <a:lstStyle/>
          <a:p>
            <a:pPr defTabSz="905485"/>
            <a:endParaRPr lang="en-AU" sz="1021">
              <a:solidFill>
                <a:prstClr val="black"/>
              </a:solidFill>
              <a:latin typeface="Aptos" panose="02110004020202020204"/>
            </a:endParaRPr>
          </a:p>
        </p:txBody>
      </p:sp>
      <p:sp>
        <p:nvSpPr>
          <p:cNvPr id="196" name="Freeform 47">
            <a:extLst>
              <a:ext uri="{FF2B5EF4-FFF2-40B4-BE49-F238E27FC236}">
                <a16:creationId xmlns:a16="http://schemas.microsoft.com/office/drawing/2014/main" id="{45B54112-126A-F2CD-6CEA-26463882FEB0}"/>
              </a:ext>
            </a:extLst>
          </p:cNvPr>
          <p:cNvSpPr/>
          <p:nvPr/>
        </p:nvSpPr>
        <p:spPr bwMode="auto">
          <a:xfrm>
            <a:off x="3083432" y="16521397"/>
            <a:ext cx="205320" cy="34394"/>
          </a:xfrm>
          <a:custGeom>
            <a:avLst/>
            <a:gdLst>
              <a:gd name="T0" fmla="*/ 34 w 37"/>
              <a:gd name="T1" fmla="*/ 0 h 6"/>
              <a:gd name="T2" fmla="*/ 3 w 37"/>
              <a:gd name="T3" fmla="*/ 0 h 6"/>
              <a:gd name="T4" fmla="*/ 0 w 37"/>
              <a:gd name="T5" fmla="*/ 3 h 6"/>
              <a:gd name="T6" fmla="*/ 3 w 37"/>
              <a:gd name="T7" fmla="*/ 6 h 6"/>
              <a:gd name="T8" fmla="*/ 34 w 37"/>
              <a:gd name="T9" fmla="*/ 6 h 6"/>
              <a:gd name="T10" fmla="*/ 37 w 37"/>
              <a:gd name="T11" fmla="*/ 3 h 6"/>
              <a:gd name="T12" fmla="*/ 34 w 37"/>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37" h="6">
                <a:moveTo>
                  <a:pt x="34" y="0"/>
                </a:moveTo>
                <a:cubicBezTo>
                  <a:pt x="3" y="0"/>
                  <a:pt x="3" y="0"/>
                  <a:pt x="3" y="0"/>
                </a:cubicBezTo>
                <a:cubicBezTo>
                  <a:pt x="2" y="0"/>
                  <a:pt x="0" y="2"/>
                  <a:pt x="0" y="3"/>
                </a:cubicBezTo>
                <a:cubicBezTo>
                  <a:pt x="0" y="5"/>
                  <a:pt x="2" y="6"/>
                  <a:pt x="3" y="6"/>
                </a:cubicBezTo>
                <a:cubicBezTo>
                  <a:pt x="34" y="6"/>
                  <a:pt x="34" y="6"/>
                  <a:pt x="34" y="6"/>
                </a:cubicBezTo>
                <a:cubicBezTo>
                  <a:pt x="36" y="6"/>
                  <a:pt x="37" y="5"/>
                  <a:pt x="37" y="3"/>
                </a:cubicBezTo>
                <a:cubicBezTo>
                  <a:pt x="37" y="2"/>
                  <a:pt x="36" y="0"/>
                  <a:pt x="34" y="0"/>
                </a:cubicBezTo>
                <a:close/>
              </a:path>
            </a:pathLst>
          </a:custGeom>
          <a:solidFill>
            <a:srgbClr val="166B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1845" tIns="50924" rIns="101845" bIns="50924" numCol="1" anchor="t" anchorCtr="0" compatLnSpc="1">
            <a:prstTxWarp prst="textNoShape">
              <a:avLst/>
            </a:prstTxWarp>
          </a:bodyPr>
          <a:lstStyle/>
          <a:p>
            <a:pPr defTabSz="905485"/>
            <a:endParaRPr lang="en-AU" sz="1021">
              <a:solidFill>
                <a:prstClr val="black"/>
              </a:solidFill>
              <a:latin typeface="Aptos" panose="02110004020202020204"/>
            </a:endParaRPr>
          </a:p>
        </p:txBody>
      </p:sp>
      <p:sp>
        <p:nvSpPr>
          <p:cNvPr id="197" name="Freeform 48">
            <a:extLst>
              <a:ext uri="{FF2B5EF4-FFF2-40B4-BE49-F238E27FC236}">
                <a16:creationId xmlns:a16="http://schemas.microsoft.com/office/drawing/2014/main" id="{85F1A669-4EA1-2E19-2CF4-A59973F6A0CA}"/>
              </a:ext>
            </a:extLst>
          </p:cNvPr>
          <p:cNvSpPr/>
          <p:nvPr/>
        </p:nvSpPr>
        <p:spPr bwMode="auto">
          <a:xfrm>
            <a:off x="3083432" y="16122993"/>
            <a:ext cx="122082" cy="37260"/>
          </a:xfrm>
          <a:custGeom>
            <a:avLst/>
            <a:gdLst>
              <a:gd name="T0" fmla="*/ 3 w 22"/>
              <a:gd name="T1" fmla="*/ 6 h 6"/>
              <a:gd name="T2" fmla="*/ 19 w 22"/>
              <a:gd name="T3" fmla="*/ 6 h 6"/>
              <a:gd name="T4" fmla="*/ 22 w 22"/>
              <a:gd name="T5" fmla="*/ 3 h 6"/>
              <a:gd name="T6" fmla="*/ 19 w 22"/>
              <a:gd name="T7" fmla="*/ 0 h 6"/>
              <a:gd name="T8" fmla="*/ 3 w 22"/>
              <a:gd name="T9" fmla="*/ 0 h 6"/>
              <a:gd name="T10" fmla="*/ 0 w 22"/>
              <a:gd name="T11" fmla="*/ 3 h 6"/>
              <a:gd name="T12" fmla="*/ 3 w 2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22" h="6">
                <a:moveTo>
                  <a:pt x="3" y="6"/>
                </a:moveTo>
                <a:cubicBezTo>
                  <a:pt x="19" y="6"/>
                  <a:pt x="19" y="6"/>
                  <a:pt x="19" y="6"/>
                </a:cubicBezTo>
                <a:cubicBezTo>
                  <a:pt x="20" y="6"/>
                  <a:pt x="22" y="4"/>
                  <a:pt x="22" y="3"/>
                </a:cubicBezTo>
                <a:cubicBezTo>
                  <a:pt x="22" y="1"/>
                  <a:pt x="20" y="0"/>
                  <a:pt x="19" y="0"/>
                </a:cubicBezTo>
                <a:cubicBezTo>
                  <a:pt x="3" y="0"/>
                  <a:pt x="3" y="0"/>
                  <a:pt x="3" y="0"/>
                </a:cubicBezTo>
                <a:cubicBezTo>
                  <a:pt x="2" y="0"/>
                  <a:pt x="0" y="1"/>
                  <a:pt x="0" y="3"/>
                </a:cubicBezTo>
                <a:cubicBezTo>
                  <a:pt x="0" y="4"/>
                  <a:pt x="2" y="6"/>
                  <a:pt x="3" y="6"/>
                </a:cubicBezTo>
                <a:close/>
              </a:path>
            </a:pathLst>
          </a:custGeom>
          <a:solidFill>
            <a:srgbClr val="166B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1845" tIns="50924" rIns="101845" bIns="50924" numCol="1" anchor="t" anchorCtr="0" compatLnSpc="1">
            <a:prstTxWarp prst="textNoShape">
              <a:avLst/>
            </a:prstTxWarp>
          </a:bodyPr>
          <a:lstStyle/>
          <a:p>
            <a:pPr defTabSz="905485"/>
            <a:endParaRPr lang="en-AU" sz="1021">
              <a:solidFill>
                <a:prstClr val="black"/>
              </a:solidFill>
              <a:latin typeface="Aptos" panose="02110004020202020204"/>
            </a:endParaRPr>
          </a:p>
        </p:txBody>
      </p:sp>
      <p:sp>
        <p:nvSpPr>
          <p:cNvPr id="5" name="Rectangle 4">
            <a:extLst>
              <a:ext uri="{FF2B5EF4-FFF2-40B4-BE49-F238E27FC236}">
                <a16:creationId xmlns:a16="http://schemas.microsoft.com/office/drawing/2014/main" id="{544732A3-32D3-20D2-CF37-A47F4B8CCAB7}"/>
              </a:ext>
            </a:extLst>
          </p:cNvPr>
          <p:cNvSpPr/>
          <p:nvPr/>
        </p:nvSpPr>
        <p:spPr>
          <a:xfrm>
            <a:off x="0" y="0"/>
            <a:ext cx="12599988" cy="2076538"/>
          </a:xfrm>
          <a:prstGeom prst="rect">
            <a:avLst/>
          </a:prstGeom>
          <a:solidFill>
            <a:srgbClr val="2015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9" name="Group 8">
            <a:extLst>
              <a:ext uri="{FF2B5EF4-FFF2-40B4-BE49-F238E27FC236}">
                <a16:creationId xmlns:a16="http://schemas.microsoft.com/office/drawing/2014/main" id="{DB43D89C-3A2C-742E-C512-FEFB613D7F68}"/>
              </a:ext>
            </a:extLst>
          </p:cNvPr>
          <p:cNvGrpSpPr/>
          <p:nvPr/>
        </p:nvGrpSpPr>
        <p:grpSpPr>
          <a:xfrm>
            <a:off x="2049375" y="11717458"/>
            <a:ext cx="9123947" cy="3185966"/>
            <a:chOff x="2049373" y="11875300"/>
            <a:chExt cx="9123947" cy="3185966"/>
          </a:xfrm>
        </p:grpSpPr>
        <p:sp>
          <p:nvSpPr>
            <p:cNvPr id="152" name="Rectangle: Rounded Corners 151">
              <a:extLst>
                <a:ext uri="{FF2B5EF4-FFF2-40B4-BE49-F238E27FC236}">
                  <a16:creationId xmlns:a16="http://schemas.microsoft.com/office/drawing/2014/main" id="{50568B36-51B6-9E8A-2235-6FFA2AC70B2B}"/>
                </a:ext>
              </a:extLst>
            </p:cNvPr>
            <p:cNvSpPr/>
            <p:nvPr/>
          </p:nvSpPr>
          <p:spPr>
            <a:xfrm>
              <a:off x="2049373" y="11875300"/>
              <a:ext cx="9094977" cy="3171774"/>
            </a:xfrm>
            <a:prstGeom prst="roundRect">
              <a:avLst/>
            </a:prstGeom>
            <a:solidFill>
              <a:srgbClr val="FFFFFF">
                <a:lumMod val="95000"/>
                <a:alpha val="52000"/>
              </a:srgbClr>
            </a:solidFill>
            <a:ln w="25400" cap="flat" cmpd="sng" algn="ctr">
              <a:noFill/>
              <a:prstDash val="solid"/>
            </a:ln>
            <a:effectLst/>
          </p:spPr>
          <p:txBody>
            <a:bodyPr rtlCol="0" anchor="ctr"/>
            <a:lstStyle/>
            <a:p>
              <a:pPr algn="ctr" defTabSz="905485">
                <a:defRPr/>
              </a:pPr>
              <a:endParaRPr lang="en-US" sz="1404" kern="0">
                <a:solidFill>
                  <a:prstClr val="white"/>
                </a:solidFill>
                <a:latin typeface="Arial" panose="020B0604020202020204"/>
              </a:endParaRPr>
            </a:p>
          </p:txBody>
        </p:sp>
        <p:sp>
          <p:nvSpPr>
            <p:cNvPr id="155" name="TextBox 154">
              <a:extLst>
                <a:ext uri="{FF2B5EF4-FFF2-40B4-BE49-F238E27FC236}">
                  <a16:creationId xmlns:a16="http://schemas.microsoft.com/office/drawing/2014/main" id="{0E939D83-7301-50BE-06E2-E265FF455582}"/>
                </a:ext>
              </a:extLst>
            </p:cNvPr>
            <p:cNvSpPr txBox="1">
              <a:spLocks/>
            </p:cNvSpPr>
            <p:nvPr/>
          </p:nvSpPr>
          <p:spPr>
            <a:xfrm>
              <a:off x="2621243" y="12641835"/>
              <a:ext cx="1246650" cy="251287"/>
            </a:xfrm>
            <a:prstGeom prst="rect">
              <a:avLst/>
            </a:prstGeom>
            <a:noFill/>
          </p:spPr>
          <p:txBody>
            <a:bodyPr wrap="square" lIns="0" tIns="0" rIns="0" bIns="0" rtlCol="0">
              <a:spAutoFit/>
            </a:bodyPr>
            <a:lstStyle/>
            <a:p>
              <a:pPr defTabSz="905485"/>
              <a:r>
                <a:rPr lang="en-AU" sz="1633" b="1">
                  <a:solidFill>
                    <a:srgbClr val="43B9A3"/>
                  </a:solidFill>
                  <a:latin typeface="Arial" panose="020B0604020202020204" pitchFamily="34" charset="0"/>
                  <a:cs typeface="Arial" panose="020B0604020202020204" pitchFamily="34" charset="0"/>
                </a:rPr>
                <a:t>Planning</a:t>
              </a:r>
            </a:p>
          </p:txBody>
        </p:sp>
        <p:sp>
          <p:nvSpPr>
            <p:cNvPr id="156" name="TextBox 155">
              <a:extLst>
                <a:ext uri="{FF2B5EF4-FFF2-40B4-BE49-F238E27FC236}">
                  <a16:creationId xmlns:a16="http://schemas.microsoft.com/office/drawing/2014/main" id="{B6EF2FDE-182D-A7A0-D6B9-6821ED83E397}"/>
                </a:ext>
              </a:extLst>
            </p:cNvPr>
            <p:cNvSpPr txBox="1">
              <a:spLocks/>
            </p:cNvSpPr>
            <p:nvPr/>
          </p:nvSpPr>
          <p:spPr>
            <a:xfrm>
              <a:off x="5179045" y="13048335"/>
              <a:ext cx="1246650" cy="251287"/>
            </a:xfrm>
            <a:prstGeom prst="rect">
              <a:avLst/>
            </a:prstGeom>
            <a:noFill/>
          </p:spPr>
          <p:txBody>
            <a:bodyPr wrap="square" lIns="0" tIns="0" rIns="0" bIns="0" rtlCol="0">
              <a:spAutoFit/>
            </a:bodyPr>
            <a:lstStyle/>
            <a:p>
              <a:pPr defTabSz="905485"/>
              <a:r>
                <a:rPr lang="en-AU" sz="1633" b="1">
                  <a:solidFill>
                    <a:srgbClr val="F4D070"/>
                  </a:solidFill>
                  <a:latin typeface="Arial" panose="020B0604020202020204" pitchFamily="34" charset="0"/>
                  <a:cs typeface="Arial" panose="020B0604020202020204" pitchFamily="34" charset="0"/>
                </a:rPr>
                <a:t>Building</a:t>
              </a:r>
            </a:p>
          </p:txBody>
        </p:sp>
        <p:sp>
          <p:nvSpPr>
            <p:cNvPr id="157" name="TextBox 156">
              <a:extLst>
                <a:ext uri="{FF2B5EF4-FFF2-40B4-BE49-F238E27FC236}">
                  <a16:creationId xmlns:a16="http://schemas.microsoft.com/office/drawing/2014/main" id="{104BAC02-109E-26C9-196A-68074ABC2D5A}"/>
                </a:ext>
              </a:extLst>
            </p:cNvPr>
            <p:cNvSpPr txBox="1">
              <a:spLocks/>
            </p:cNvSpPr>
            <p:nvPr/>
          </p:nvSpPr>
          <p:spPr>
            <a:xfrm>
              <a:off x="4209340" y="13651715"/>
              <a:ext cx="2204092" cy="251287"/>
            </a:xfrm>
            <a:prstGeom prst="rect">
              <a:avLst/>
            </a:prstGeom>
            <a:noFill/>
          </p:spPr>
          <p:txBody>
            <a:bodyPr wrap="square" lIns="0" tIns="0" rIns="0" bIns="0" rtlCol="0">
              <a:spAutoFit/>
            </a:bodyPr>
            <a:lstStyle/>
            <a:p>
              <a:pPr defTabSz="905485"/>
              <a:r>
                <a:rPr lang="en-AU" sz="1633" b="1">
                  <a:solidFill>
                    <a:srgbClr val="EA6F9E"/>
                  </a:solidFill>
                  <a:latin typeface="Arial" panose="020B0604020202020204" pitchFamily="34" charset="0"/>
                  <a:cs typeface="Arial" panose="020B0604020202020204" pitchFamily="34" charset="0"/>
                </a:rPr>
                <a:t>Environmental Health</a:t>
              </a:r>
            </a:p>
          </p:txBody>
        </p:sp>
        <p:sp>
          <p:nvSpPr>
            <p:cNvPr id="158" name="TextBox 157">
              <a:extLst>
                <a:ext uri="{FF2B5EF4-FFF2-40B4-BE49-F238E27FC236}">
                  <a16:creationId xmlns:a16="http://schemas.microsoft.com/office/drawing/2014/main" id="{1473B7E7-C3BF-5B06-D3F8-F7EB3CF517B9}"/>
                </a:ext>
              </a:extLst>
            </p:cNvPr>
            <p:cNvSpPr txBox="1">
              <a:spLocks/>
            </p:cNvSpPr>
            <p:nvPr/>
          </p:nvSpPr>
          <p:spPr>
            <a:xfrm>
              <a:off x="7241808" y="14185395"/>
              <a:ext cx="1124710" cy="251287"/>
            </a:xfrm>
            <a:prstGeom prst="rect">
              <a:avLst/>
            </a:prstGeom>
            <a:noFill/>
          </p:spPr>
          <p:txBody>
            <a:bodyPr wrap="square" lIns="0" tIns="0" rIns="0" bIns="0" rtlCol="0">
              <a:spAutoFit/>
            </a:bodyPr>
            <a:lstStyle/>
            <a:p>
              <a:pPr defTabSz="905485"/>
              <a:r>
                <a:rPr lang="en-AU" sz="1633" b="1" dirty="0">
                  <a:solidFill>
                    <a:srgbClr val="F69270"/>
                  </a:solidFill>
                  <a:latin typeface="Arial" panose="020B0604020202020204" pitchFamily="34" charset="0"/>
                  <a:cs typeface="Arial" panose="020B0604020202020204" pitchFamily="34" charset="0"/>
                </a:rPr>
                <a:t>Local Laws </a:t>
              </a:r>
            </a:p>
          </p:txBody>
        </p:sp>
        <p:sp>
          <p:nvSpPr>
            <p:cNvPr id="162" name="TextBox 161">
              <a:extLst>
                <a:ext uri="{FF2B5EF4-FFF2-40B4-BE49-F238E27FC236}">
                  <a16:creationId xmlns:a16="http://schemas.microsoft.com/office/drawing/2014/main" id="{E371182E-0FCA-1721-A916-67203303B07F}"/>
                </a:ext>
              </a:extLst>
            </p:cNvPr>
            <p:cNvSpPr txBox="1"/>
            <p:nvPr/>
          </p:nvSpPr>
          <p:spPr>
            <a:xfrm>
              <a:off x="2519618" y="12063693"/>
              <a:ext cx="8653702" cy="379656"/>
            </a:xfrm>
            <a:prstGeom prst="rect">
              <a:avLst/>
            </a:prstGeom>
            <a:noFill/>
          </p:spPr>
          <p:txBody>
            <a:bodyPr wrap="square" rtlCol="0">
              <a:spAutoFit/>
            </a:bodyPr>
            <a:lstStyle/>
            <a:p>
              <a:pPr defTabSz="905485"/>
              <a:r>
                <a:rPr lang="en-AU" sz="1867" b="1">
                  <a:solidFill>
                    <a:srgbClr val="53565A"/>
                  </a:solidFill>
                  <a:latin typeface="Arial" panose="020B0604020202020204"/>
                </a:rPr>
                <a:t>Apply </a:t>
              </a:r>
              <a:r>
                <a:rPr lang="en-AU" sz="1867">
                  <a:solidFill>
                    <a:srgbClr val="53565A"/>
                  </a:solidFill>
                  <a:latin typeface="Arial" panose="020B0604020202020204"/>
                </a:rPr>
                <a:t>for the permits and registrations you need - assessment times vary</a:t>
              </a:r>
            </a:p>
          </p:txBody>
        </p:sp>
        <p:cxnSp>
          <p:nvCxnSpPr>
            <p:cNvPr id="22" name="Straight Arrow Connector 21">
              <a:extLst>
                <a:ext uri="{FF2B5EF4-FFF2-40B4-BE49-F238E27FC236}">
                  <a16:creationId xmlns:a16="http://schemas.microsoft.com/office/drawing/2014/main" id="{49C22AD3-3E34-465F-5AC6-7B352B370DF3}"/>
                </a:ext>
              </a:extLst>
            </p:cNvPr>
            <p:cNvCxnSpPr>
              <a:cxnSpLocks/>
            </p:cNvCxnSpPr>
            <p:nvPr/>
          </p:nvCxnSpPr>
          <p:spPr>
            <a:xfrm flipV="1">
              <a:off x="3630769" y="12804862"/>
              <a:ext cx="6520348" cy="16222"/>
            </a:xfrm>
            <a:prstGeom prst="straightConnector1">
              <a:avLst/>
            </a:prstGeom>
            <a:ln w="28575">
              <a:solidFill>
                <a:srgbClr val="43B9A3"/>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5B1B0CCD-6B5B-BC1B-921E-EF40E23A34FD}"/>
                </a:ext>
              </a:extLst>
            </p:cNvPr>
            <p:cNvCxnSpPr>
              <a:cxnSpLocks/>
            </p:cNvCxnSpPr>
            <p:nvPr/>
          </p:nvCxnSpPr>
          <p:spPr>
            <a:xfrm>
              <a:off x="6530338" y="13243560"/>
              <a:ext cx="3620779" cy="0"/>
            </a:xfrm>
            <a:prstGeom prst="straightConnector1">
              <a:avLst/>
            </a:prstGeom>
            <a:ln w="28575">
              <a:solidFill>
                <a:srgbClr val="F4D070"/>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E83E9B75-410F-16E0-76F7-EDB78C206226}"/>
                </a:ext>
              </a:extLst>
            </p:cNvPr>
            <p:cNvCxnSpPr>
              <a:cxnSpLocks/>
            </p:cNvCxnSpPr>
            <p:nvPr/>
          </p:nvCxnSpPr>
          <p:spPr>
            <a:xfrm>
              <a:off x="8648698" y="14349838"/>
              <a:ext cx="1502419" cy="0"/>
            </a:xfrm>
            <a:prstGeom prst="straightConnector1">
              <a:avLst/>
            </a:prstGeom>
            <a:ln w="28575">
              <a:solidFill>
                <a:srgbClr val="F69270"/>
              </a:solidFill>
              <a:headEnd type="oval"/>
              <a:tailEnd type="triangle"/>
            </a:ln>
          </p:spPr>
          <p:style>
            <a:lnRef idx="2">
              <a:schemeClr val="accent1"/>
            </a:lnRef>
            <a:fillRef idx="0">
              <a:schemeClr val="accent1"/>
            </a:fillRef>
            <a:effectRef idx="1">
              <a:schemeClr val="accent1"/>
            </a:effectRef>
            <a:fontRef idx="minor">
              <a:schemeClr val="tx1"/>
            </a:fontRef>
          </p:style>
        </p:cxnSp>
        <p:cxnSp>
          <p:nvCxnSpPr>
            <p:cNvPr id="30" name="Straight Arrow Connector 29">
              <a:extLst>
                <a:ext uri="{FF2B5EF4-FFF2-40B4-BE49-F238E27FC236}">
                  <a16:creationId xmlns:a16="http://schemas.microsoft.com/office/drawing/2014/main" id="{C6676B24-6AA1-AD79-6F6E-50006D5B1E92}"/>
                </a:ext>
              </a:extLst>
            </p:cNvPr>
            <p:cNvCxnSpPr>
              <a:cxnSpLocks/>
            </p:cNvCxnSpPr>
            <p:nvPr/>
          </p:nvCxnSpPr>
          <p:spPr>
            <a:xfrm>
              <a:off x="6543381" y="13792567"/>
              <a:ext cx="3607736" cy="10113"/>
            </a:xfrm>
            <a:prstGeom prst="straightConnector1">
              <a:avLst/>
            </a:prstGeom>
            <a:ln w="28575">
              <a:solidFill>
                <a:srgbClr val="EA6F9E"/>
              </a:solidFill>
              <a:headEnd type="oval"/>
              <a:tailEnd type="triangle"/>
            </a:ln>
          </p:spPr>
          <p:style>
            <a:lnRef idx="2">
              <a:schemeClr val="accent1"/>
            </a:lnRef>
            <a:fillRef idx="0">
              <a:schemeClr val="accent1"/>
            </a:fillRef>
            <a:effectRef idx="1">
              <a:schemeClr val="accent1"/>
            </a:effectRef>
            <a:fontRef idx="minor">
              <a:schemeClr val="tx1"/>
            </a:fontRef>
          </p:style>
        </p:cxnSp>
        <p:sp>
          <p:nvSpPr>
            <p:cNvPr id="45" name="TextBox 44">
              <a:extLst>
                <a:ext uri="{FF2B5EF4-FFF2-40B4-BE49-F238E27FC236}">
                  <a16:creationId xmlns:a16="http://schemas.microsoft.com/office/drawing/2014/main" id="{56D51BD3-3D1F-EE81-BAD0-D9BA0002FD4F}"/>
                </a:ext>
              </a:extLst>
            </p:cNvPr>
            <p:cNvSpPr txBox="1"/>
            <p:nvPr/>
          </p:nvSpPr>
          <p:spPr>
            <a:xfrm>
              <a:off x="2629990" y="14661156"/>
              <a:ext cx="7826782" cy="400110"/>
            </a:xfrm>
            <a:prstGeom prst="rect">
              <a:avLst/>
            </a:prstGeom>
            <a:noFill/>
          </p:spPr>
          <p:txBody>
            <a:bodyPr wrap="square">
              <a:spAutoFit/>
            </a:bodyPr>
            <a:lstStyle/>
            <a:p>
              <a:pPr defTabSz="583997"/>
              <a:r>
                <a:rPr lang="en-AU" sz="1000" b="1" dirty="0">
                  <a:solidFill>
                    <a:srgbClr val="53565A"/>
                  </a:solidFill>
                  <a:latin typeface="Arial" panose="020B0604020202020204"/>
                </a:rPr>
                <a:t>NOTE: Any timeframes noted in this resource are indicative only and actual timeframes may vary depending on the type and number of permits that are applied for with Local Government Council. </a:t>
              </a:r>
              <a:endParaRPr lang="en-AU" sz="1000" i="1" dirty="0">
                <a:solidFill>
                  <a:srgbClr val="53565A"/>
                </a:solidFill>
                <a:latin typeface="Arial" panose="020B0604020202020204"/>
              </a:endParaRPr>
            </a:p>
          </p:txBody>
        </p:sp>
        <p:sp>
          <p:nvSpPr>
            <p:cNvPr id="47" name="TextBox 46">
              <a:extLst>
                <a:ext uri="{FF2B5EF4-FFF2-40B4-BE49-F238E27FC236}">
                  <a16:creationId xmlns:a16="http://schemas.microsoft.com/office/drawing/2014/main" id="{FE88F6BE-3608-133E-6522-E533DDD02323}"/>
                </a:ext>
              </a:extLst>
            </p:cNvPr>
            <p:cNvSpPr txBox="1">
              <a:spLocks/>
            </p:cNvSpPr>
            <p:nvPr/>
          </p:nvSpPr>
          <p:spPr>
            <a:xfrm>
              <a:off x="5952783" y="12481929"/>
              <a:ext cx="1876320" cy="251287"/>
            </a:xfrm>
            <a:prstGeom prst="rect">
              <a:avLst/>
            </a:prstGeom>
            <a:noFill/>
          </p:spPr>
          <p:txBody>
            <a:bodyPr wrap="square" lIns="0" tIns="0" rIns="0" bIns="0" rtlCol="0">
              <a:spAutoFit/>
            </a:bodyPr>
            <a:lstStyle/>
            <a:p>
              <a:pPr defTabSz="905485"/>
              <a:r>
                <a:rPr lang="en-AU" sz="1633" b="1">
                  <a:solidFill>
                    <a:srgbClr val="43B9A3"/>
                  </a:solidFill>
                  <a:latin typeface="Arial" panose="020B0604020202020204" pitchFamily="34" charset="0"/>
                  <a:cs typeface="Arial" panose="020B0604020202020204" pitchFamily="34" charset="0"/>
                </a:rPr>
                <a:t>2 – 12 Months</a:t>
              </a:r>
            </a:p>
          </p:txBody>
        </p:sp>
        <p:sp>
          <p:nvSpPr>
            <p:cNvPr id="49" name="TextBox 48">
              <a:extLst>
                <a:ext uri="{FF2B5EF4-FFF2-40B4-BE49-F238E27FC236}">
                  <a16:creationId xmlns:a16="http://schemas.microsoft.com/office/drawing/2014/main" id="{A5BC72FD-355D-46E6-E3FB-5E4A6A20E9BC}"/>
                </a:ext>
              </a:extLst>
            </p:cNvPr>
            <p:cNvSpPr txBox="1">
              <a:spLocks/>
            </p:cNvSpPr>
            <p:nvPr/>
          </p:nvSpPr>
          <p:spPr>
            <a:xfrm>
              <a:off x="7501667" y="12879972"/>
              <a:ext cx="1876320" cy="251287"/>
            </a:xfrm>
            <a:prstGeom prst="rect">
              <a:avLst/>
            </a:prstGeom>
            <a:noFill/>
          </p:spPr>
          <p:txBody>
            <a:bodyPr wrap="square" lIns="0" tIns="0" rIns="0" bIns="0" rtlCol="0">
              <a:spAutoFit/>
            </a:bodyPr>
            <a:lstStyle/>
            <a:p>
              <a:pPr defTabSz="905485"/>
              <a:r>
                <a:rPr lang="en-AU" sz="1633" b="1">
                  <a:solidFill>
                    <a:srgbClr val="F4D070"/>
                  </a:solidFill>
                  <a:latin typeface="Arial" panose="020B0604020202020204" pitchFamily="34" charset="0"/>
                  <a:cs typeface="Arial" panose="020B0604020202020204" pitchFamily="34" charset="0"/>
                </a:rPr>
                <a:t>1 – 2 Months</a:t>
              </a:r>
            </a:p>
          </p:txBody>
        </p:sp>
        <p:sp>
          <p:nvSpPr>
            <p:cNvPr id="59" name="TextBox 58">
              <a:extLst>
                <a:ext uri="{FF2B5EF4-FFF2-40B4-BE49-F238E27FC236}">
                  <a16:creationId xmlns:a16="http://schemas.microsoft.com/office/drawing/2014/main" id="{D55EE205-6D19-61EA-421D-57A0FD3C3D9D}"/>
                </a:ext>
              </a:extLst>
            </p:cNvPr>
            <p:cNvSpPr txBox="1">
              <a:spLocks/>
            </p:cNvSpPr>
            <p:nvPr/>
          </p:nvSpPr>
          <p:spPr>
            <a:xfrm>
              <a:off x="7501667" y="13442348"/>
              <a:ext cx="1876320" cy="251287"/>
            </a:xfrm>
            <a:prstGeom prst="rect">
              <a:avLst/>
            </a:prstGeom>
            <a:noFill/>
          </p:spPr>
          <p:txBody>
            <a:bodyPr wrap="square" lIns="0" tIns="0" rIns="0" bIns="0" rtlCol="0">
              <a:spAutoFit/>
            </a:bodyPr>
            <a:lstStyle/>
            <a:p>
              <a:pPr defTabSz="905485"/>
              <a:r>
                <a:rPr lang="en-AU" sz="1633" b="1" dirty="0">
                  <a:solidFill>
                    <a:srgbClr val="EA6F9E"/>
                  </a:solidFill>
                  <a:latin typeface="Arial" panose="020B0604020202020204" pitchFamily="34" charset="0"/>
                  <a:cs typeface="Arial" panose="020B0604020202020204" pitchFamily="34" charset="0"/>
                </a:rPr>
                <a:t>1 – 2 Months</a:t>
              </a:r>
            </a:p>
          </p:txBody>
        </p:sp>
        <p:sp>
          <p:nvSpPr>
            <p:cNvPr id="61" name="TextBox 60">
              <a:extLst>
                <a:ext uri="{FF2B5EF4-FFF2-40B4-BE49-F238E27FC236}">
                  <a16:creationId xmlns:a16="http://schemas.microsoft.com/office/drawing/2014/main" id="{F9C8DE4A-0DCC-4921-2799-A723E60AA65C}"/>
                </a:ext>
              </a:extLst>
            </p:cNvPr>
            <p:cNvSpPr txBox="1">
              <a:spLocks/>
            </p:cNvSpPr>
            <p:nvPr/>
          </p:nvSpPr>
          <p:spPr>
            <a:xfrm>
              <a:off x="8685751" y="13981949"/>
              <a:ext cx="1876320" cy="251287"/>
            </a:xfrm>
            <a:prstGeom prst="rect">
              <a:avLst/>
            </a:prstGeom>
            <a:noFill/>
          </p:spPr>
          <p:txBody>
            <a:bodyPr wrap="square" lIns="0" tIns="0" rIns="0" bIns="0" rtlCol="0">
              <a:spAutoFit/>
            </a:bodyPr>
            <a:lstStyle/>
            <a:p>
              <a:pPr defTabSz="905485"/>
              <a:r>
                <a:rPr lang="en-AU" sz="1633" b="1">
                  <a:solidFill>
                    <a:srgbClr val="F69270"/>
                  </a:solidFill>
                  <a:latin typeface="Arial" panose="020B0604020202020204" pitchFamily="34" charset="0"/>
                  <a:cs typeface="Arial" panose="020B0604020202020204" pitchFamily="34" charset="0"/>
                </a:rPr>
                <a:t>2 Weeks</a:t>
              </a:r>
            </a:p>
          </p:txBody>
        </p:sp>
      </p:grpSp>
      <p:pic>
        <p:nvPicPr>
          <p:cNvPr id="14" name="Graphic 13" descr="Connected outline">
            <a:extLst>
              <a:ext uri="{FF2B5EF4-FFF2-40B4-BE49-F238E27FC236}">
                <a16:creationId xmlns:a16="http://schemas.microsoft.com/office/drawing/2014/main" id="{AF6AF961-DC61-EBED-81DF-7F5BDDF08A9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804693" y="19617271"/>
            <a:ext cx="914400" cy="914400"/>
          </a:xfrm>
          <a:prstGeom prst="rect">
            <a:avLst/>
          </a:prstGeom>
        </p:spPr>
      </p:pic>
      <p:sp>
        <p:nvSpPr>
          <p:cNvPr id="6" name="TextBox 5">
            <a:extLst>
              <a:ext uri="{FF2B5EF4-FFF2-40B4-BE49-F238E27FC236}">
                <a16:creationId xmlns:a16="http://schemas.microsoft.com/office/drawing/2014/main" id="{B045B71B-105A-D436-5174-9735DD8B3CEA}"/>
              </a:ext>
            </a:extLst>
          </p:cNvPr>
          <p:cNvSpPr txBox="1"/>
          <p:nvPr/>
        </p:nvSpPr>
        <p:spPr>
          <a:xfrm>
            <a:off x="742206" y="20956037"/>
            <a:ext cx="3677394" cy="246221"/>
          </a:xfrm>
          <a:prstGeom prst="rect">
            <a:avLst/>
          </a:prstGeom>
          <a:noFill/>
        </p:spPr>
        <p:txBody>
          <a:bodyPr wrap="square" rtlCol="0">
            <a:spAutoFit/>
          </a:bodyPr>
          <a:lstStyle/>
          <a:p>
            <a:r>
              <a:rPr lang="en-AU" sz="1000" dirty="0">
                <a:latin typeface="Arial" panose="020B0604020202020204" pitchFamily="34" charset="0"/>
                <a:cs typeface="Arial" panose="020B0604020202020204" pitchFamily="34" charset="0"/>
              </a:rPr>
              <a:t>Hospitality Business Approvals Journey Map - Nov 2025</a:t>
            </a:r>
          </a:p>
        </p:txBody>
      </p:sp>
      <p:sp>
        <p:nvSpPr>
          <p:cNvPr id="16" name="TextBox 15">
            <a:extLst>
              <a:ext uri="{FF2B5EF4-FFF2-40B4-BE49-F238E27FC236}">
                <a16:creationId xmlns:a16="http://schemas.microsoft.com/office/drawing/2014/main" id="{B9242107-D45B-366B-1C36-9D0E8E80A25C}"/>
              </a:ext>
            </a:extLst>
          </p:cNvPr>
          <p:cNvSpPr txBox="1"/>
          <p:nvPr/>
        </p:nvSpPr>
        <p:spPr>
          <a:xfrm>
            <a:off x="535842" y="556229"/>
            <a:ext cx="6843670" cy="1138773"/>
          </a:xfrm>
          <a:prstGeom prst="rect">
            <a:avLst/>
          </a:prstGeom>
          <a:noFill/>
        </p:spPr>
        <p:txBody>
          <a:bodyPr wrap="square" rtlCol="0">
            <a:spAutoFit/>
          </a:bodyPr>
          <a:lstStyle/>
          <a:p>
            <a:r>
              <a:rPr lang="en-US" sz="2400" b="1" dirty="0">
                <a:solidFill>
                  <a:schemeClr val="bg1"/>
                </a:solidFill>
                <a:latin typeface="Arial" panose="020B0604020202020204" pitchFamily="34" charset="0"/>
                <a:cs typeface="Arial" panose="020B0604020202020204" pitchFamily="34" charset="0"/>
              </a:rPr>
              <a:t>HOSPITALITY BUSINESS APPROVALS JOURNEY MAP</a:t>
            </a:r>
          </a:p>
          <a:p>
            <a:r>
              <a:rPr lang="en-US" sz="2000" dirty="0">
                <a:solidFill>
                  <a:srgbClr val="BAD377"/>
                </a:solidFill>
              </a:rPr>
              <a:t>Starting, expanding or buying a business?</a:t>
            </a:r>
          </a:p>
        </p:txBody>
      </p:sp>
      <p:sp>
        <p:nvSpPr>
          <p:cNvPr id="17" name="TextBox 16">
            <a:extLst>
              <a:ext uri="{FF2B5EF4-FFF2-40B4-BE49-F238E27FC236}">
                <a16:creationId xmlns:a16="http://schemas.microsoft.com/office/drawing/2014/main" id="{04C2B628-7E21-C72F-22DA-A06ADEDB7845}"/>
              </a:ext>
            </a:extLst>
          </p:cNvPr>
          <p:cNvSpPr txBox="1"/>
          <p:nvPr/>
        </p:nvSpPr>
        <p:spPr>
          <a:xfrm>
            <a:off x="9640433" y="20647621"/>
            <a:ext cx="2665868" cy="246221"/>
          </a:xfrm>
          <a:prstGeom prst="rect">
            <a:avLst/>
          </a:prstGeom>
          <a:noFill/>
        </p:spPr>
        <p:txBody>
          <a:bodyPr wrap="square" rtlCol="0">
            <a:spAutoFit/>
          </a:bodyPr>
          <a:lstStyle/>
          <a:p>
            <a:pPr algn="just"/>
            <a:r>
              <a:rPr lang="en-AU" sz="900">
                <a:solidFill>
                  <a:srgbClr val="FF0000"/>
                </a:solidFill>
                <a:latin typeface="Arial Body"/>
              </a:rPr>
              <a:t>[Insert Council </a:t>
            </a:r>
            <a:r>
              <a:rPr lang="en-AU" sz="1000">
                <a:solidFill>
                  <a:srgbClr val="FF0000"/>
                </a:solidFill>
                <a:latin typeface="Arial Body"/>
              </a:rPr>
              <a:t>Disclaimer</a:t>
            </a:r>
            <a:r>
              <a:rPr lang="en-AU" sz="900">
                <a:solidFill>
                  <a:srgbClr val="FF0000"/>
                </a:solidFill>
                <a:latin typeface="Arial Body"/>
              </a:rPr>
              <a:t>]</a:t>
            </a:r>
            <a:endParaRPr lang="en-AU" sz="800">
              <a:solidFill>
                <a:srgbClr val="FF0000"/>
              </a:solidFill>
              <a:latin typeface="Arial Body"/>
            </a:endParaRPr>
          </a:p>
        </p:txBody>
      </p:sp>
      <p:sp>
        <p:nvSpPr>
          <p:cNvPr id="4" name="Text Box 1">
            <a:extLst>
              <a:ext uri="{FF2B5EF4-FFF2-40B4-BE49-F238E27FC236}">
                <a16:creationId xmlns:a16="http://schemas.microsoft.com/office/drawing/2014/main" id="{F4324EC4-6AA1-89AE-011A-B1471ACFE45E}"/>
              </a:ext>
            </a:extLst>
          </p:cNvPr>
          <p:cNvSpPr txBox="1"/>
          <p:nvPr/>
        </p:nvSpPr>
        <p:spPr>
          <a:xfrm>
            <a:off x="9962203" y="2645938"/>
            <a:ext cx="1832015" cy="1554139"/>
          </a:xfrm>
          <a:prstGeom prst="rect">
            <a:avLst/>
          </a:prstGeom>
          <a:solidFill>
            <a:schemeClr val="lt1"/>
          </a:solidFill>
          <a:ln w="6350">
            <a:solidFill>
              <a:schemeClr val="tx1">
                <a:lumMod val="50000"/>
                <a:lumOff val="50000"/>
              </a:schemeClr>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ts val="1500"/>
              </a:lnSpc>
              <a:spcAft>
                <a:spcPts val="850"/>
              </a:spcAft>
            </a:pPr>
            <a:r>
              <a:rPr lang="en-GB" sz="1200">
                <a:solidFill>
                  <a:srgbClr val="FF0000"/>
                </a:solidFill>
                <a:latin typeface="Arial" panose="020B0604020202020204" pitchFamily="34" charset="0"/>
                <a:ea typeface="MS PGothic" panose="020B0600070205080204" pitchFamily="34" charset="-128"/>
                <a:cs typeface="Helvetica-Light"/>
              </a:rPr>
              <a:t>[Council branding and disclaimer to be applied. Content customisation and authorisation should be obtained from the responsible Council Department]</a:t>
            </a:r>
            <a:endParaRPr lang="en-AU" sz="1200">
              <a:solidFill>
                <a:srgbClr val="524A48"/>
              </a:solidFill>
              <a:latin typeface="Arial" panose="020B0604020202020204" pitchFamily="34" charset="0"/>
              <a:ea typeface="MS PGothic" panose="020B0600070205080204" pitchFamily="34" charset="-128"/>
              <a:cs typeface="Helvetica-Light"/>
            </a:endParaRPr>
          </a:p>
        </p:txBody>
      </p:sp>
    </p:spTree>
    <p:extLst>
      <p:ext uri="{BB962C8B-B14F-4D97-AF65-F5344CB8AC3E}">
        <p14:creationId xmlns:p14="http://schemas.microsoft.com/office/powerpoint/2010/main" val="718362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0E481-27BE-D3A8-E249-22CFDB661BFB}"/>
            </a:ext>
          </a:extLst>
        </p:cNvPr>
        <p:cNvGrpSpPr/>
        <p:nvPr/>
      </p:nvGrpSpPr>
      <p:grpSpPr>
        <a:xfrm>
          <a:off x="0" y="0"/>
          <a:ext cx="0" cy="0"/>
          <a:chOff x="0" y="0"/>
          <a:chExt cx="0" cy="0"/>
        </a:xfrm>
      </p:grpSpPr>
      <p:sp>
        <p:nvSpPr>
          <p:cNvPr id="511" name="Freeform: Shape 16">
            <a:extLst>
              <a:ext uri="{FF2B5EF4-FFF2-40B4-BE49-F238E27FC236}">
                <a16:creationId xmlns:a16="http://schemas.microsoft.com/office/drawing/2014/main" id="{5368D173-8234-DDDA-5818-DF272C542581}"/>
              </a:ext>
              <a:ext uri="{C183D7F6-B498-43B3-948B-1728B52AA6E4}">
                <adec:decorative xmlns:adec="http://schemas.microsoft.com/office/drawing/2017/decorative" val="1"/>
              </a:ext>
            </a:extLst>
          </p:cNvPr>
          <p:cNvSpPr/>
          <p:nvPr/>
        </p:nvSpPr>
        <p:spPr>
          <a:xfrm flipV="1">
            <a:off x="2193943" y="18441924"/>
            <a:ext cx="5658681" cy="152155"/>
          </a:xfrm>
          <a:custGeom>
            <a:avLst/>
            <a:gdLst>
              <a:gd name="connsiteX0" fmla="*/ 0 w 2557969"/>
              <a:gd name="connsiteY0" fmla="*/ 0 h 12365"/>
              <a:gd name="connsiteX1" fmla="*/ 2557970 w 2557969"/>
              <a:gd name="connsiteY1" fmla="*/ 0 h 12365"/>
            </a:gdLst>
            <a:ahLst/>
            <a:cxnLst>
              <a:cxn ang="0">
                <a:pos x="connsiteX0" y="connsiteY0"/>
              </a:cxn>
              <a:cxn ang="0">
                <a:pos x="connsiteX1" y="connsiteY1"/>
              </a:cxn>
            </a:cxnLst>
            <a:rect l="l" t="t" r="r" b="b"/>
            <a:pathLst>
              <a:path w="2557969" h="12365">
                <a:moveTo>
                  <a:pt x="0" y="0"/>
                </a:moveTo>
                <a:lnTo>
                  <a:pt x="2557970" y="0"/>
                </a:lnTo>
              </a:path>
            </a:pathLst>
          </a:custGeom>
          <a:ln w="34979" cap="flat">
            <a:solidFill>
              <a:schemeClr val="tx2"/>
            </a:solid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342" name="Freeform: Shape 244">
            <a:extLst>
              <a:ext uri="{FF2B5EF4-FFF2-40B4-BE49-F238E27FC236}">
                <a16:creationId xmlns:a16="http://schemas.microsoft.com/office/drawing/2014/main" id="{D833FFCE-4BFF-1389-4446-3D0EA34E96C7}"/>
              </a:ext>
              <a:ext uri="{C183D7F6-B498-43B3-948B-1728B52AA6E4}">
                <adec:decorative xmlns:adec="http://schemas.microsoft.com/office/drawing/2017/decorative" val="1"/>
              </a:ext>
            </a:extLst>
          </p:cNvPr>
          <p:cNvSpPr/>
          <p:nvPr/>
        </p:nvSpPr>
        <p:spPr>
          <a:xfrm>
            <a:off x="3583491" y="5388039"/>
            <a:ext cx="7632931" cy="4805110"/>
          </a:xfrm>
          <a:custGeom>
            <a:avLst/>
            <a:gdLst>
              <a:gd name="connsiteX0" fmla="*/ 5548746 w 6158346"/>
              <a:gd name="connsiteY0" fmla="*/ 0 h 1219200"/>
              <a:gd name="connsiteX1" fmla="*/ 6158346 w 6158346"/>
              <a:gd name="connsiteY1" fmla="*/ 713509 h 1219200"/>
              <a:gd name="connsiteX2" fmla="*/ 0 w 6158346"/>
              <a:gd name="connsiteY2" fmla="*/ 734291 h 1219200"/>
              <a:gd name="connsiteX3" fmla="*/ 353291 w 6158346"/>
              <a:gd name="connsiteY3" fmla="*/ 1219200 h 1219200"/>
              <a:gd name="connsiteX0" fmla="*/ 5458691 w 6158346"/>
              <a:gd name="connsiteY0" fmla="*/ 0 h 1219200"/>
              <a:gd name="connsiteX1" fmla="*/ 6158346 w 6158346"/>
              <a:gd name="connsiteY1" fmla="*/ 713509 h 1219200"/>
              <a:gd name="connsiteX2" fmla="*/ 0 w 6158346"/>
              <a:gd name="connsiteY2" fmla="*/ 734291 h 1219200"/>
              <a:gd name="connsiteX3" fmla="*/ 353291 w 6158346"/>
              <a:gd name="connsiteY3" fmla="*/ 1219200 h 1219200"/>
              <a:gd name="connsiteX0" fmla="*/ 5458691 w 6158346"/>
              <a:gd name="connsiteY0" fmla="*/ 0 h 1219200"/>
              <a:gd name="connsiteX1" fmla="*/ 6158346 w 6158346"/>
              <a:gd name="connsiteY1" fmla="*/ 741218 h 1219200"/>
              <a:gd name="connsiteX2" fmla="*/ 0 w 6158346"/>
              <a:gd name="connsiteY2" fmla="*/ 734291 h 1219200"/>
              <a:gd name="connsiteX3" fmla="*/ 353291 w 6158346"/>
              <a:gd name="connsiteY3" fmla="*/ 1219200 h 1219200"/>
              <a:gd name="connsiteX0" fmla="*/ 5458691 w 6137565"/>
              <a:gd name="connsiteY0" fmla="*/ 0 h 1219200"/>
              <a:gd name="connsiteX1" fmla="*/ 6137565 w 6137565"/>
              <a:gd name="connsiteY1" fmla="*/ 768927 h 1219200"/>
              <a:gd name="connsiteX2" fmla="*/ 0 w 6137565"/>
              <a:gd name="connsiteY2" fmla="*/ 734291 h 1219200"/>
              <a:gd name="connsiteX3" fmla="*/ 353291 w 6137565"/>
              <a:gd name="connsiteY3" fmla="*/ 1219200 h 1219200"/>
              <a:gd name="connsiteX0" fmla="*/ 5458691 w 6158347"/>
              <a:gd name="connsiteY0" fmla="*/ 0 h 1219200"/>
              <a:gd name="connsiteX1" fmla="*/ 6158347 w 6158347"/>
              <a:gd name="connsiteY1" fmla="*/ 748145 h 1219200"/>
              <a:gd name="connsiteX2" fmla="*/ 0 w 6158347"/>
              <a:gd name="connsiteY2" fmla="*/ 734291 h 1219200"/>
              <a:gd name="connsiteX3" fmla="*/ 353291 w 6158347"/>
              <a:gd name="connsiteY3" fmla="*/ 1219200 h 1219200"/>
              <a:gd name="connsiteX0" fmla="*/ 5458691 w 6158347"/>
              <a:gd name="connsiteY0" fmla="*/ 0 h 1219200"/>
              <a:gd name="connsiteX1" fmla="*/ 6158347 w 6158347"/>
              <a:gd name="connsiteY1" fmla="*/ 741218 h 1219200"/>
              <a:gd name="connsiteX2" fmla="*/ 0 w 6158347"/>
              <a:gd name="connsiteY2" fmla="*/ 734291 h 1219200"/>
              <a:gd name="connsiteX3" fmla="*/ 353291 w 6158347"/>
              <a:gd name="connsiteY3" fmla="*/ 1219200 h 1219200"/>
              <a:gd name="connsiteX0" fmla="*/ 5458691 w 6158347"/>
              <a:gd name="connsiteY0" fmla="*/ 0 h 1219200"/>
              <a:gd name="connsiteX1" fmla="*/ 6158347 w 6158347"/>
              <a:gd name="connsiteY1" fmla="*/ 741218 h 1219200"/>
              <a:gd name="connsiteX2" fmla="*/ 0 w 6158347"/>
              <a:gd name="connsiteY2" fmla="*/ 734291 h 1219200"/>
              <a:gd name="connsiteX3" fmla="*/ 353291 w 6158347"/>
              <a:gd name="connsiteY3" fmla="*/ 1219200 h 1219200"/>
              <a:gd name="connsiteX0" fmla="*/ 5458691 w 6054438"/>
              <a:gd name="connsiteY0" fmla="*/ 0 h 1219200"/>
              <a:gd name="connsiteX1" fmla="*/ 6054438 w 6054438"/>
              <a:gd name="connsiteY1" fmla="*/ 741218 h 1219200"/>
              <a:gd name="connsiteX2" fmla="*/ 0 w 6054438"/>
              <a:gd name="connsiteY2" fmla="*/ 734291 h 1219200"/>
              <a:gd name="connsiteX3" fmla="*/ 353291 w 6054438"/>
              <a:gd name="connsiteY3" fmla="*/ 1219200 h 1219200"/>
              <a:gd name="connsiteX0" fmla="*/ 5458691 w 6054438"/>
              <a:gd name="connsiteY0" fmla="*/ 0 h 1219200"/>
              <a:gd name="connsiteX1" fmla="*/ 6054438 w 6054438"/>
              <a:gd name="connsiteY1" fmla="*/ 741218 h 1219200"/>
              <a:gd name="connsiteX2" fmla="*/ 0 w 6054438"/>
              <a:gd name="connsiteY2" fmla="*/ 603617 h 1219200"/>
              <a:gd name="connsiteX3" fmla="*/ 353291 w 6054438"/>
              <a:gd name="connsiteY3" fmla="*/ 1219200 h 1219200"/>
              <a:gd name="connsiteX0" fmla="*/ 5458691 w 5928140"/>
              <a:gd name="connsiteY0" fmla="*/ 0 h 1219200"/>
              <a:gd name="connsiteX1" fmla="*/ 5928140 w 5928140"/>
              <a:gd name="connsiteY1" fmla="*/ 598292 h 1219200"/>
              <a:gd name="connsiteX2" fmla="*/ 0 w 5928140"/>
              <a:gd name="connsiteY2" fmla="*/ 603617 h 1219200"/>
              <a:gd name="connsiteX3" fmla="*/ 353291 w 5928140"/>
              <a:gd name="connsiteY3" fmla="*/ 1219200 h 1219200"/>
              <a:gd name="connsiteX0" fmla="*/ 5458691 w 5914106"/>
              <a:gd name="connsiteY0" fmla="*/ 0 h 1219200"/>
              <a:gd name="connsiteX1" fmla="*/ 5914106 w 5914106"/>
              <a:gd name="connsiteY1" fmla="*/ 622793 h 1219200"/>
              <a:gd name="connsiteX2" fmla="*/ 0 w 5914106"/>
              <a:gd name="connsiteY2" fmla="*/ 603617 h 1219200"/>
              <a:gd name="connsiteX3" fmla="*/ 353291 w 5914106"/>
              <a:gd name="connsiteY3" fmla="*/ 1219200 h 1219200"/>
              <a:gd name="connsiteX0" fmla="*/ 5458691 w 5900073"/>
              <a:gd name="connsiteY0" fmla="*/ 0 h 1219200"/>
              <a:gd name="connsiteX1" fmla="*/ 5900073 w 5900073"/>
              <a:gd name="connsiteY1" fmla="*/ 590124 h 1219200"/>
              <a:gd name="connsiteX2" fmla="*/ 0 w 5900073"/>
              <a:gd name="connsiteY2" fmla="*/ 603617 h 1219200"/>
              <a:gd name="connsiteX3" fmla="*/ 353291 w 5900073"/>
              <a:gd name="connsiteY3" fmla="*/ 1219200 h 1219200"/>
              <a:gd name="connsiteX0" fmla="*/ 5458691 w 5900073"/>
              <a:gd name="connsiteY0" fmla="*/ 0 h 1219200"/>
              <a:gd name="connsiteX1" fmla="*/ 5900073 w 5900073"/>
              <a:gd name="connsiteY1" fmla="*/ 618709 h 1219200"/>
              <a:gd name="connsiteX2" fmla="*/ 0 w 5900073"/>
              <a:gd name="connsiteY2" fmla="*/ 603617 h 1219200"/>
              <a:gd name="connsiteX3" fmla="*/ 353291 w 5900073"/>
              <a:gd name="connsiteY3" fmla="*/ 1219200 h 1219200"/>
            </a:gdLst>
            <a:ahLst/>
            <a:cxnLst>
              <a:cxn ang="0">
                <a:pos x="connsiteX0" y="connsiteY0"/>
              </a:cxn>
              <a:cxn ang="0">
                <a:pos x="connsiteX1" y="connsiteY1"/>
              </a:cxn>
              <a:cxn ang="0">
                <a:pos x="connsiteX2" y="connsiteY2"/>
              </a:cxn>
              <a:cxn ang="0">
                <a:pos x="connsiteX3" y="connsiteY3"/>
              </a:cxn>
            </a:cxnLst>
            <a:rect l="l" t="t" r="r" b="b"/>
            <a:pathLst>
              <a:path w="5900073" h="1219200">
                <a:moveTo>
                  <a:pt x="5458691" y="0"/>
                </a:moveTo>
                <a:lnTo>
                  <a:pt x="5900073" y="618709"/>
                </a:lnTo>
                <a:lnTo>
                  <a:pt x="0" y="603617"/>
                </a:lnTo>
                <a:lnTo>
                  <a:pt x="353291" y="1219200"/>
                </a:lnTo>
              </a:path>
            </a:pathLst>
          </a:custGeom>
          <a:ln w="28575">
            <a:solidFill>
              <a:srgbClr val="43B9A3"/>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182">
              <a:latin typeface="Arial" panose="020B0604020202020204" pitchFamily="34" charset="0"/>
              <a:cs typeface="Arial" panose="020B0604020202020204" pitchFamily="34" charset="0"/>
            </a:endParaRPr>
          </a:p>
        </p:txBody>
      </p:sp>
      <p:sp>
        <p:nvSpPr>
          <p:cNvPr id="341" name="Rectangle: Rounded Corners 31">
            <a:extLst>
              <a:ext uri="{FF2B5EF4-FFF2-40B4-BE49-F238E27FC236}">
                <a16:creationId xmlns:a16="http://schemas.microsoft.com/office/drawing/2014/main" id="{5777B0A3-F4F3-2C53-A8BF-246B59410FD6}"/>
              </a:ext>
            </a:extLst>
          </p:cNvPr>
          <p:cNvSpPr/>
          <p:nvPr/>
        </p:nvSpPr>
        <p:spPr>
          <a:xfrm rot="16200000">
            <a:off x="10474111" y="5124143"/>
            <a:ext cx="1533185" cy="2560415"/>
          </a:xfrm>
          <a:prstGeom prst="round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66830"/>
            <a:endParaRPr lang="en-AU" sz="3348">
              <a:solidFill>
                <a:schemeClr val="tx1">
                  <a:lumMod val="65000"/>
                  <a:lumOff val="35000"/>
                </a:schemeClr>
              </a:solidFill>
              <a:latin typeface="Aptos" panose="02110004020202020204"/>
            </a:endParaRPr>
          </a:p>
        </p:txBody>
      </p:sp>
      <p:sp>
        <p:nvSpPr>
          <p:cNvPr id="5" name="Trapezium 4">
            <a:extLst>
              <a:ext uri="{FF2B5EF4-FFF2-40B4-BE49-F238E27FC236}">
                <a16:creationId xmlns:a16="http://schemas.microsoft.com/office/drawing/2014/main" id="{C3C0A498-1655-BC72-6492-13510E9BA7C6}"/>
              </a:ext>
            </a:extLst>
          </p:cNvPr>
          <p:cNvSpPr/>
          <p:nvPr/>
        </p:nvSpPr>
        <p:spPr>
          <a:xfrm rot="5400000">
            <a:off x="5284647" y="-4554511"/>
            <a:ext cx="2030696" cy="12599989"/>
          </a:xfrm>
          <a:prstGeom prst="trapezoid">
            <a:avLst>
              <a:gd name="adj" fmla="val 35595"/>
            </a:avLst>
          </a:prstGeom>
          <a:solidFill>
            <a:srgbClr val="BAD37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rapezium 5">
            <a:extLst>
              <a:ext uri="{FF2B5EF4-FFF2-40B4-BE49-F238E27FC236}">
                <a16:creationId xmlns:a16="http://schemas.microsoft.com/office/drawing/2014/main" id="{EDB5B624-FA39-44B3-EE44-C13CF88FA4C2}"/>
              </a:ext>
            </a:extLst>
          </p:cNvPr>
          <p:cNvSpPr/>
          <p:nvPr/>
        </p:nvSpPr>
        <p:spPr>
          <a:xfrm rot="16200000">
            <a:off x="5712274" y="-4383171"/>
            <a:ext cx="1399411" cy="11339546"/>
          </a:xfrm>
          <a:prstGeom prst="trapezoid">
            <a:avLst/>
          </a:prstGeom>
          <a:solidFill>
            <a:srgbClr val="232F3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AA919D8-2687-E89D-DDFE-ED94F318A0E0}"/>
              </a:ext>
            </a:extLst>
          </p:cNvPr>
          <p:cNvSpPr/>
          <p:nvPr/>
        </p:nvSpPr>
        <p:spPr>
          <a:xfrm>
            <a:off x="0" y="-25272"/>
            <a:ext cx="12599988" cy="2076538"/>
          </a:xfrm>
          <a:prstGeom prst="rect">
            <a:avLst/>
          </a:prstGeom>
          <a:solidFill>
            <a:srgbClr val="2015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TextBox 10">
            <a:extLst>
              <a:ext uri="{FF2B5EF4-FFF2-40B4-BE49-F238E27FC236}">
                <a16:creationId xmlns:a16="http://schemas.microsoft.com/office/drawing/2014/main" id="{086FB0D4-5697-6F82-E99A-BE4E6BAAA414}"/>
              </a:ext>
            </a:extLst>
          </p:cNvPr>
          <p:cNvSpPr txBox="1"/>
          <p:nvPr/>
        </p:nvSpPr>
        <p:spPr>
          <a:xfrm>
            <a:off x="544912" y="505095"/>
            <a:ext cx="8728444" cy="1138773"/>
          </a:xfrm>
          <a:prstGeom prst="rect">
            <a:avLst/>
          </a:prstGeom>
          <a:noFill/>
        </p:spPr>
        <p:txBody>
          <a:bodyPr wrap="square" rtlCol="0">
            <a:spAutoFit/>
          </a:bodyPr>
          <a:lstStyle/>
          <a:p>
            <a:r>
              <a:rPr lang="en-US" sz="2400" b="1" dirty="0">
                <a:solidFill>
                  <a:schemeClr val="bg1"/>
                </a:solidFill>
                <a:latin typeface="Arial" panose="020B0604020202020204" pitchFamily="34" charset="0"/>
                <a:cs typeface="Arial" panose="020B0604020202020204" pitchFamily="34" charset="0"/>
              </a:rPr>
              <a:t>HOSPITALITY BUSINESS APPROVALS JOURNEY MAP  ENVIRONMENTAL HEALTH</a:t>
            </a:r>
          </a:p>
          <a:p>
            <a:r>
              <a:rPr lang="en-US" sz="2000" dirty="0">
                <a:solidFill>
                  <a:srgbClr val="BAD377"/>
                </a:solidFill>
              </a:rPr>
              <a:t>Starting a food business has many steps in the proces</a:t>
            </a:r>
            <a:r>
              <a:rPr lang="en-US" dirty="0">
                <a:solidFill>
                  <a:srgbClr val="BAD377"/>
                </a:solidFill>
              </a:rPr>
              <a:t>s</a:t>
            </a:r>
          </a:p>
        </p:txBody>
      </p:sp>
      <p:grpSp>
        <p:nvGrpSpPr>
          <p:cNvPr id="12" name="Group 11">
            <a:extLst>
              <a:ext uri="{FF2B5EF4-FFF2-40B4-BE49-F238E27FC236}">
                <a16:creationId xmlns:a16="http://schemas.microsoft.com/office/drawing/2014/main" id="{97A92A7F-54DF-95AE-BBBC-646A3DD76CAD}"/>
              </a:ext>
              <a:ext uri="{C183D7F6-B498-43B3-948B-1728B52AA6E4}">
                <adec:decorative xmlns:adec="http://schemas.microsoft.com/office/drawing/2017/decorative" val="1"/>
              </a:ext>
            </a:extLst>
          </p:cNvPr>
          <p:cNvGrpSpPr/>
          <p:nvPr/>
        </p:nvGrpSpPr>
        <p:grpSpPr>
          <a:xfrm>
            <a:off x="1101900" y="2981105"/>
            <a:ext cx="1339539" cy="2128083"/>
            <a:chOff x="305448" y="3548471"/>
            <a:chExt cx="1366994" cy="2171700"/>
          </a:xfrm>
        </p:grpSpPr>
        <p:pic>
          <p:nvPicPr>
            <p:cNvPr id="13" name="Graphic 12">
              <a:extLst>
                <a:ext uri="{FF2B5EF4-FFF2-40B4-BE49-F238E27FC236}">
                  <a16:creationId xmlns:a16="http://schemas.microsoft.com/office/drawing/2014/main" id="{40B1DF27-4EEB-3C1D-874D-445A1B2399C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77117" y="3687842"/>
              <a:ext cx="695325" cy="1981200"/>
            </a:xfrm>
            <a:prstGeom prst="rect">
              <a:avLst/>
            </a:prstGeom>
          </p:spPr>
        </p:pic>
        <p:pic>
          <p:nvPicPr>
            <p:cNvPr id="14" name="Graphic 13">
              <a:extLst>
                <a:ext uri="{FF2B5EF4-FFF2-40B4-BE49-F238E27FC236}">
                  <a16:creationId xmlns:a16="http://schemas.microsoft.com/office/drawing/2014/main" id="{51670192-361F-C5B2-943B-525585D93AE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05448" y="3548471"/>
              <a:ext cx="1114425" cy="2171700"/>
            </a:xfrm>
            <a:prstGeom prst="rect">
              <a:avLst/>
            </a:prstGeom>
          </p:spPr>
        </p:pic>
      </p:grpSp>
      <p:sp>
        <p:nvSpPr>
          <p:cNvPr id="204" name="TextBox 203">
            <a:extLst>
              <a:ext uri="{FF2B5EF4-FFF2-40B4-BE49-F238E27FC236}">
                <a16:creationId xmlns:a16="http://schemas.microsoft.com/office/drawing/2014/main" id="{E61ADA59-E952-7B3D-51DE-75B741997013}"/>
              </a:ext>
            </a:extLst>
          </p:cNvPr>
          <p:cNvSpPr txBox="1"/>
          <p:nvPr/>
        </p:nvSpPr>
        <p:spPr>
          <a:xfrm>
            <a:off x="2502653" y="3390826"/>
            <a:ext cx="1974140" cy="774571"/>
          </a:xfrm>
          <a:prstGeom prst="rect">
            <a:avLst/>
          </a:prstGeom>
          <a:noFill/>
          <a:ln>
            <a:noFill/>
            <a:prstDash val="sysDot"/>
          </a:ln>
        </p:spPr>
        <p:txBody>
          <a:bodyPr wrap="square" rtlCol="0">
            <a:spAutoFit/>
          </a:bodyPr>
          <a:lstStyle/>
          <a:p>
            <a:pPr>
              <a:spcBef>
                <a:spcPts val="432"/>
              </a:spcBef>
            </a:pPr>
            <a:r>
              <a:rPr lang="en-AU" sz="1100" b="1">
                <a:solidFill>
                  <a:schemeClr val="tx1">
                    <a:lumMod val="75000"/>
                    <a:lumOff val="25000"/>
                  </a:schemeClr>
                </a:solidFill>
                <a:latin typeface="Arial" panose="020B0604020202020204" pitchFamily="34" charset="0"/>
                <a:cs typeface="Arial" panose="020B0604020202020204" pitchFamily="34" charset="0"/>
              </a:rPr>
              <a:t>Starting the process</a:t>
            </a:r>
          </a:p>
          <a:p>
            <a:pPr>
              <a:spcBef>
                <a:spcPts val="432"/>
              </a:spcBef>
            </a:pP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Learn about the process and requirements </a:t>
            </a:r>
            <a:r>
              <a:rPr lang="en-AU" sz="1000">
                <a:solidFill>
                  <a:schemeClr val="tx1">
                    <a:lumMod val="75000"/>
                    <a:lumOff val="25000"/>
                  </a:schemeClr>
                </a:solidFill>
                <a:latin typeface="Arial" panose="020B0604020202020204" pitchFamily="34" charset="0"/>
                <a:cs typeface="Arial" panose="020B0604020202020204" pitchFamily="34" charset="0"/>
              </a:rPr>
              <a:t>before you apply &amp; make a request for support. </a:t>
            </a:r>
          </a:p>
        </p:txBody>
      </p:sp>
      <p:sp>
        <p:nvSpPr>
          <p:cNvPr id="205" name="TextBox 204">
            <a:extLst>
              <a:ext uri="{FF2B5EF4-FFF2-40B4-BE49-F238E27FC236}">
                <a16:creationId xmlns:a16="http://schemas.microsoft.com/office/drawing/2014/main" id="{25D7A724-7070-2E62-9E56-E0AC95F7D9EC}"/>
              </a:ext>
            </a:extLst>
          </p:cNvPr>
          <p:cNvSpPr txBox="1"/>
          <p:nvPr/>
        </p:nvSpPr>
        <p:spPr>
          <a:xfrm>
            <a:off x="3070930" y="5420468"/>
            <a:ext cx="1428596" cy="261610"/>
          </a:xfrm>
          <a:prstGeom prst="rect">
            <a:avLst/>
          </a:prstGeom>
          <a:noFill/>
        </p:spPr>
        <p:txBody>
          <a:bodyPr wrap="square" rtlCol="0">
            <a:spAutoFit/>
          </a:bodyPr>
          <a:lstStyle/>
          <a:p>
            <a:pPr algn="l"/>
            <a:r>
              <a:rPr lang="en-US" sz="1100" b="1">
                <a:solidFill>
                  <a:srgbClr val="BAD377"/>
                </a:solidFill>
                <a:latin typeface="Arial" panose="020B0604020202020204" pitchFamily="34" charset="0"/>
                <a:cs typeface="Arial" panose="020B0604020202020204" pitchFamily="34" charset="0"/>
                <a:sym typeface="Overpass-Bold"/>
                <a:rtl val="0"/>
              </a:rPr>
              <a:t>Council Website </a:t>
            </a:r>
          </a:p>
        </p:txBody>
      </p:sp>
      <p:sp>
        <p:nvSpPr>
          <p:cNvPr id="206" name="TextBox 205">
            <a:extLst>
              <a:ext uri="{FF2B5EF4-FFF2-40B4-BE49-F238E27FC236}">
                <a16:creationId xmlns:a16="http://schemas.microsoft.com/office/drawing/2014/main" id="{19C919E1-F2CB-D4D8-8521-E38A900A4BA8}"/>
              </a:ext>
            </a:extLst>
          </p:cNvPr>
          <p:cNvSpPr txBox="1"/>
          <p:nvPr/>
        </p:nvSpPr>
        <p:spPr>
          <a:xfrm>
            <a:off x="3626560" y="5041142"/>
            <a:ext cx="1033889" cy="258404"/>
          </a:xfrm>
          <a:prstGeom prst="rect">
            <a:avLst/>
          </a:prstGeom>
          <a:noFill/>
        </p:spPr>
        <p:txBody>
          <a:bodyPr wrap="square" rtlCol="0">
            <a:spAutoFit/>
          </a:bodyPr>
          <a:lstStyle/>
          <a:p>
            <a:pPr algn="l"/>
            <a:r>
              <a:rPr lang="en-US" sz="1079" b="1">
                <a:solidFill>
                  <a:schemeClr val="tx1">
                    <a:lumMod val="65000"/>
                    <a:lumOff val="35000"/>
                  </a:schemeClr>
                </a:solidFill>
                <a:latin typeface="Arial" panose="020B0604020202020204" pitchFamily="34" charset="0"/>
                <a:cs typeface="Arial" panose="020B0604020202020204" pitchFamily="34" charset="0"/>
                <a:sym typeface="Overpass-Bold"/>
                <a:rtl val="0"/>
              </a:rPr>
              <a:t>Research</a:t>
            </a:r>
          </a:p>
        </p:txBody>
      </p:sp>
      <p:grpSp>
        <p:nvGrpSpPr>
          <p:cNvPr id="207" name="Graphic 11">
            <a:extLst>
              <a:ext uri="{FF2B5EF4-FFF2-40B4-BE49-F238E27FC236}">
                <a16:creationId xmlns:a16="http://schemas.microsoft.com/office/drawing/2014/main" id="{DA6F4F5E-8FAE-147A-ADBF-4ACA89BCAB5C}"/>
              </a:ext>
              <a:ext uri="{C183D7F6-B498-43B3-948B-1728B52AA6E4}">
                <adec:decorative xmlns:adec="http://schemas.microsoft.com/office/drawing/2017/decorative" val="1"/>
              </a:ext>
            </a:extLst>
          </p:cNvPr>
          <p:cNvGrpSpPr/>
          <p:nvPr/>
        </p:nvGrpSpPr>
        <p:grpSpPr>
          <a:xfrm>
            <a:off x="3267060" y="9831861"/>
            <a:ext cx="505474" cy="664122"/>
            <a:chOff x="825866" y="6663212"/>
            <a:chExt cx="247302" cy="301337"/>
          </a:xfrm>
          <a:solidFill>
            <a:srgbClr val="BAD377"/>
          </a:solidFill>
        </p:grpSpPr>
        <p:sp>
          <p:nvSpPr>
            <p:cNvPr id="208" name="Freeform: Shape 59">
              <a:extLst>
                <a:ext uri="{FF2B5EF4-FFF2-40B4-BE49-F238E27FC236}">
                  <a16:creationId xmlns:a16="http://schemas.microsoft.com/office/drawing/2014/main" id="{6E1474A6-935B-4398-56D2-71BBBE98C334}"/>
                </a:ext>
              </a:extLst>
            </p:cNvPr>
            <p:cNvSpPr/>
            <p:nvPr/>
          </p:nvSpPr>
          <p:spPr>
            <a:xfrm>
              <a:off x="924292" y="6781298"/>
              <a:ext cx="94840" cy="11128"/>
            </a:xfrm>
            <a:custGeom>
              <a:avLst/>
              <a:gdLst>
                <a:gd name="connsiteX0" fmla="*/ 0 w 94840"/>
                <a:gd name="connsiteY0" fmla="*/ 5564 h 11128"/>
                <a:gd name="connsiteX1" fmla="*/ 5317 w 94840"/>
                <a:gd name="connsiteY1" fmla="*/ 11129 h 11128"/>
                <a:gd name="connsiteX2" fmla="*/ 89523 w 94840"/>
                <a:gd name="connsiteY2" fmla="*/ 11129 h 11128"/>
                <a:gd name="connsiteX3" fmla="*/ 94840 w 94840"/>
                <a:gd name="connsiteY3" fmla="*/ 5564 h 11128"/>
                <a:gd name="connsiteX4" fmla="*/ 89523 w 94840"/>
                <a:gd name="connsiteY4" fmla="*/ 0 h 11128"/>
                <a:gd name="connsiteX5" fmla="*/ 5317 w 94840"/>
                <a:gd name="connsiteY5" fmla="*/ 0 h 11128"/>
                <a:gd name="connsiteX6" fmla="*/ 0 w 94840"/>
                <a:gd name="connsiteY6" fmla="*/ 5564 h 11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840" h="11128">
                  <a:moveTo>
                    <a:pt x="0" y="5564"/>
                  </a:moveTo>
                  <a:cubicBezTo>
                    <a:pt x="0" y="7419"/>
                    <a:pt x="3586" y="11129"/>
                    <a:pt x="5317" y="11129"/>
                  </a:cubicBezTo>
                  <a:lnTo>
                    <a:pt x="89523" y="11129"/>
                  </a:lnTo>
                  <a:cubicBezTo>
                    <a:pt x="93109" y="11129"/>
                    <a:pt x="94840" y="7419"/>
                    <a:pt x="94840" y="5564"/>
                  </a:cubicBezTo>
                  <a:cubicBezTo>
                    <a:pt x="94840" y="1855"/>
                    <a:pt x="93109" y="0"/>
                    <a:pt x="89523" y="0"/>
                  </a:cubicBezTo>
                  <a:lnTo>
                    <a:pt x="5317" y="0"/>
                  </a:lnTo>
                  <a:cubicBezTo>
                    <a:pt x="3586" y="0"/>
                    <a:pt x="0" y="1855"/>
                    <a:pt x="0" y="5564"/>
                  </a:cubicBez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209" name="Freeform: Shape 60">
              <a:extLst>
                <a:ext uri="{FF2B5EF4-FFF2-40B4-BE49-F238E27FC236}">
                  <a16:creationId xmlns:a16="http://schemas.microsoft.com/office/drawing/2014/main" id="{AF5E5D4D-AFBF-D44D-8EBE-EA0A051C2CCE}"/>
                </a:ext>
              </a:extLst>
            </p:cNvPr>
            <p:cNvSpPr/>
            <p:nvPr/>
          </p:nvSpPr>
          <p:spPr>
            <a:xfrm>
              <a:off x="924416" y="6838673"/>
              <a:ext cx="94840" cy="11128"/>
            </a:xfrm>
            <a:custGeom>
              <a:avLst/>
              <a:gdLst>
                <a:gd name="connsiteX0" fmla="*/ 89523 w 94840"/>
                <a:gd name="connsiteY0" fmla="*/ 0 h 11128"/>
                <a:gd name="connsiteX1" fmla="*/ 5317 w 94840"/>
                <a:gd name="connsiteY1" fmla="*/ 0 h 11128"/>
                <a:gd name="connsiteX2" fmla="*/ 0 w 94840"/>
                <a:gd name="connsiteY2" fmla="*/ 5564 h 11128"/>
                <a:gd name="connsiteX3" fmla="*/ 5317 w 94840"/>
                <a:gd name="connsiteY3" fmla="*/ 11129 h 11128"/>
                <a:gd name="connsiteX4" fmla="*/ 89523 w 94840"/>
                <a:gd name="connsiteY4" fmla="*/ 11129 h 11128"/>
                <a:gd name="connsiteX5" fmla="*/ 94840 w 94840"/>
                <a:gd name="connsiteY5" fmla="*/ 5564 h 11128"/>
                <a:gd name="connsiteX6" fmla="*/ 89523 w 94840"/>
                <a:gd name="connsiteY6" fmla="*/ 0 h 11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840" h="11128">
                  <a:moveTo>
                    <a:pt x="89523" y="0"/>
                  </a:moveTo>
                  <a:lnTo>
                    <a:pt x="5317" y="0"/>
                  </a:lnTo>
                  <a:cubicBezTo>
                    <a:pt x="3586" y="0"/>
                    <a:pt x="0" y="1855"/>
                    <a:pt x="0" y="5564"/>
                  </a:cubicBezTo>
                  <a:cubicBezTo>
                    <a:pt x="0" y="9274"/>
                    <a:pt x="3586" y="11129"/>
                    <a:pt x="5317" y="11129"/>
                  </a:cubicBezTo>
                  <a:lnTo>
                    <a:pt x="89523" y="11129"/>
                  </a:lnTo>
                  <a:cubicBezTo>
                    <a:pt x="93109" y="11129"/>
                    <a:pt x="94840" y="9274"/>
                    <a:pt x="94840" y="5564"/>
                  </a:cubicBezTo>
                  <a:cubicBezTo>
                    <a:pt x="94840" y="1855"/>
                    <a:pt x="93109" y="0"/>
                    <a:pt x="89523" y="0"/>
                  </a:cubicBez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210" name="Freeform: Shape 61">
              <a:extLst>
                <a:ext uri="{FF2B5EF4-FFF2-40B4-BE49-F238E27FC236}">
                  <a16:creationId xmlns:a16="http://schemas.microsoft.com/office/drawing/2014/main" id="{878FD354-C978-30A3-22ED-B5198F93F294}"/>
                </a:ext>
              </a:extLst>
            </p:cNvPr>
            <p:cNvSpPr/>
            <p:nvPr/>
          </p:nvSpPr>
          <p:spPr>
            <a:xfrm>
              <a:off x="924416" y="6896912"/>
              <a:ext cx="94840" cy="10386"/>
            </a:xfrm>
            <a:custGeom>
              <a:avLst/>
              <a:gdLst>
                <a:gd name="connsiteX0" fmla="*/ 89523 w 94840"/>
                <a:gd name="connsiteY0" fmla="*/ 0 h 10386"/>
                <a:gd name="connsiteX1" fmla="*/ 5317 w 94840"/>
                <a:gd name="connsiteY1" fmla="*/ 0 h 10386"/>
                <a:gd name="connsiteX2" fmla="*/ 0 w 94840"/>
                <a:gd name="connsiteY2" fmla="*/ 5194 h 10386"/>
                <a:gd name="connsiteX3" fmla="*/ 5317 w 94840"/>
                <a:gd name="connsiteY3" fmla="*/ 10387 h 10386"/>
                <a:gd name="connsiteX4" fmla="*/ 89523 w 94840"/>
                <a:gd name="connsiteY4" fmla="*/ 10387 h 10386"/>
                <a:gd name="connsiteX5" fmla="*/ 94840 w 94840"/>
                <a:gd name="connsiteY5" fmla="*/ 5194 h 10386"/>
                <a:gd name="connsiteX6" fmla="*/ 89523 w 94840"/>
                <a:gd name="connsiteY6" fmla="*/ 0 h 10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840" h="10386">
                  <a:moveTo>
                    <a:pt x="89523" y="0"/>
                  </a:moveTo>
                  <a:lnTo>
                    <a:pt x="5317" y="0"/>
                  </a:lnTo>
                  <a:cubicBezTo>
                    <a:pt x="3586" y="0"/>
                    <a:pt x="0" y="3462"/>
                    <a:pt x="0" y="5194"/>
                  </a:cubicBezTo>
                  <a:cubicBezTo>
                    <a:pt x="0" y="8656"/>
                    <a:pt x="3586" y="10387"/>
                    <a:pt x="5317" y="10387"/>
                  </a:cubicBezTo>
                  <a:lnTo>
                    <a:pt x="89523" y="10387"/>
                  </a:lnTo>
                  <a:cubicBezTo>
                    <a:pt x="93109" y="10387"/>
                    <a:pt x="94840" y="8656"/>
                    <a:pt x="94840" y="5194"/>
                  </a:cubicBezTo>
                  <a:cubicBezTo>
                    <a:pt x="94840" y="3462"/>
                    <a:pt x="93109" y="0"/>
                    <a:pt x="89523" y="0"/>
                  </a:cubicBez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211" name="Freeform: Shape 62">
              <a:extLst>
                <a:ext uri="{FF2B5EF4-FFF2-40B4-BE49-F238E27FC236}">
                  <a16:creationId xmlns:a16="http://schemas.microsoft.com/office/drawing/2014/main" id="{3AC374B6-1AE2-9F6D-BF33-1207215B332C}"/>
                </a:ext>
              </a:extLst>
            </p:cNvPr>
            <p:cNvSpPr/>
            <p:nvPr/>
          </p:nvSpPr>
          <p:spPr>
            <a:xfrm>
              <a:off x="825866" y="6663212"/>
              <a:ext cx="247302" cy="301337"/>
            </a:xfrm>
            <a:custGeom>
              <a:avLst/>
              <a:gdLst>
                <a:gd name="connsiteX0" fmla="*/ 177439 w 247302"/>
                <a:gd name="connsiteY0" fmla="*/ 0 h 301337"/>
                <a:gd name="connsiteX1" fmla="*/ 26832 w 247302"/>
                <a:gd name="connsiteY1" fmla="*/ 0 h 301337"/>
                <a:gd name="connsiteX2" fmla="*/ 0 w 247302"/>
                <a:gd name="connsiteY2" fmla="*/ 25101 h 301337"/>
                <a:gd name="connsiteX3" fmla="*/ 0 w 247302"/>
                <a:gd name="connsiteY3" fmla="*/ 276236 h 301337"/>
                <a:gd name="connsiteX4" fmla="*/ 26832 w 247302"/>
                <a:gd name="connsiteY4" fmla="*/ 301338 h 301337"/>
                <a:gd name="connsiteX5" fmla="*/ 220470 w 247302"/>
                <a:gd name="connsiteY5" fmla="*/ 301338 h 301337"/>
                <a:gd name="connsiteX6" fmla="*/ 247302 w 247302"/>
                <a:gd name="connsiteY6" fmla="*/ 276236 h 301337"/>
                <a:gd name="connsiteX7" fmla="*/ 247302 w 247302"/>
                <a:gd name="connsiteY7" fmla="*/ 75303 h 301337"/>
                <a:gd name="connsiteX8" fmla="*/ 177439 w 247302"/>
                <a:gd name="connsiteY8" fmla="*/ 0 h 301337"/>
                <a:gd name="connsiteX9" fmla="*/ 234813 w 247302"/>
                <a:gd name="connsiteY9" fmla="*/ 276236 h 301337"/>
                <a:gd name="connsiteX10" fmla="*/ 220470 w 247302"/>
                <a:gd name="connsiteY10" fmla="*/ 290580 h 301337"/>
                <a:gd name="connsiteX11" fmla="*/ 26832 w 247302"/>
                <a:gd name="connsiteY11" fmla="*/ 290580 h 301337"/>
                <a:gd name="connsiteX12" fmla="*/ 10758 w 247302"/>
                <a:gd name="connsiteY12" fmla="*/ 276236 h 301337"/>
                <a:gd name="connsiteX13" fmla="*/ 10758 w 247302"/>
                <a:gd name="connsiteY13" fmla="*/ 25101 h 301337"/>
                <a:gd name="connsiteX14" fmla="*/ 26832 w 247302"/>
                <a:gd name="connsiteY14" fmla="*/ 10758 h 301337"/>
                <a:gd name="connsiteX15" fmla="*/ 152338 w 247302"/>
                <a:gd name="connsiteY15" fmla="*/ 10758 h 301337"/>
                <a:gd name="connsiteX16" fmla="*/ 152338 w 247302"/>
                <a:gd name="connsiteY16" fmla="*/ 80744 h 301337"/>
                <a:gd name="connsiteX17" fmla="*/ 164827 w 247302"/>
                <a:gd name="connsiteY17" fmla="*/ 93356 h 301337"/>
                <a:gd name="connsiteX18" fmla="*/ 234690 w 247302"/>
                <a:gd name="connsiteY18" fmla="*/ 93356 h 301337"/>
                <a:gd name="connsiteX19" fmla="*/ 234690 w 247302"/>
                <a:gd name="connsiteY19" fmla="*/ 276360 h 301337"/>
                <a:gd name="connsiteX20" fmla="*/ 163096 w 247302"/>
                <a:gd name="connsiteY20" fmla="*/ 82475 h 301337"/>
                <a:gd name="connsiteX21" fmla="*/ 163096 w 247302"/>
                <a:gd name="connsiteY21" fmla="*/ 10758 h 301337"/>
                <a:gd name="connsiteX22" fmla="*/ 171999 w 247302"/>
                <a:gd name="connsiteY22" fmla="*/ 10758 h 301337"/>
                <a:gd name="connsiteX23" fmla="*/ 236544 w 247302"/>
                <a:gd name="connsiteY23" fmla="*/ 82475 h 301337"/>
                <a:gd name="connsiteX24" fmla="*/ 163096 w 247302"/>
                <a:gd name="connsiteY24" fmla="*/ 82475 h 301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47302" h="301337">
                  <a:moveTo>
                    <a:pt x="177439" y="0"/>
                  </a:moveTo>
                  <a:lnTo>
                    <a:pt x="26832" y="0"/>
                  </a:lnTo>
                  <a:cubicBezTo>
                    <a:pt x="12489" y="0"/>
                    <a:pt x="0" y="10758"/>
                    <a:pt x="0" y="25101"/>
                  </a:cubicBezTo>
                  <a:lnTo>
                    <a:pt x="0" y="276236"/>
                  </a:lnTo>
                  <a:cubicBezTo>
                    <a:pt x="0" y="290580"/>
                    <a:pt x="12489" y="301338"/>
                    <a:pt x="26832" y="301338"/>
                  </a:cubicBezTo>
                  <a:lnTo>
                    <a:pt x="220470" y="301338"/>
                  </a:lnTo>
                  <a:cubicBezTo>
                    <a:pt x="234813" y="301338"/>
                    <a:pt x="247302" y="290580"/>
                    <a:pt x="247302" y="276236"/>
                  </a:cubicBezTo>
                  <a:lnTo>
                    <a:pt x="247302" y="75303"/>
                  </a:lnTo>
                  <a:lnTo>
                    <a:pt x="177439" y="0"/>
                  </a:lnTo>
                  <a:close/>
                  <a:moveTo>
                    <a:pt x="234813" y="276236"/>
                  </a:moveTo>
                  <a:cubicBezTo>
                    <a:pt x="234813" y="283408"/>
                    <a:pt x="229496" y="290580"/>
                    <a:pt x="220470" y="290580"/>
                  </a:cubicBezTo>
                  <a:lnTo>
                    <a:pt x="26832" y="290580"/>
                  </a:lnTo>
                  <a:cubicBezTo>
                    <a:pt x="17929" y="290580"/>
                    <a:pt x="10758" y="283408"/>
                    <a:pt x="10758" y="276236"/>
                  </a:cubicBezTo>
                  <a:lnTo>
                    <a:pt x="10758" y="25101"/>
                  </a:lnTo>
                  <a:cubicBezTo>
                    <a:pt x="10758" y="17930"/>
                    <a:pt x="17929" y="10758"/>
                    <a:pt x="26832" y="10758"/>
                  </a:cubicBezTo>
                  <a:lnTo>
                    <a:pt x="152338" y="10758"/>
                  </a:lnTo>
                  <a:lnTo>
                    <a:pt x="152338" y="80744"/>
                  </a:lnTo>
                  <a:cubicBezTo>
                    <a:pt x="152338" y="87916"/>
                    <a:pt x="157655" y="93356"/>
                    <a:pt x="164827" y="93356"/>
                  </a:cubicBezTo>
                  <a:lnTo>
                    <a:pt x="234690" y="93356"/>
                  </a:lnTo>
                  <a:lnTo>
                    <a:pt x="234690" y="276360"/>
                  </a:lnTo>
                  <a:close/>
                  <a:moveTo>
                    <a:pt x="163096" y="82475"/>
                  </a:moveTo>
                  <a:lnTo>
                    <a:pt x="163096" y="10758"/>
                  </a:lnTo>
                  <a:lnTo>
                    <a:pt x="171999" y="10758"/>
                  </a:lnTo>
                  <a:lnTo>
                    <a:pt x="236544" y="82475"/>
                  </a:lnTo>
                  <a:lnTo>
                    <a:pt x="163096" y="82475"/>
                  </a:ln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212" name="Freeform: Shape 63">
              <a:extLst>
                <a:ext uri="{FF2B5EF4-FFF2-40B4-BE49-F238E27FC236}">
                  <a16:creationId xmlns:a16="http://schemas.microsoft.com/office/drawing/2014/main" id="{EB8C97EE-00FB-BD1D-D218-60C2F808A27F}"/>
                </a:ext>
              </a:extLst>
            </p:cNvPr>
            <p:cNvSpPr/>
            <p:nvPr/>
          </p:nvSpPr>
          <p:spPr>
            <a:xfrm>
              <a:off x="864167" y="6765848"/>
              <a:ext cx="49186" cy="31277"/>
            </a:xfrm>
            <a:custGeom>
              <a:avLst/>
              <a:gdLst>
                <a:gd name="connsiteX0" fmla="*/ 41454 w 49186"/>
                <a:gd name="connsiteY0" fmla="*/ 983 h 31277"/>
                <a:gd name="connsiteX1" fmla="*/ 17713 w 49186"/>
                <a:gd name="connsiteY1" fmla="*/ 20396 h 31277"/>
                <a:gd name="connsiteX2" fmla="*/ 7945 w 49186"/>
                <a:gd name="connsiteY2" fmla="*/ 10504 h 31277"/>
                <a:gd name="connsiteX3" fmla="*/ 1391 w 49186"/>
                <a:gd name="connsiteY3" fmla="*/ 10504 h 31277"/>
                <a:gd name="connsiteX4" fmla="*/ 1391 w 49186"/>
                <a:gd name="connsiteY4" fmla="*/ 17057 h 31277"/>
                <a:gd name="connsiteX5" fmla="*/ 14127 w 49186"/>
                <a:gd name="connsiteY5" fmla="*/ 29917 h 31277"/>
                <a:gd name="connsiteX6" fmla="*/ 17466 w 49186"/>
                <a:gd name="connsiteY6" fmla="*/ 31277 h 31277"/>
                <a:gd name="connsiteX7" fmla="*/ 20433 w 49186"/>
                <a:gd name="connsiteY7" fmla="*/ 30288 h 31277"/>
                <a:gd name="connsiteX8" fmla="*/ 47513 w 49186"/>
                <a:gd name="connsiteY8" fmla="*/ 8278 h 31277"/>
                <a:gd name="connsiteX9" fmla="*/ 48131 w 49186"/>
                <a:gd name="connsiteY9" fmla="*/ 1725 h 31277"/>
                <a:gd name="connsiteX10" fmla="*/ 41578 w 49186"/>
                <a:gd name="connsiteY10" fmla="*/ 1106 h 3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186" h="31277">
                  <a:moveTo>
                    <a:pt x="41454" y="983"/>
                  </a:moveTo>
                  <a:lnTo>
                    <a:pt x="17713" y="20396"/>
                  </a:lnTo>
                  <a:lnTo>
                    <a:pt x="7945" y="10504"/>
                  </a:lnTo>
                  <a:cubicBezTo>
                    <a:pt x="6090" y="8649"/>
                    <a:pt x="3246" y="8649"/>
                    <a:pt x="1391" y="10504"/>
                  </a:cubicBezTo>
                  <a:cubicBezTo>
                    <a:pt x="-464" y="12359"/>
                    <a:pt x="-464" y="15203"/>
                    <a:pt x="1391" y="17057"/>
                  </a:cubicBezTo>
                  <a:lnTo>
                    <a:pt x="14127" y="29917"/>
                  </a:lnTo>
                  <a:cubicBezTo>
                    <a:pt x="14993" y="30783"/>
                    <a:pt x="16229" y="31277"/>
                    <a:pt x="17466" y="31277"/>
                  </a:cubicBezTo>
                  <a:cubicBezTo>
                    <a:pt x="18455" y="31277"/>
                    <a:pt x="19568" y="30906"/>
                    <a:pt x="20433" y="30288"/>
                  </a:cubicBezTo>
                  <a:lnTo>
                    <a:pt x="47513" y="8278"/>
                  </a:lnTo>
                  <a:cubicBezTo>
                    <a:pt x="49491" y="6671"/>
                    <a:pt x="49739" y="3703"/>
                    <a:pt x="48131" y="1725"/>
                  </a:cubicBezTo>
                  <a:cubicBezTo>
                    <a:pt x="46524" y="-254"/>
                    <a:pt x="43556" y="-625"/>
                    <a:pt x="41578" y="1106"/>
                  </a:cubicBez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213" name="Freeform: Shape 64">
              <a:extLst>
                <a:ext uri="{FF2B5EF4-FFF2-40B4-BE49-F238E27FC236}">
                  <a16:creationId xmlns:a16="http://schemas.microsoft.com/office/drawing/2014/main" id="{B8C4E914-A783-7D94-45F5-288AF12A9472}"/>
                </a:ext>
              </a:extLst>
            </p:cNvPr>
            <p:cNvSpPr/>
            <p:nvPr/>
          </p:nvSpPr>
          <p:spPr>
            <a:xfrm>
              <a:off x="864167" y="6823099"/>
              <a:ext cx="49186" cy="31277"/>
            </a:xfrm>
            <a:custGeom>
              <a:avLst/>
              <a:gdLst>
                <a:gd name="connsiteX0" fmla="*/ 41454 w 49186"/>
                <a:gd name="connsiteY0" fmla="*/ 983 h 31277"/>
                <a:gd name="connsiteX1" fmla="*/ 17713 w 49186"/>
                <a:gd name="connsiteY1" fmla="*/ 20396 h 31277"/>
                <a:gd name="connsiteX2" fmla="*/ 7945 w 49186"/>
                <a:gd name="connsiteY2" fmla="*/ 10504 h 31277"/>
                <a:gd name="connsiteX3" fmla="*/ 1391 w 49186"/>
                <a:gd name="connsiteY3" fmla="*/ 10504 h 31277"/>
                <a:gd name="connsiteX4" fmla="*/ 1391 w 49186"/>
                <a:gd name="connsiteY4" fmla="*/ 17057 h 31277"/>
                <a:gd name="connsiteX5" fmla="*/ 14127 w 49186"/>
                <a:gd name="connsiteY5" fmla="*/ 29917 h 31277"/>
                <a:gd name="connsiteX6" fmla="*/ 17466 w 49186"/>
                <a:gd name="connsiteY6" fmla="*/ 31277 h 31277"/>
                <a:gd name="connsiteX7" fmla="*/ 20433 w 49186"/>
                <a:gd name="connsiteY7" fmla="*/ 30288 h 31277"/>
                <a:gd name="connsiteX8" fmla="*/ 47513 w 49186"/>
                <a:gd name="connsiteY8" fmla="*/ 8278 h 31277"/>
                <a:gd name="connsiteX9" fmla="*/ 48131 w 49186"/>
                <a:gd name="connsiteY9" fmla="*/ 1725 h 31277"/>
                <a:gd name="connsiteX10" fmla="*/ 41578 w 49186"/>
                <a:gd name="connsiteY10" fmla="*/ 1106 h 3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186" h="31277">
                  <a:moveTo>
                    <a:pt x="41454" y="983"/>
                  </a:moveTo>
                  <a:lnTo>
                    <a:pt x="17713" y="20396"/>
                  </a:lnTo>
                  <a:lnTo>
                    <a:pt x="7945" y="10504"/>
                  </a:lnTo>
                  <a:cubicBezTo>
                    <a:pt x="6090" y="8649"/>
                    <a:pt x="3246" y="8649"/>
                    <a:pt x="1391" y="10504"/>
                  </a:cubicBezTo>
                  <a:cubicBezTo>
                    <a:pt x="-464" y="12359"/>
                    <a:pt x="-464" y="15203"/>
                    <a:pt x="1391" y="17057"/>
                  </a:cubicBezTo>
                  <a:lnTo>
                    <a:pt x="14127" y="29917"/>
                  </a:lnTo>
                  <a:cubicBezTo>
                    <a:pt x="14993" y="30783"/>
                    <a:pt x="16229" y="31277"/>
                    <a:pt x="17466" y="31277"/>
                  </a:cubicBezTo>
                  <a:cubicBezTo>
                    <a:pt x="18455" y="31277"/>
                    <a:pt x="19568" y="30906"/>
                    <a:pt x="20433" y="30288"/>
                  </a:cubicBezTo>
                  <a:lnTo>
                    <a:pt x="47513" y="8278"/>
                  </a:lnTo>
                  <a:cubicBezTo>
                    <a:pt x="49491" y="6671"/>
                    <a:pt x="49739" y="3703"/>
                    <a:pt x="48131" y="1725"/>
                  </a:cubicBezTo>
                  <a:cubicBezTo>
                    <a:pt x="46524" y="-254"/>
                    <a:pt x="43556" y="-625"/>
                    <a:pt x="41578" y="1106"/>
                  </a:cubicBez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214" name="Freeform: Shape 65">
              <a:extLst>
                <a:ext uri="{FF2B5EF4-FFF2-40B4-BE49-F238E27FC236}">
                  <a16:creationId xmlns:a16="http://schemas.microsoft.com/office/drawing/2014/main" id="{3B24DDA3-0D70-26C5-8A2A-F02F4E6F7916}"/>
                </a:ext>
              </a:extLst>
            </p:cNvPr>
            <p:cNvSpPr/>
            <p:nvPr/>
          </p:nvSpPr>
          <p:spPr>
            <a:xfrm>
              <a:off x="864167" y="6880720"/>
              <a:ext cx="49186" cy="31277"/>
            </a:xfrm>
            <a:custGeom>
              <a:avLst/>
              <a:gdLst>
                <a:gd name="connsiteX0" fmla="*/ 41454 w 49186"/>
                <a:gd name="connsiteY0" fmla="*/ 983 h 31277"/>
                <a:gd name="connsiteX1" fmla="*/ 17713 w 49186"/>
                <a:gd name="connsiteY1" fmla="*/ 20396 h 31277"/>
                <a:gd name="connsiteX2" fmla="*/ 7945 w 49186"/>
                <a:gd name="connsiteY2" fmla="*/ 10504 h 31277"/>
                <a:gd name="connsiteX3" fmla="*/ 1391 w 49186"/>
                <a:gd name="connsiteY3" fmla="*/ 10504 h 31277"/>
                <a:gd name="connsiteX4" fmla="*/ 1391 w 49186"/>
                <a:gd name="connsiteY4" fmla="*/ 17057 h 31277"/>
                <a:gd name="connsiteX5" fmla="*/ 14127 w 49186"/>
                <a:gd name="connsiteY5" fmla="*/ 29917 h 31277"/>
                <a:gd name="connsiteX6" fmla="*/ 17466 w 49186"/>
                <a:gd name="connsiteY6" fmla="*/ 31277 h 31277"/>
                <a:gd name="connsiteX7" fmla="*/ 20433 w 49186"/>
                <a:gd name="connsiteY7" fmla="*/ 30288 h 31277"/>
                <a:gd name="connsiteX8" fmla="*/ 47513 w 49186"/>
                <a:gd name="connsiteY8" fmla="*/ 8278 h 31277"/>
                <a:gd name="connsiteX9" fmla="*/ 48131 w 49186"/>
                <a:gd name="connsiteY9" fmla="*/ 1725 h 31277"/>
                <a:gd name="connsiteX10" fmla="*/ 41578 w 49186"/>
                <a:gd name="connsiteY10" fmla="*/ 1106 h 3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186" h="31277">
                  <a:moveTo>
                    <a:pt x="41454" y="983"/>
                  </a:moveTo>
                  <a:lnTo>
                    <a:pt x="17713" y="20396"/>
                  </a:lnTo>
                  <a:lnTo>
                    <a:pt x="7945" y="10504"/>
                  </a:lnTo>
                  <a:cubicBezTo>
                    <a:pt x="6090" y="8649"/>
                    <a:pt x="3246" y="8649"/>
                    <a:pt x="1391" y="10504"/>
                  </a:cubicBezTo>
                  <a:cubicBezTo>
                    <a:pt x="-464" y="12359"/>
                    <a:pt x="-464" y="15203"/>
                    <a:pt x="1391" y="17057"/>
                  </a:cubicBezTo>
                  <a:lnTo>
                    <a:pt x="14127" y="29917"/>
                  </a:lnTo>
                  <a:cubicBezTo>
                    <a:pt x="14993" y="30783"/>
                    <a:pt x="16229" y="31277"/>
                    <a:pt x="17466" y="31277"/>
                  </a:cubicBezTo>
                  <a:cubicBezTo>
                    <a:pt x="18455" y="31277"/>
                    <a:pt x="19568" y="30906"/>
                    <a:pt x="20433" y="30288"/>
                  </a:cubicBezTo>
                  <a:lnTo>
                    <a:pt x="47513" y="8278"/>
                  </a:lnTo>
                  <a:cubicBezTo>
                    <a:pt x="49491" y="6671"/>
                    <a:pt x="49739" y="3703"/>
                    <a:pt x="48131" y="1725"/>
                  </a:cubicBezTo>
                  <a:cubicBezTo>
                    <a:pt x="46524" y="-254"/>
                    <a:pt x="43556" y="-625"/>
                    <a:pt x="41578" y="1106"/>
                  </a:cubicBez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grpSp>
      <p:sp>
        <p:nvSpPr>
          <p:cNvPr id="216" name="Freeform: Shape 95">
            <a:extLst>
              <a:ext uri="{FF2B5EF4-FFF2-40B4-BE49-F238E27FC236}">
                <a16:creationId xmlns:a16="http://schemas.microsoft.com/office/drawing/2014/main" id="{6FE69933-C4CF-8E7D-B46E-A88249AF0E6B}"/>
              </a:ext>
              <a:ext uri="{C183D7F6-B498-43B3-948B-1728B52AA6E4}">
                <adec:decorative xmlns:adec="http://schemas.microsoft.com/office/drawing/2017/decorative" val="1"/>
              </a:ext>
            </a:extLst>
          </p:cNvPr>
          <p:cNvSpPr/>
          <p:nvPr/>
        </p:nvSpPr>
        <p:spPr>
          <a:xfrm>
            <a:off x="2470263" y="5212242"/>
            <a:ext cx="277863" cy="277596"/>
          </a:xfrm>
          <a:custGeom>
            <a:avLst/>
            <a:gdLst>
              <a:gd name="connsiteX0" fmla="*/ 257441 w 257441"/>
              <a:gd name="connsiteY0" fmla="*/ 128597 h 257194"/>
              <a:gd name="connsiteX1" fmla="*/ 128721 w 257441"/>
              <a:gd name="connsiteY1" fmla="*/ 257194 h 257194"/>
              <a:gd name="connsiteX2" fmla="*/ 0 w 257441"/>
              <a:gd name="connsiteY2" fmla="*/ 128597 h 257194"/>
              <a:gd name="connsiteX3" fmla="*/ 128721 w 257441"/>
              <a:gd name="connsiteY3" fmla="*/ 0 h 257194"/>
              <a:gd name="connsiteX4" fmla="*/ 257441 w 257441"/>
              <a:gd name="connsiteY4" fmla="*/ 128597 h 257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441" h="257194">
                <a:moveTo>
                  <a:pt x="257441" y="128597"/>
                </a:moveTo>
                <a:cubicBezTo>
                  <a:pt x="257441" y="199619"/>
                  <a:pt x="199811" y="257194"/>
                  <a:pt x="128721" y="257194"/>
                </a:cubicBezTo>
                <a:cubicBezTo>
                  <a:pt x="57630" y="257194"/>
                  <a:pt x="0" y="199619"/>
                  <a:pt x="0" y="128597"/>
                </a:cubicBezTo>
                <a:cubicBezTo>
                  <a:pt x="0" y="57575"/>
                  <a:pt x="57630" y="0"/>
                  <a:pt x="128721" y="0"/>
                </a:cubicBezTo>
                <a:cubicBezTo>
                  <a:pt x="199811" y="0"/>
                  <a:pt x="257441" y="57575"/>
                  <a:pt x="257441" y="128597"/>
                </a:cubicBezTo>
                <a:close/>
              </a:path>
            </a:pathLst>
          </a:custGeom>
          <a:solidFill>
            <a:srgbClr val="F2F2F3"/>
          </a:solidFill>
          <a:ln w="34979" cap="flat">
            <a:solidFill>
              <a:schemeClr val="tx2"/>
            </a:solid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217" name="Rectangle 216">
            <a:extLst>
              <a:ext uri="{FF2B5EF4-FFF2-40B4-BE49-F238E27FC236}">
                <a16:creationId xmlns:a16="http://schemas.microsoft.com/office/drawing/2014/main" id="{B2C3127D-4F66-E1F7-F772-3FED7FF451DC}"/>
              </a:ext>
              <a:ext uri="{C183D7F6-B498-43B3-948B-1728B52AA6E4}">
                <adec:decorative xmlns:adec="http://schemas.microsoft.com/office/drawing/2017/decorative" val="1"/>
              </a:ext>
            </a:extLst>
          </p:cNvPr>
          <p:cNvSpPr/>
          <p:nvPr/>
        </p:nvSpPr>
        <p:spPr>
          <a:xfrm>
            <a:off x="2833775" y="5257987"/>
            <a:ext cx="213707" cy="213707"/>
          </a:xfrm>
          <a:prstGeom prst="rect">
            <a:avLst/>
          </a:prstGeom>
          <a:solidFill>
            <a:srgbClr val="43B9A3"/>
          </a:solid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pic>
        <p:nvPicPr>
          <p:cNvPr id="227" name="Graphic 226" descr="Internet outline">
            <a:extLst>
              <a:ext uri="{FF2B5EF4-FFF2-40B4-BE49-F238E27FC236}">
                <a16:creationId xmlns:a16="http://schemas.microsoft.com/office/drawing/2014/main" id="{F0FBF627-B528-DDFC-8BDA-A97F6250024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747502" y="4552098"/>
            <a:ext cx="773303" cy="773303"/>
          </a:xfrm>
          <a:prstGeom prst="rect">
            <a:avLst/>
          </a:prstGeom>
        </p:spPr>
      </p:pic>
      <p:sp>
        <p:nvSpPr>
          <p:cNvPr id="228" name="Freeform: Shape 16">
            <a:extLst>
              <a:ext uri="{FF2B5EF4-FFF2-40B4-BE49-F238E27FC236}">
                <a16:creationId xmlns:a16="http://schemas.microsoft.com/office/drawing/2014/main" id="{AEEDEB7D-C94F-15C3-30D3-F2F53C6C3D83}"/>
              </a:ext>
              <a:ext uri="{C183D7F6-B498-43B3-948B-1728B52AA6E4}">
                <adec:decorative xmlns:adec="http://schemas.microsoft.com/office/drawing/2017/decorative" val="1"/>
              </a:ext>
            </a:extLst>
          </p:cNvPr>
          <p:cNvSpPr/>
          <p:nvPr/>
        </p:nvSpPr>
        <p:spPr>
          <a:xfrm flipV="1">
            <a:off x="3047480" y="5274641"/>
            <a:ext cx="2602220" cy="92754"/>
          </a:xfrm>
          <a:custGeom>
            <a:avLst/>
            <a:gdLst>
              <a:gd name="connsiteX0" fmla="*/ 0 w 2557969"/>
              <a:gd name="connsiteY0" fmla="*/ 0 h 12365"/>
              <a:gd name="connsiteX1" fmla="*/ 2557970 w 2557969"/>
              <a:gd name="connsiteY1" fmla="*/ 0 h 12365"/>
            </a:gdLst>
            <a:ahLst/>
            <a:cxnLst>
              <a:cxn ang="0">
                <a:pos x="connsiteX0" y="connsiteY0"/>
              </a:cxn>
              <a:cxn ang="0">
                <a:pos x="connsiteX1" y="connsiteY1"/>
              </a:cxn>
            </a:cxnLst>
            <a:rect l="l" t="t" r="r" b="b"/>
            <a:pathLst>
              <a:path w="2557969" h="12365">
                <a:moveTo>
                  <a:pt x="0" y="0"/>
                </a:moveTo>
                <a:lnTo>
                  <a:pt x="2557970" y="0"/>
                </a:lnTo>
              </a:path>
            </a:pathLst>
          </a:custGeom>
          <a:ln w="34979" cap="flat">
            <a:solidFill>
              <a:schemeClr val="tx2"/>
            </a:solid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pic>
        <p:nvPicPr>
          <p:cNvPr id="229" name="Graphic 228">
            <a:extLst>
              <a:ext uri="{FF2B5EF4-FFF2-40B4-BE49-F238E27FC236}">
                <a16:creationId xmlns:a16="http://schemas.microsoft.com/office/drawing/2014/main" id="{EEDBA0B5-5E72-86E4-00DF-269FF777041A}"/>
              </a:ext>
              <a:ext uri="{C183D7F6-B498-43B3-948B-1728B52AA6E4}">
                <adec:decorative xmlns:adec="http://schemas.microsoft.com/office/drawing/2017/decorative" val="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635168" y="3352382"/>
            <a:ext cx="1565794" cy="1582105"/>
          </a:xfrm>
          <a:prstGeom prst="rect">
            <a:avLst/>
          </a:prstGeom>
        </p:spPr>
      </p:pic>
      <p:grpSp>
        <p:nvGrpSpPr>
          <p:cNvPr id="234" name="Graphic 11">
            <a:extLst>
              <a:ext uri="{FF2B5EF4-FFF2-40B4-BE49-F238E27FC236}">
                <a16:creationId xmlns:a16="http://schemas.microsoft.com/office/drawing/2014/main" id="{0D0621DA-94B0-0BA9-1897-4CD2E00BD640}"/>
              </a:ext>
              <a:ext uri="{C183D7F6-B498-43B3-948B-1728B52AA6E4}">
                <adec:decorative xmlns:adec="http://schemas.microsoft.com/office/drawing/2017/decorative" val="1"/>
              </a:ext>
            </a:extLst>
          </p:cNvPr>
          <p:cNvGrpSpPr/>
          <p:nvPr/>
        </p:nvGrpSpPr>
        <p:grpSpPr>
          <a:xfrm>
            <a:off x="5645972" y="4995536"/>
            <a:ext cx="323507" cy="323507"/>
            <a:chOff x="4544795" y="6642315"/>
            <a:chExt cx="299730" cy="299730"/>
          </a:xfrm>
          <a:solidFill>
            <a:srgbClr val="BAD377"/>
          </a:solidFill>
        </p:grpSpPr>
        <p:sp>
          <p:nvSpPr>
            <p:cNvPr id="235" name="Freeform: Shape 86">
              <a:extLst>
                <a:ext uri="{FF2B5EF4-FFF2-40B4-BE49-F238E27FC236}">
                  <a16:creationId xmlns:a16="http://schemas.microsoft.com/office/drawing/2014/main" id="{16D18221-DF59-C48E-2644-3AB5A63BDA4A}"/>
                </a:ext>
              </a:extLst>
            </p:cNvPr>
            <p:cNvSpPr/>
            <p:nvPr/>
          </p:nvSpPr>
          <p:spPr>
            <a:xfrm>
              <a:off x="4544795" y="6642315"/>
              <a:ext cx="299730" cy="299730"/>
            </a:xfrm>
            <a:custGeom>
              <a:avLst/>
              <a:gdLst>
                <a:gd name="connsiteX0" fmla="*/ 149865 w 299730"/>
                <a:gd name="connsiteY0" fmla="*/ 286129 h 299730"/>
                <a:gd name="connsiteX1" fmla="*/ 13602 w 299730"/>
                <a:gd name="connsiteY1" fmla="*/ 149865 h 299730"/>
                <a:gd name="connsiteX2" fmla="*/ 149865 w 299730"/>
                <a:gd name="connsiteY2" fmla="*/ 13602 h 299730"/>
                <a:gd name="connsiteX3" fmla="*/ 286129 w 299730"/>
                <a:gd name="connsiteY3" fmla="*/ 149865 h 299730"/>
                <a:gd name="connsiteX4" fmla="*/ 149865 w 299730"/>
                <a:gd name="connsiteY4" fmla="*/ 286129 h 299730"/>
                <a:gd name="connsiteX5" fmla="*/ 149865 w 299730"/>
                <a:gd name="connsiteY5" fmla="*/ 0 h 299730"/>
                <a:gd name="connsiteX6" fmla="*/ 0 w 299730"/>
                <a:gd name="connsiteY6" fmla="*/ 149865 h 299730"/>
                <a:gd name="connsiteX7" fmla="*/ 149865 w 299730"/>
                <a:gd name="connsiteY7" fmla="*/ 299730 h 299730"/>
                <a:gd name="connsiteX8" fmla="*/ 299730 w 299730"/>
                <a:gd name="connsiteY8" fmla="*/ 149865 h 299730"/>
                <a:gd name="connsiteX9" fmla="*/ 149865 w 299730"/>
                <a:gd name="connsiteY9" fmla="*/ 0 h 299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9730" h="299730">
                  <a:moveTo>
                    <a:pt x="149865" y="286129"/>
                  </a:moveTo>
                  <a:cubicBezTo>
                    <a:pt x="74562" y="286129"/>
                    <a:pt x="13602" y="225168"/>
                    <a:pt x="13602" y="149865"/>
                  </a:cubicBezTo>
                  <a:cubicBezTo>
                    <a:pt x="13602" y="74562"/>
                    <a:pt x="74562" y="13602"/>
                    <a:pt x="149865" y="13602"/>
                  </a:cubicBezTo>
                  <a:cubicBezTo>
                    <a:pt x="225169" y="13602"/>
                    <a:pt x="286129" y="74562"/>
                    <a:pt x="286129" y="149865"/>
                  </a:cubicBezTo>
                  <a:cubicBezTo>
                    <a:pt x="286129" y="225168"/>
                    <a:pt x="225169" y="286129"/>
                    <a:pt x="149865" y="286129"/>
                  </a:cubicBezTo>
                  <a:moveTo>
                    <a:pt x="149865" y="0"/>
                  </a:moveTo>
                  <a:cubicBezTo>
                    <a:pt x="67019" y="0"/>
                    <a:pt x="0" y="67142"/>
                    <a:pt x="0" y="149865"/>
                  </a:cubicBezTo>
                  <a:cubicBezTo>
                    <a:pt x="0" y="232588"/>
                    <a:pt x="67143" y="299730"/>
                    <a:pt x="149865" y="299730"/>
                  </a:cubicBezTo>
                  <a:cubicBezTo>
                    <a:pt x="232588" y="299730"/>
                    <a:pt x="299730" y="232588"/>
                    <a:pt x="299730" y="149865"/>
                  </a:cubicBezTo>
                  <a:cubicBezTo>
                    <a:pt x="299730" y="67142"/>
                    <a:pt x="232588" y="0"/>
                    <a:pt x="149865" y="0"/>
                  </a:cubicBezTo>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236" name="Freeform: Shape 87">
              <a:extLst>
                <a:ext uri="{FF2B5EF4-FFF2-40B4-BE49-F238E27FC236}">
                  <a16:creationId xmlns:a16="http://schemas.microsoft.com/office/drawing/2014/main" id="{9059C1EC-3C99-CA28-909B-94201C105CFF}"/>
                </a:ext>
              </a:extLst>
            </p:cNvPr>
            <p:cNvSpPr/>
            <p:nvPr/>
          </p:nvSpPr>
          <p:spPr>
            <a:xfrm>
              <a:off x="4544795" y="6642315"/>
              <a:ext cx="299730" cy="299730"/>
            </a:xfrm>
            <a:custGeom>
              <a:avLst/>
              <a:gdLst>
                <a:gd name="connsiteX0" fmla="*/ 149865 w 299730"/>
                <a:gd name="connsiteY0" fmla="*/ 286129 h 299730"/>
                <a:gd name="connsiteX1" fmla="*/ 13602 w 299730"/>
                <a:gd name="connsiteY1" fmla="*/ 149865 h 299730"/>
                <a:gd name="connsiteX2" fmla="*/ 149865 w 299730"/>
                <a:gd name="connsiteY2" fmla="*/ 13602 h 299730"/>
                <a:gd name="connsiteX3" fmla="*/ 286129 w 299730"/>
                <a:gd name="connsiteY3" fmla="*/ 149865 h 299730"/>
                <a:gd name="connsiteX4" fmla="*/ 149865 w 299730"/>
                <a:gd name="connsiteY4" fmla="*/ 286129 h 299730"/>
                <a:gd name="connsiteX5" fmla="*/ 149865 w 299730"/>
                <a:gd name="connsiteY5" fmla="*/ 0 h 299730"/>
                <a:gd name="connsiteX6" fmla="*/ 0 w 299730"/>
                <a:gd name="connsiteY6" fmla="*/ 149865 h 299730"/>
                <a:gd name="connsiteX7" fmla="*/ 149865 w 299730"/>
                <a:gd name="connsiteY7" fmla="*/ 299730 h 299730"/>
                <a:gd name="connsiteX8" fmla="*/ 299730 w 299730"/>
                <a:gd name="connsiteY8" fmla="*/ 149865 h 299730"/>
                <a:gd name="connsiteX9" fmla="*/ 149865 w 299730"/>
                <a:gd name="connsiteY9" fmla="*/ 0 h 299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9730" h="299730">
                  <a:moveTo>
                    <a:pt x="149865" y="286129"/>
                  </a:moveTo>
                  <a:cubicBezTo>
                    <a:pt x="74562" y="286129"/>
                    <a:pt x="13602" y="225168"/>
                    <a:pt x="13602" y="149865"/>
                  </a:cubicBezTo>
                  <a:cubicBezTo>
                    <a:pt x="13602" y="74562"/>
                    <a:pt x="74562" y="13602"/>
                    <a:pt x="149865" y="13602"/>
                  </a:cubicBezTo>
                  <a:cubicBezTo>
                    <a:pt x="225169" y="13602"/>
                    <a:pt x="286129" y="74562"/>
                    <a:pt x="286129" y="149865"/>
                  </a:cubicBezTo>
                  <a:cubicBezTo>
                    <a:pt x="286129" y="225168"/>
                    <a:pt x="225169" y="286129"/>
                    <a:pt x="149865" y="286129"/>
                  </a:cubicBezTo>
                  <a:moveTo>
                    <a:pt x="149865" y="0"/>
                  </a:moveTo>
                  <a:cubicBezTo>
                    <a:pt x="67019" y="0"/>
                    <a:pt x="0" y="67142"/>
                    <a:pt x="0" y="149865"/>
                  </a:cubicBezTo>
                  <a:cubicBezTo>
                    <a:pt x="0" y="232588"/>
                    <a:pt x="67143" y="299730"/>
                    <a:pt x="149865" y="299730"/>
                  </a:cubicBezTo>
                  <a:cubicBezTo>
                    <a:pt x="232588" y="299730"/>
                    <a:pt x="299730" y="232588"/>
                    <a:pt x="299730" y="149865"/>
                  </a:cubicBezTo>
                  <a:cubicBezTo>
                    <a:pt x="299730" y="67142"/>
                    <a:pt x="232588" y="0"/>
                    <a:pt x="149865" y="0"/>
                  </a:cubicBezTo>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grpSp>
          <p:nvGrpSpPr>
            <p:cNvPr id="237" name="Graphic 11">
              <a:extLst>
                <a:ext uri="{FF2B5EF4-FFF2-40B4-BE49-F238E27FC236}">
                  <a16:creationId xmlns:a16="http://schemas.microsoft.com/office/drawing/2014/main" id="{7C7953B3-C37F-30EF-BEA8-711CB042FE26}"/>
                </a:ext>
              </a:extLst>
            </p:cNvPr>
            <p:cNvGrpSpPr/>
            <p:nvPr/>
          </p:nvGrpSpPr>
          <p:grpSpPr>
            <a:xfrm>
              <a:off x="4651506" y="6724419"/>
              <a:ext cx="86555" cy="135521"/>
              <a:chOff x="4651506" y="6724419"/>
              <a:chExt cx="86555" cy="135521"/>
            </a:xfrm>
            <a:grpFill/>
          </p:grpSpPr>
          <p:sp>
            <p:nvSpPr>
              <p:cNvPr id="238" name="Freeform: Shape 89">
                <a:extLst>
                  <a:ext uri="{FF2B5EF4-FFF2-40B4-BE49-F238E27FC236}">
                    <a16:creationId xmlns:a16="http://schemas.microsoft.com/office/drawing/2014/main" id="{FF3B9920-5C58-A349-7820-87C30A3AB5A4}"/>
                  </a:ext>
                </a:extLst>
              </p:cNvPr>
              <p:cNvSpPr/>
              <p:nvPr/>
            </p:nvSpPr>
            <p:spPr>
              <a:xfrm>
                <a:off x="4651506" y="6724419"/>
                <a:ext cx="86555" cy="100651"/>
              </a:xfrm>
              <a:custGeom>
                <a:avLst/>
                <a:gdLst>
                  <a:gd name="connsiteX0" fmla="*/ 81115 w 86555"/>
                  <a:gd name="connsiteY0" fmla="*/ 17805 h 100651"/>
                  <a:gd name="connsiteX1" fmla="*/ 66277 w 86555"/>
                  <a:gd name="connsiteY1" fmla="*/ 4822 h 100651"/>
                  <a:gd name="connsiteX2" fmla="*/ 44144 w 86555"/>
                  <a:gd name="connsiteY2" fmla="*/ 0 h 100651"/>
                  <a:gd name="connsiteX3" fmla="*/ 20526 w 86555"/>
                  <a:gd name="connsiteY3" fmla="*/ 5688 h 100651"/>
                  <a:gd name="connsiteX4" fmla="*/ 5194 w 86555"/>
                  <a:gd name="connsiteY4" fmla="*/ 20155 h 100651"/>
                  <a:gd name="connsiteX5" fmla="*/ 0 w 86555"/>
                  <a:gd name="connsiteY5" fmla="*/ 37342 h 100651"/>
                  <a:gd name="connsiteX6" fmla="*/ 3215 w 86555"/>
                  <a:gd name="connsiteY6" fmla="*/ 44762 h 100651"/>
                  <a:gd name="connsiteX7" fmla="*/ 11252 w 86555"/>
                  <a:gd name="connsiteY7" fmla="*/ 48224 h 100651"/>
                  <a:gd name="connsiteX8" fmla="*/ 22134 w 86555"/>
                  <a:gd name="connsiteY8" fmla="*/ 38332 h 100651"/>
                  <a:gd name="connsiteX9" fmla="*/ 29924 w 86555"/>
                  <a:gd name="connsiteY9" fmla="*/ 23370 h 100651"/>
                  <a:gd name="connsiteX10" fmla="*/ 44267 w 86555"/>
                  <a:gd name="connsiteY10" fmla="*/ 18300 h 100651"/>
                  <a:gd name="connsiteX11" fmla="*/ 57869 w 86555"/>
                  <a:gd name="connsiteY11" fmla="*/ 23370 h 100651"/>
                  <a:gd name="connsiteX12" fmla="*/ 63186 w 86555"/>
                  <a:gd name="connsiteY12" fmla="*/ 35735 h 100651"/>
                  <a:gd name="connsiteX13" fmla="*/ 61455 w 86555"/>
                  <a:gd name="connsiteY13" fmla="*/ 42783 h 100651"/>
                  <a:gd name="connsiteX14" fmla="*/ 57251 w 86555"/>
                  <a:gd name="connsiteY14" fmla="*/ 48595 h 100651"/>
                  <a:gd name="connsiteX15" fmla="*/ 49213 w 86555"/>
                  <a:gd name="connsiteY15" fmla="*/ 56261 h 100651"/>
                  <a:gd name="connsiteX16" fmla="*/ 39198 w 86555"/>
                  <a:gd name="connsiteY16" fmla="*/ 66153 h 100651"/>
                  <a:gd name="connsiteX17" fmla="*/ 33262 w 86555"/>
                  <a:gd name="connsiteY17" fmla="*/ 75798 h 100651"/>
                  <a:gd name="connsiteX18" fmla="*/ 31037 w 86555"/>
                  <a:gd name="connsiteY18" fmla="*/ 88781 h 100651"/>
                  <a:gd name="connsiteX19" fmla="*/ 34004 w 86555"/>
                  <a:gd name="connsiteY19" fmla="*/ 97684 h 100651"/>
                  <a:gd name="connsiteX20" fmla="*/ 41423 w 86555"/>
                  <a:gd name="connsiteY20" fmla="*/ 100652 h 100651"/>
                  <a:gd name="connsiteX21" fmla="*/ 51439 w 86555"/>
                  <a:gd name="connsiteY21" fmla="*/ 91625 h 100651"/>
                  <a:gd name="connsiteX22" fmla="*/ 52923 w 86555"/>
                  <a:gd name="connsiteY22" fmla="*/ 85319 h 100651"/>
                  <a:gd name="connsiteX23" fmla="*/ 54283 w 86555"/>
                  <a:gd name="connsiteY23" fmla="*/ 81733 h 100651"/>
                  <a:gd name="connsiteX24" fmla="*/ 57003 w 86555"/>
                  <a:gd name="connsiteY24" fmla="*/ 77776 h 100651"/>
                  <a:gd name="connsiteX25" fmla="*/ 61702 w 86555"/>
                  <a:gd name="connsiteY25" fmla="*/ 72830 h 100651"/>
                  <a:gd name="connsiteX26" fmla="*/ 76540 w 86555"/>
                  <a:gd name="connsiteY26" fmla="*/ 58734 h 100651"/>
                  <a:gd name="connsiteX27" fmla="*/ 83588 w 86555"/>
                  <a:gd name="connsiteY27" fmla="*/ 48842 h 100651"/>
                  <a:gd name="connsiteX28" fmla="*/ 86556 w 86555"/>
                  <a:gd name="connsiteY28" fmla="*/ 35611 h 100651"/>
                  <a:gd name="connsiteX29" fmla="*/ 81363 w 86555"/>
                  <a:gd name="connsiteY29" fmla="*/ 17805 h 100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6555" h="100651">
                    <a:moveTo>
                      <a:pt x="81115" y="17805"/>
                    </a:moveTo>
                    <a:cubicBezTo>
                      <a:pt x="77653" y="12365"/>
                      <a:pt x="72707" y="8037"/>
                      <a:pt x="66277" y="4822"/>
                    </a:cubicBezTo>
                    <a:cubicBezTo>
                      <a:pt x="59847" y="1607"/>
                      <a:pt x="52428" y="0"/>
                      <a:pt x="44144" y="0"/>
                    </a:cubicBezTo>
                    <a:cubicBezTo>
                      <a:pt x="35241" y="0"/>
                      <a:pt x="27203" y="1855"/>
                      <a:pt x="20526" y="5688"/>
                    </a:cubicBezTo>
                    <a:cubicBezTo>
                      <a:pt x="13849" y="9521"/>
                      <a:pt x="8656" y="14343"/>
                      <a:pt x="5194" y="20155"/>
                    </a:cubicBezTo>
                    <a:cubicBezTo>
                      <a:pt x="1731" y="25966"/>
                      <a:pt x="0" y="31655"/>
                      <a:pt x="0" y="37342"/>
                    </a:cubicBezTo>
                    <a:cubicBezTo>
                      <a:pt x="0" y="40063"/>
                      <a:pt x="1113" y="42536"/>
                      <a:pt x="3215" y="44762"/>
                    </a:cubicBezTo>
                    <a:cubicBezTo>
                      <a:pt x="5441" y="47111"/>
                      <a:pt x="8037" y="48224"/>
                      <a:pt x="11252" y="48224"/>
                    </a:cubicBezTo>
                    <a:cubicBezTo>
                      <a:pt x="16693" y="48224"/>
                      <a:pt x="20279" y="45009"/>
                      <a:pt x="22134" y="38332"/>
                    </a:cubicBezTo>
                    <a:cubicBezTo>
                      <a:pt x="24236" y="31778"/>
                      <a:pt x="26832" y="26708"/>
                      <a:pt x="29924" y="23370"/>
                    </a:cubicBezTo>
                    <a:cubicBezTo>
                      <a:pt x="33015" y="20031"/>
                      <a:pt x="37837" y="18300"/>
                      <a:pt x="44267" y="18300"/>
                    </a:cubicBezTo>
                    <a:cubicBezTo>
                      <a:pt x="49831" y="18300"/>
                      <a:pt x="54406" y="20031"/>
                      <a:pt x="57869" y="23370"/>
                    </a:cubicBezTo>
                    <a:cubicBezTo>
                      <a:pt x="61331" y="26708"/>
                      <a:pt x="63186" y="30913"/>
                      <a:pt x="63186" y="35735"/>
                    </a:cubicBezTo>
                    <a:cubicBezTo>
                      <a:pt x="63186" y="38208"/>
                      <a:pt x="62567" y="40558"/>
                      <a:pt x="61455" y="42783"/>
                    </a:cubicBezTo>
                    <a:cubicBezTo>
                      <a:pt x="60342" y="44885"/>
                      <a:pt x="58858" y="46863"/>
                      <a:pt x="57251" y="48595"/>
                    </a:cubicBezTo>
                    <a:cubicBezTo>
                      <a:pt x="55643" y="50326"/>
                      <a:pt x="52923" y="52799"/>
                      <a:pt x="49213" y="56261"/>
                    </a:cubicBezTo>
                    <a:cubicBezTo>
                      <a:pt x="45009" y="60094"/>
                      <a:pt x="41670" y="63433"/>
                      <a:pt x="39198" y="66153"/>
                    </a:cubicBezTo>
                    <a:cubicBezTo>
                      <a:pt x="36724" y="68873"/>
                      <a:pt x="34746" y="72088"/>
                      <a:pt x="33262" y="75798"/>
                    </a:cubicBezTo>
                    <a:cubicBezTo>
                      <a:pt x="31778" y="79384"/>
                      <a:pt x="31037" y="83835"/>
                      <a:pt x="31037" y="88781"/>
                    </a:cubicBezTo>
                    <a:cubicBezTo>
                      <a:pt x="31037" y="92738"/>
                      <a:pt x="32026" y="95706"/>
                      <a:pt x="34004" y="97684"/>
                    </a:cubicBezTo>
                    <a:cubicBezTo>
                      <a:pt x="35983" y="99663"/>
                      <a:pt x="38456" y="100652"/>
                      <a:pt x="41423" y="100652"/>
                    </a:cubicBezTo>
                    <a:cubicBezTo>
                      <a:pt x="46988" y="100652"/>
                      <a:pt x="50326" y="97560"/>
                      <a:pt x="51439" y="91625"/>
                    </a:cubicBezTo>
                    <a:cubicBezTo>
                      <a:pt x="52057" y="88534"/>
                      <a:pt x="52552" y="86432"/>
                      <a:pt x="52923" y="85319"/>
                    </a:cubicBezTo>
                    <a:cubicBezTo>
                      <a:pt x="53294" y="84206"/>
                      <a:pt x="53665" y="82970"/>
                      <a:pt x="54283" y="81733"/>
                    </a:cubicBezTo>
                    <a:cubicBezTo>
                      <a:pt x="54901" y="80497"/>
                      <a:pt x="55767" y="79260"/>
                      <a:pt x="57003" y="77776"/>
                    </a:cubicBezTo>
                    <a:cubicBezTo>
                      <a:pt x="58116" y="76416"/>
                      <a:pt x="59724" y="74685"/>
                      <a:pt x="61702" y="72830"/>
                    </a:cubicBezTo>
                    <a:cubicBezTo>
                      <a:pt x="68874" y="66277"/>
                      <a:pt x="73820" y="61455"/>
                      <a:pt x="76540" y="58734"/>
                    </a:cubicBezTo>
                    <a:cubicBezTo>
                      <a:pt x="79260" y="56014"/>
                      <a:pt x="81610" y="52675"/>
                      <a:pt x="83588" y="48842"/>
                    </a:cubicBezTo>
                    <a:cubicBezTo>
                      <a:pt x="85567" y="45133"/>
                      <a:pt x="86556" y="40558"/>
                      <a:pt x="86556" y="35611"/>
                    </a:cubicBezTo>
                    <a:cubicBezTo>
                      <a:pt x="86556" y="29181"/>
                      <a:pt x="84825" y="23370"/>
                      <a:pt x="81363" y="17805"/>
                    </a:cubicBez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239" name="Freeform: Shape 90">
                <a:extLst>
                  <a:ext uri="{FF2B5EF4-FFF2-40B4-BE49-F238E27FC236}">
                    <a16:creationId xmlns:a16="http://schemas.microsoft.com/office/drawing/2014/main" id="{2EB51200-205D-C4BF-0190-EB99E4B88517}"/>
                  </a:ext>
                </a:extLst>
              </p:cNvPr>
              <p:cNvSpPr/>
              <p:nvPr/>
            </p:nvSpPr>
            <p:spPr>
              <a:xfrm>
                <a:off x="4680688" y="6833804"/>
                <a:ext cx="25472" cy="26136"/>
              </a:xfrm>
              <a:custGeom>
                <a:avLst/>
                <a:gdLst>
                  <a:gd name="connsiteX0" fmla="*/ 3709 w 25472"/>
                  <a:gd name="connsiteY0" fmla="*/ 3756 h 26136"/>
                  <a:gd name="connsiteX1" fmla="*/ 0 w 25472"/>
                  <a:gd name="connsiteY1" fmla="*/ 13030 h 26136"/>
                  <a:gd name="connsiteX2" fmla="*/ 3833 w 25472"/>
                  <a:gd name="connsiteY2" fmla="*/ 22675 h 26136"/>
                  <a:gd name="connsiteX3" fmla="*/ 12859 w 25472"/>
                  <a:gd name="connsiteY3" fmla="*/ 26137 h 26136"/>
                  <a:gd name="connsiteX4" fmla="*/ 21639 w 25472"/>
                  <a:gd name="connsiteY4" fmla="*/ 22675 h 26136"/>
                  <a:gd name="connsiteX5" fmla="*/ 25472 w 25472"/>
                  <a:gd name="connsiteY5" fmla="*/ 13030 h 26136"/>
                  <a:gd name="connsiteX6" fmla="*/ 21886 w 25472"/>
                  <a:gd name="connsiteY6" fmla="*/ 3756 h 26136"/>
                  <a:gd name="connsiteX7" fmla="*/ 3709 w 25472"/>
                  <a:gd name="connsiteY7" fmla="*/ 3756 h 2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472" h="26136">
                    <a:moveTo>
                      <a:pt x="3709" y="3756"/>
                    </a:moveTo>
                    <a:cubicBezTo>
                      <a:pt x="1237" y="6229"/>
                      <a:pt x="0" y="9444"/>
                      <a:pt x="0" y="13030"/>
                    </a:cubicBezTo>
                    <a:cubicBezTo>
                      <a:pt x="0" y="17234"/>
                      <a:pt x="1360" y="20449"/>
                      <a:pt x="3833" y="22675"/>
                    </a:cubicBezTo>
                    <a:cubicBezTo>
                      <a:pt x="6430" y="25024"/>
                      <a:pt x="9397" y="26137"/>
                      <a:pt x="12859" y="26137"/>
                    </a:cubicBezTo>
                    <a:cubicBezTo>
                      <a:pt x="16322" y="26137"/>
                      <a:pt x="19166" y="24900"/>
                      <a:pt x="21639" y="22675"/>
                    </a:cubicBezTo>
                    <a:cubicBezTo>
                      <a:pt x="24112" y="20325"/>
                      <a:pt x="25472" y="17110"/>
                      <a:pt x="25472" y="13030"/>
                    </a:cubicBezTo>
                    <a:cubicBezTo>
                      <a:pt x="25472" y="9320"/>
                      <a:pt x="24236" y="6229"/>
                      <a:pt x="21886" y="3756"/>
                    </a:cubicBezTo>
                    <a:cubicBezTo>
                      <a:pt x="16940" y="-1314"/>
                      <a:pt x="8655" y="-1190"/>
                      <a:pt x="3709" y="3756"/>
                    </a:cubicBez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grpSp>
      </p:grpSp>
      <p:sp>
        <p:nvSpPr>
          <p:cNvPr id="240" name="Isosceles Triangle 185">
            <a:extLst>
              <a:ext uri="{FF2B5EF4-FFF2-40B4-BE49-F238E27FC236}">
                <a16:creationId xmlns:a16="http://schemas.microsoft.com/office/drawing/2014/main" id="{6DB77E84-5B2E-768D-74C9-14E429CA8E68}"/>
              </a:ext>
              <a:ext uri="{C183D7F6-B498-43B3-948B-1728B52AA6E4}">
                <adec:decorative xmlns:adec="http://schemas.microsoft.com/office/drawing/2017/decorative" val="1"/>
              </a:ext>
            </a:extLst>
          </p:cNvPr>
          <p:cNvSpPr/>
          <p:nvPr/>
        </p:nvSpPr>
        <p:spPr>
          <a:xfrm>
            <a:off x="5689062" y="5454427"/>
            <a:ext cx="212468" cy="212468"/>
          </a:xfrm>
          <a:prstGeom prst="triangle">
            <a:avLst/>
          </a:prstGeom>
          <a:solidFill>
            <a:srgbClr val="43B9A3"/>
          </a:solid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241" name="TextBox 240">
            <a:extLst>
              <a:ext uri="{FF2B5EF4-FFF2-40B4-BE49-F238E27FC236}">
                <a16:creationId xmlns:a16="http://schemas.microsoft.com/office/drawing/2014/main" id="{4C6EF980-9F0B-CCE9-B3B2-B0EFDAB3ED11}"/>
              </a:ext>
            </a:extLst>
          </p:cNvPr>
          <p:cNvSpPr txBox="1"/>
          <p:nvPr/>
        </p:nvSpPr>
        <p:spPr>
          <a:xfrm>
            <a:off x="6084413" y="5019992"/>
            <a:ext cx="1997963" cy="1985159"/>
          </a:xfrm>
          <a:prstGeom prst="rect">
            <a:avLst/>
          </a:prstGeom>
          <a:noFill/>
          <a:ln>
            <a:noFill/>
            <a:prstDash val="sysDot"/>
          </a:ln>
        </p:spPr>
        <p:txBody>
          <a:bodyPr wrap="square" rtlCol="0">
            <a:spAutoFit/>
          </a:bodyPr>
          <a:lstStyle/>
          <a:p>
            <a:pPr>
              <a:spcBef>
                <a:spcPts val="432"/>
              </a:spcBef>
            </a:pPr>
            <a:r>
              <a:rPr lang="en-AU" sz="1100" b="1">
                <a:solidFill>
                  <a:schemeClr val="tx1">
                    <a:lumMod val="65000"/>
                    <a:lumOff val="35000"/>
                  </a:schemeClr>
                </a:solidFill>
                <a:latin typeface="Arial" panose="020B0604020202020204" pitchFamily="34" charset="0"/>
                <a:cs typeface="Arial" panose="020B0604020202020204" pitchFamily="34" charset="0"/>
              </a:rPr>
              <a:t>Connect </a:t>
            </a:r>
          </a:p>
          <a:p>
            <a:pPr>
              <a:spcBef>
                <a:spcPts val="432"/>
              </a:spcBef>
            </a:pPr>
            <a:endParaRPr lang="en-AU" sz="1100" b="1">
              <a:solidFill>
                <a:schemeClr val="tx1">
                  <a:lumMod val="75000"/>
                  <a:lumOff val="25000"/>
                </a:schemeClr>
              </a:solidFill>
              <a:latin typeface="Arial" panose="020B0604020202020204" pitchFamily="34" charset="0"/>
              <a:cs typeface="Arial" panose="020B0604020202020204" pitchFamily="34" charset="0"/>
            </a:endParaRPr>
          </a:p>
          <a:p>
            <a:pPr>
              <a:spcBef>
                <a:spcPts val="432"/>
              </a:spcBef>
            </a:pPr>
            <a:r>
              <a:rPr lang="en-AU" sz="1100" b="1">
                <a:solidFill>
                  <a:srgbClr val="BAD377"/>
                </a:solidFill>
                <a:latin typeface="Arial" panose="020B0604020202020204" pitchFamily="34" charset="0"/>
                <a:cs typeface="Arial" panose="020B0604020202020204" pitchFamily="34" charset="0"/>
                <a:rtl val="0"/>
              </a:rPr>
              <a:t>Online or Phone</a:t>
            </a:r>
          </a:p>
          <a:p>
            <a:pPr>
              <a:spcBef>
                <a:spcPts val="432"/>
              </a:spcBef>
            </a:pP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Discuss your plans with our [Business Concierge function                       title] service so they can gather a project snapshot and gather information from the regulatory teams to determine what permits you would need and any guidance on the next steps. </a:t>
            </a:r>
          </a:p>
        </p:txBody>
      </p:sp>
      <p:cxnSp>
        <p:nvCxnSpPr>
          <p:cNvPr id="242" name="Straight Connector 241">
            <a:extLst>
              <a:ext uri="{FF2B5EF4-FFF2-40B4-BE49-F238E27FC236}">
                <a16:creationId xmlns:a16="http://schemas.microsoft.com/office/drawing/2014/main" id="{E39B524B-90BF-8D8B-C70E-F452A32DA6AF}"/>
              </a:ext>
              <a:ext uri="{C183D7F6-B498-43B3-948B-1728B52AA6E4}">
                <adec:decorative xmlns:adec="http://schemas.microsoft.com/office/drawing/2017/decorative" val="1"/>
              </a:ext>
            </a:extLst>
          </p:cNvPr>
          <p:cNvCxnSpPr>
            <a:cxnSpLocks/>
          </p:cNvCxnSpPr>
          <p:nvPr/>
        </p:nvCxnSpPr>
        <p:spPr>
          <a:xfrm flipV="1">
            <a:off x="5689062" y="5364153"/>
            <a:ext cx="2356582" cy="3227"/>
          </a:xfrm>
          <a:prstGeom prst="line">
            <a:avLst/>
          </a:prstGeom>
          <a:ln w="28575">
            <a:solidFill>
              <a:srgbClr val="43B9A3"/>
            </a:solidFill>
            <a:prstDash val="dash"/>
          </a:ln>
        </p:spPr>
        <p:style>
          <a:lnRef idx="1">
            <a:schemeClr val="accent1"/>
          </a:lnRef>
          <a:fillRef idx="0">
            <a:schemeClr val="accent1"/>
          </a:fillRef>
          <a:effectRef idx="0">
            <a:schemeClr val="accent1"/>
          </a:effectRef>
          <a:fontRef idx="minor">
            <a:schemeClr val="tx1"/>
          </a:fontRef>
        </p:style>
      </p:cxnSp>
      <p:sp>
        <p:nvSpPr>
          <p:cNvPr id="244" name="TextBox 243">
            <a:extLst>
              <a:ext uri="{FF2B5EF4-FFF2-40B4-BE49-F238E27FC236}">
                <a16:creationId xmlns:a16="http://schemas.microsoft.com/office/drawing/2014/main" id="{FED3F440-9A3D-34BD-C426-C4E606901327}"/>
              </a:ext>
            </a:extLst>
          </p:cNvPr>
          <p:cNvSpPr txBox="1"/>
          <p:nvPr/>
        </p:nvSpPr>
        <p:spPr>
          <a:xfrm>
            <a:off x="6733745" y="5016288"/>
            <a:ext cx="803425" cy="261610"/>
          </a:xfrm>
          <a:prstGeom prst="rect">
            <a:avLst/>
          </a:prstGeom>
          <a:noFill/>
        </p:spPr>
        <p:txBody>
          <a:bodyPr wrap="square" rtlCol="0">
            <a:spAutoFit/>
          </a:bodyPr>
          <a:lstStyle/>
          <a:p>
            <a:r>
              <a:rPr lang="en-US" sz="1100">
                <a:solidFill>
                  <a:schemeClr val="tx1">
                    <a:lumMod val="65000"/>
                    <a:lumOff val="35000"/>
                  </a:schemeClr>
                </a:solidFill>
                <a:latin typeface="Arial" panose="020B0604020202020204" pitchFamily="34" charset="0"/>
                <a:cs typeface="Arial" panose="020B0604020202020204" pitchFamily="34" charset="0"/>
              </a:rPr>
              <a:t>2-3 days</a:t>
            </a:r>
          </a:p>
        </p:txBody>
      </p:sp>
      <p:sp>
        <p:nvSpPr>
          <p:cNvPr id="245" name="TextBox 244">
            <a:extLst>
              <a:ext uri="{FF2B5EF4-FFF2-40B4-BE49-F238E27FC236}">
                <a16:creationId xmlns:a16="http://schemas.microsoft.com/office/drawing/2014/main" id="{4AF4B445-8E99-6D8F-A612-85E2C905ED6C}"/>
              </a:ext>
            </a:extLst>
          </p:cNvPr>
          <p:cNvSpPr txBox="1"/>
          <p:nvPr/>
        </p:nvSpPr>
        <p:spPr>
          <a:xfrm>
            <a:off x="4303597" y="5031683"/>
            <a:ext cx="803425" cy="261610"/>
          </a:xfrm>
          <a:prstGeom prst="rect">
            <a:avLst/>
          </a:prstGeom>
          <a:noFill/>
        </p:spPr>
        <p:txBody>
          <a:bodyPr wrap="square" rtlCol="0">
            <a:spAutoFit/>
          </a:bodyPr>
          <a:lstStyle/>
          <a:p>
            <a:r>
              <a:rPr lang="en-US" sz="1100">
                <a:solidFill>
                  <a:schemeClr val="tx1">
                    <a:lumMod val="65000"/>
                    <a:lumOff val="35000"/>
                  </a:schemeClr>
                </a:solidFill>
                <a:latin typeface="Arial" panose="020B0604020202020204" pitchFamily="34" charset="0"/>
                <a:cs typeface="Arial" panose="020B0604020202020204" pitchFamily="34" charset="0"/>
              </a:rPr>
              <a:t> 1 hour</a:t>
            </a:r>
          </a:p>
        </p:txBody>
      </p:sp>
      <p:sp>
        <p:nvSpPr>
          <p:cNvPr id="247" name="TextBox 246">
            <a:extLst>
              <a:ext uri="{FF2B5EF4-FFF2-40B4-BE49-F238E27FC236}">
                <a16:creationId xmlns:a16="http://schemas.microsoft.com/office/drawing/2014/main" id="{4C399C95-E1C1-62E9-AC43-399825109FB0}"/>
              </a:ext>
            </a:extLst>
          </p:cNvPr>
          <p:cNvSpPr txBox="1"/>
          <p:nvPr/>
        </p:nvSpPr>
        <p:spPr>
          <a:xfrm>
            <a:off x="7917180" y="3290795"/>
            <a:ext cx="1944844" cy="1405513"/>
          </a:xfrm>
          <a:prstGeom prst="rect">
            <a:avLst/>
          </a:prstGeom>
          <a:noFill/>
          <a:ln>
            <a:noFill/>
            <a:prstDash val="sysDot"/>
          </a:ln>
        </p:spPr>
        <p:txBody>
          <a:bodyPr wrap="square" rtlCol="0">
            <a:spAutoFit/>
          </a:bodyPr>
          <a:lstStyle/>
          <a:p>
            <a:pPr>
              <a:spcBef>
                <a:spcPts val="432"/>
              </a:spcBef>
            </a:pPr>
            <a:r>
              <a:rPr lang="en-AU" sz="1100" b="1">
                <a:solidFill>
                  <a:schemeClr val="tx1">
                    <a:lumMod val="75000"/>
                    <a:lumOff val="25000"/>
                  </a:schemeClr>
                </a:solidFill>
                <a:latin typeface="Arial" panose="020B0604020202020204" pitchFamily="34" charset="0"/>
                <a:cs typeface="Arial" panose="020B0604020202020204" pitchFamily="34" charset="0"/>
              </a:rPr>
              <a:t>Prepare </a:t>
            </a:r>
            <a:r>
              <a:rPr lang="en-AU" sz="1100" b="1" dirty="0">
                <a:solidFill>
                  <a:schemeClr val="tx1">
                    <a:lumMod val="75000"/>
                    <a:lumOff val="25000"/>
                  </a:schemeClr>
                </a:solidFill>
                <a:latin typeface="Arial" panose="020B0604020202020204" pitchFamily="34" charset="0"/>
                <a:cs typeface="Arial" panose="020B0604020202020204" pitchFamily="34" charset="0"/>
              </a:rPr>
              <a:t>information </a:t>
            </a:r>
            <a:r>
              <a:rPr lang="en-AU" sz="1100" b="1">
                <a:solidFill>
                  <a:schemeClr val="tx1">
                    <a:lumMod val="75000"/>
                    <a:lumOff val="25000"/>
                  </a:schemeClr>
                </a:solidFill>
                <a:latin typeface="Arial" panose="020B0604020202020204" pitchFamily="34" charset="0"/>
                <a:cs typeface="Arial" panose="020B0604020202020204" pitchFamily="34" charset="0"/>
              </a:rPr>
              <a:t>for  Environmental Health </a:t>
            </a:r>
          </a:p>
          <a:p>
            <a:pPr>
              <a:spcBef>
                <a:spcPts val="432"/>
              </a:spcBef>
            </a:pP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[Business Concierge function title] will provide a list of next steps and documentation to prepare and lodge before meeting with </a:t>
            </a:r>
            <a:r>
              <a:rPr lang="en-AU" sz="1000" dirty="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an Environmental </a:t>
            </a: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Health </a:t>
            </a:r>
            <a:r>
              <a:rPr lang="en-AU" sz="1000" dirty="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Officer (EHO).</a:t>
            </a: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  </a:t>
            </a:r>
            <a:endParaRPr lang="en-AU" sz="1000">
              <a:solidFill>
                <a:schemeClr val="tx1">
                  <a:lumMod val="75000"/>
                  <a:lumOff val="25000"/>
                </a:schemeClr>
              </a:solidFill>
              <a:latin typeface="Arial" panose="020B0604020202020204" pitchFamily="34" charset="0"/>
              <a:cs typeface="Arial" panose="020B0604020202020204" pitchFamily="34" charset="0"/>
            </a:endParaRPr>
          </a:p>
        </p:txBody>
      </p:sp>
      <p:sp>
        <p:nvSpPr>
          <p:cNvPr id="248" name="TextBox 247">
            <a:extLst>
              <a:ext uri="{FF2B5EF4-FFF2-40B4-BE49-F238E27FC236}">
                <a16:creationId xmlns:a16="http://schemas.microsoft.com/office/drawing/2014/main" id="{FEDD9135-396A-1C96-6D2E-19F92B28FA72}"/>
              </a:ext>
            </a:extLst>
          </p:cNvPr>
          <p:cNvSpPr txBox="1"/>
          <p:nvPr/>
        </p:nvSpPr>
        <p:spPr>
          <a:xfrm>
            <a:off x="8309333" y="5410015"/>
            <a:ext cx="1719653" cy="261610"/>
          </a:xfrm>
          <a:prstGeom prst="rect">
            <a:avLst/>
          </a:prstGeom>
          <a:noFill/>
        </p:spPr>
        <p:txBody>
          <a:bodyPr wrap="square" rtlCol="0">
            <a:spAutoFit/>
          </a:bodyPr>
          <a:lstStyle/>
          <a:p>
            <a:pPr algn="l"/>
            <a:r>
              <a:rPr lang="en-US" sz="1100" b="1">
                <a:solidFill>
                  <a:srgbClr val="BAD377"/>
                </a:solidFill>
                <a:latin typeface="Arial" panose="020B0604020202020204" pitchFamily="34" charset="0"/>
                <a:cs typeface="Arial" panose="020B0604020202020204" pitchFamily="34" charset="0"/>
                <a:sym typeface="Overpass-Bold"/>
                <a:rtl val="0"/>
              </a:rPr>
              <a:t>Upload Documents</a:t>
            </a:r>
          </a:p>
        </p:txBody>
      </p:sp>
      <p:sp>
        <p:nvSpPr>
          <p:cNvPr id="251" name="TextBox 250">
            <a:extLst>
              <a:ext uri="{FF2B5EF4-FFF2-40B4-BE49-F238E27FC236}">
                <a16:creationId xmlns:a16="http://schemas.microsoft.com/office/drawing/2014/main" id="{0DFB8B34-3C47-133E-8491-3AC76E78D59C}"/>
              </a:ext>
            </a:extLst>
          </p:cNvPr>
          <p:cNvSpPr txBox="1"/>
          <p:nvPr/>
        </p:nvSpPr>
        <p:spPr>
          <a:xfrm>
            <a:off x="8933868" y="5012686"/>
            <a:ext cx="803425" cy="261610"/>
          </a:xfrm>
          <a:prstGeom prst="rect">
            <a:avLst/>
          </a:prstGeom>
          <a:noFill/>
        </p:spPr>
        <p:txBody>
          <a:bodyPr wrap="square" rtlCol="0">
            <a:spAutoFit/>
          </a:bodyPr>
          <a:lstStyle/>
          <a:p>
            <a:r>
              <a:rPr lang="en-US" sz="1100">
                <a:solidFill>
                  <a:schemeClr val="tx1">
                    <a:lumMod val="65000"/>
                    <a:lumOff val="35000"/>
                  </a:schemeClr>
                </a:solidFill>
                <a:latin typeface="Arial" panose="020B0604020202020204" pitchFamily="34" charset="0"/>
                <a:cs typeface="Arial" panose="020B0604020202020204" pitchFamily="34" charset="0"/>
              </a:rPr>
              <a:t> 1 day</a:t>
            </a:r>
          </a:p>
        </p:txBody>
      </p:sp>
      <p:grpSp>
        <p:nvGrpSpPr>
          <p:cNvPr id="252" name="Group 251">
            <a:extLst>
              <a:ext uri="{FF2B5EF4-FFF2-40B4-BE49-F238E27FC236}">
                <a16:creationId xmlns:a16="http://schemas.microsoft.com/office/drawing/2014/main" id="{6836F130-B27E-F36B-15B6-7468020A9A85}"/>
              </a:ext>
              <a:ext uri="{C183D7F6-B498-43B3-948B-1728B52AA6E4}">
                <adec:decorative xmlns:adec="http://schemas.microsoft.com/office/drawing/2017/decorative" val="1"/>
              </a:ext>
            </a:extLst>
          </p:cNvPr>
          <p:cNvGrpSpPr>
            <a:grpSpLocks/>
          </p:cNvGrpSpPr>
          <p:nvPr/>
        </p:nvGrpSpPr>
        <p:grpSpPr>
          <a:xfrm flipH="1">
            <a:off x="9929682" y="3681286"/>
            <a:ext cx="1681568" cy="1450755"/>
            <a:chOff x="4288655" y="438473"/>
            <a:chExt cx="1726391" cy="1396591"/>
          </a:xfrm>
        </p:grpSpPr>
        <p:sp>
          <p:nvSpPr>
            <p:cNvPr id="253" name="Freeform: Shape 16">
              <a:extLst>
                <a:ext uri="{FF2B5EF4-FFF2-40B4-BE49-F238E27FC236}">
                  <a16:creationId xmlns:a16="http://schemas.microsoft.com/office/drawing/2014/main" id="{EF82B5D4-B698-486F-7578-59F426B3D9F5}"/>
                </a:ext>
              </a:extLst>
            </p:cNvPr>
            <p:cNvSpPr/>
            <p:nvPr/>
          </p:nvSpPr>
          <p:spPr>
            <a:xfrm>
              <a:off x="5471906" y="1293628"/>
              <a:ext cx="199490" cy="464646"/>
            </a:xfrm>
            <a:custGeom>
              <a:avLst/>
              <a:gdLst>
                <a:gd name="connsiteX0" fmla="*/ 193303 w 199490"/>
                <a:gd name="connsiteY0" fmla="*/ 463896 h 464646"/>
                <a:gd name="connsiteX1" fmla="*/ 193303 w 199490"/>
                <a:gd name="connsiteY1" fmla="*/ 463896 h 464646"/>
                <a:gd name="connsiteX2" fmla="*/ 198740 w 199490"/>
                <a:gd name="connsiteY2" fmla="*/ 451015 h 464646"/>
                <a:gd name="connsiteX3" fmla="*/ 19069 w 199490"/>
                <a:gd name="connsiteY3" fmla="*/ 6188 h 464646"/>
                <a:gd name="connsiteX4" fmla="*/ 6188 w 199490"/>
                <a:gd name="connsiteY4" fmla="*/ 751 h 464646"/>
                <a:gd name="connsiteX5" fmla="*/ 6188 w 199490"/>
                <a:gd name="connsiteY5" fmla="*/ 751 h 464646"/>
                <a:gd name="connsiteX6" fmla="*/ 751 w 199490"/>
                <a:gd name="connsiteY6" fmla="*/ 13632 h 464646"/>
                <a:gd name="connsiteX7" fmla="*/ 180421 w 199490"/>
                <a:gd name="connsiteY7" fmla="*/ 458459 h 464646"/>
                <a:gd name="connsiteX8" fmla="*/ 193303 w 199490"/>
                <a:gd name="connsiteY8" fmla="*/ 463896 h 464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490" h="464646">
                  <a:moveTo>
                    <a:pt x="193303" y="463896"/>
                  </a:moveTo>
                  <a:lnTo>
                    <a:pt x="193303" y="463896"/>
                  </a:lnTo>
                  <a:cubicBezTo>
                    <a:pt x="198405" y="461889"/>
                    <a:pt x="200831" y="456117"/>
                    <a:pt x="198740" y="451015"/>
                  </a:cubicBezTo>
                  <a:lnTo>
                    <a:pt x="19069" y="6188"/>
                  </a:lnTo>
                  <a:cubicBezTo>
                    <a:pt x="17062" y="1085"/>
                    <a:pt x="11290" y="-1340"/>
                    <a:pt x="6188" y="751"/>
                  </a:cubicBezTo>
                  <a:lnTo>
                    <a:pt x="6188" y="751"/>
                  </a:lnTo>
                  <a:cubicBezTo>
                    <a:pt x="1085" y="2758"/>
                    <a:pt x="-1340" y="8530"/>
                    <a:pt x="751" y="13632"/>
                  </a:cubicBezTo>
                  <a:lnTo>
                    <a:pt x="180421" y="458459"/>
                  </a:lnTo>
                  <a:cubicBezTo>
                    <a:pt x="182429" y="463562"/>
                    <a:pt x="188200" y="465987"/>
                    <a:pt x="193303" y="463896"/>
                  </a:cubicBezTo>
                  <a:close/>
                </a:path>
              </a:pathLst>
            </a:custGeom>
            <a:solidFill>
              <a:srgbClr val="00264D"/>
            </a:solidFill>
            <a:ln w="8323" cap="flat">
              <a:noFill/>
              <a:prstDash val="solid"/>
              <a:miter/>
            </a:ln>
          </p:spPr>
          <p:txBody>
            <a:bodyPr rtlCol="0" anchor="ctr"/>
            <a:lstStyle/>
            <a:p>
              <a:endParaRPr lang="en-AU" sz="1285"/>
            </a:p>
          </p:txBody>
        </p:sp>
        <p:sp>
          <p:nvSpPr>
            <p:cNvPr id="254" name="Freeform: Shape 32">
              <a:extLst>
                <a:ext uri="{FF2B5EF4-FFF2-40B4-BE49-F238E27FC236}">
                  <a16:creationId xmlns:a16="http://schemas.microsoft.com/office/drawing/2014/main" id="{0F8C3F9D-6581-EE19-47B8-6330328D6F0B}"/>
                </a:ext>
              </a:extLst>
            </p:cNvPr>
            <p:cNvSpPr/>
            <p:nvPr/>
          </p:nvSpPr>
          <p:spPr>
            <a:xfrm>
              <a:off x="4288655" y="1746400"/>
              <a:ext cx="1576383" cy="88664"/>
            </a:xfrm>
            <a:custGeom>
              <a:avLst/>
              <a:gdLst>
                <a:gd name="connsiteX0" fmla="*/ 1576384 w 1576383"/>
                <a:gd name="connsiteY0" fmla="*/ 44332 h 88664"/>
                <a:gd name="connsiteX1" fmla="*/ 788192 w 1576383"/>
                <a:gd name="connsiteY1" fmla="*/ 88664 h 88664"/>
                <a:gd name="connsiteX2" fmla="*/ 0 w 1576383"/>
                <a:gd name="connsiteY2" fmla="*/ 44332 h 88664"/>
                <a:gd name="connsiteX3" fmla="*/ 788192 w 1576383"/>
                <a:gd name="connsiteY3" fmla="*/ 0 h 88664"/>
                <a:gd name="connsiteX4" fmla="*/ 1576384 w 1576383"/>
                <a:gd name="connsiteY4" fmla="*/ 44332 h 886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6383" h="88664">
                  <a:moveTo>
                    <a:pt x="1576384" y="44332"/>
                  </a:moveTo>
                  <a:cubicBezTo>
                    <a:pt x="1576384" y="68816"/>
                    <a:pt x="1223498" y="88664"/>
                    <a:pt x="788192" y="88664"/>
                  </a:cubicBezTo>
                  <a:cubicBezTo>
                    <a:pt x="352886" y="88664"/>
                    <a:pt x="0" y="68816"/>
                    <a:pt x="0" y="44332"/>
                  </a:cubicBezTo>
                  <a:cubicBezTo>
                    <a:pt x="0" y="19848"/>
                    <a:pt x="352886" y="0"/>
                    <a:pt x="788192" y="0"/>
                  </a:cubicBezTo>
                  <a:cubicBezTo>
                    <a:pt x="1223498" y="0"/>
                    <a:pt x="1576384" y="19848"/>
                    <a:pt x="1576384" y="44332"/>
                  </a:cubicBezTo>
                  <a:close/>
                </a:path>
              </a:pathLst>
            </a:custGeom>
            <a:solidFill>
              <a:srgbClr val="E8E8E8"/>
            </a:solidFill>
            <a:ln w="8323" cap="flat">
              <a:noFill/>
              <a:prstDash val="solid"/>
              <a:miter/>
            </a:ln>
          </p:spPr>
          <p:txBody>
            <a:bodyPr rtlCol="0" anchor="ctr"/>
            <a:lstStyle/>
            <a:p>
              <a:endParaRPr lang="en-AU" sz="1285"/>
            </a:p>
          </p:txBody>
        </p:sp>
        <p:sp>
          <p:nvSpPr>
            <p:cNvPr id="255" name="Freeform: Shape 33">
              <a:extLst>
                <a:ext uri="{FF2B5EF4-FFF2-40B4-BE49-F238E27FC236}">
                  <a16:creationId xmlns:a16="http://schemas.microsoft.com/office/drawing/2014/main" id="{4DFC5E3E-05EA-6331-2CD0-32BD6EFD2362}"/>
                </a:ext>
              </a:extLst>
            </p:cNvPr>
            <p:cNvSpPr/>
            <p:nvPr/>
          </p:nvSpPr>
          <p:spPr>
            <a:xfrm>
              <a:off x="4858532" y="1659743"/>
              <a:ext cx="83561" cy="79212"/>
            </a:xfrm>
            <a:custGeom>
              <a:avLst/>
              <a:gdLst>
                <a:gd name="connsiteX0" fmla="*/ 64825 w 83561"/>
                <a:gd name="connsiteY0" fmla="*/ 79212 h 79212"/>
                <a:gd name="connsiteX1" fmla="*/ 0 w 83561"/>
                <a:gd name="connsiteY1" fmla="*/ 74612 h 79212"/>
                <a:gd name="connsiteX2" fmla="*/ 21497 w 83561"/>
                <a:gd name="connsiteY2" fmla="*/ 0 h 79212"/>
                <a:gd name="connsiteX3" fmla="*/ 83562 w 83561"/>
                <a:gd name="connsiteY3" fmla="*/ 4433 h 79212"/>
                <a:gd name="connsiteX4" fmla="*/ 64825 w 83561"/>
                <a:gd name="connsiteY4" fmla="*/ 79212 h 792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61" h="79212">
                  <a:moveTo>
                    <a:pt x="64825" y="79212"/>
                  </a:moveTo>
                  <a:lnTo>
                    <a:pt x="0" y="74612"/>
                  </a:lnTo>
                  <a:lnTo>
                    <a:pt x="21497" y="0"/>
                  </a:lnTo>
                  <a:lnTo>
                    <a:pt x="83562" y="4433"/>
                  </a:lnTo>
                  <a:lnTo>
                    <a:pt x="64825" y="79212"/>
                  </a:lnTo>
                  <a:close/>
                </a:path>
              </a:pathLst>
            </a:custGeom>
            <a:solidFill>
              <a:srgbClr val="FFCFA4"/>
            </a:solidFill>
            <a:ln w="8323" cap="flat">
              <a:noFill/>
              <a:prstDash val="solid"/>
              <a:miter/>
            </a:ln>
          </p:spPr>
          <p:txBody>
            <a:bodyPr rtlCol="0" anchor="ctr"/>
            <a:lstStyle/>
            <a:p>
              <a:endParaRPr lang="en-AU" sz="1285"/>
            </a:p>
          </p:txBody>
        </p:sp>
        <p:sp>
          <p:nvSpPr>
            <p:cNvPr id="256" name="Freeform: Shape 34">
              <a:extLst>
                <a:ext uri="{FF2B5EF4-FFF2-40B4-BE49-F238E27FC236}">
                  <a16:creationId xmlns:a16="http://schemas.microsoft.com/office/drawing/2014/main" id="{8549CD3B-23F9-606A-82C6-849118793FB6}"/>
                </a:ext>
              </a:extLst>
            </p:cNvPr>
            <p:cNvSpPr/>
            <p:nvPr/>
          </p:nvSpPr>
          <p:spPr>
            <a:xfrm>
              <a:off x="5145185" y="1661918"/>
              <a:ext cx="78124" cy="76535"/>
            </a:xfrm>
            <a:custGeom>
              <a:avLst/>
              <a:gdLst>
                <a:gd name="connsiteX0" fmla="*/ 69426 w 78124"/>
                <a:gd name="connsiteY0" fmla="*/ 76536 h 76535"/>
                <a:gd name="connsiteX1" fmla="*/ 0 w 78124"/>
                <a:gd name="connsiteY1" fmla="*/ 71517 h 76535"/>
                <a:gd name="connsiteX2" fmla="*/ 8783 w 78124"/>
                <a:gd name="connsiteY2" fmla="*/ 0 h 76535"/>
                <a:gd name="connsiteX3" fmla="*/ 78125 w 78124"/>
                <a:gd name="connsiteY3" fmla="*/ 5019 h 76535"/>
                <a:gd name="connsiteX4" fmla="*/ 69426 w 78124"/>
                <a:gd name="connsiteY4" fmla="*/ 76536 h 765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24" h="76535">
                  <a:moveTo>
                    <a:pt x="69426" y="76536"/>
                  </a:moveTo>
                  <a:lnTo>
                    <a:pt x="0" y="71517"/>
                  </a:lnTo>
                  <a:lnTo>
                    <a:pt x="8783" y="0"/>
                  </a:lnTo>
                  <a:lnTo>
                    <a:pt x="78125" y="5019"/>
                  </a:lnTo>
                  <a:lnTo>
                    <a:pt x="69426" y="76536"/>
                  </a:lnTo>
                  <a:close/>
                </a:path>
              </a:pathLst>
            </a:custGeom>
            <a:solidFill>
              <a:srgbClr val="FFCFA4"/>
            </a:solidFill>
            <a:ln w="8323" cap="flat">
              <a:noFill/>
              <a:prstDash val="solid"/>
              <a:miter/>
            </a:ln>
          </p:spPr>
          <p:txBody>
            <a:bodyPr rtlCol="0" anchor="ctr"/>
            <a:lstStyle/>
            <a:p>
              <a:endParaRPr lang="en-AU" sz="1285"/>
            </a:p>
          </p:txBody>
        </p:sp>
        <p:sp>
          <p:nvSpPr>
            <p:cNvPr id="257" name="Freeform: Shape 35">
              <a:extLst>
                <a:ext uri="{FF2B5EF4-FFF2-40B4-BE49-F238E27FC236}">
                  <a16:creationId xmlns:a16="http://schemas.microsoft.com/office/drawing/2014/main" id="{443DF68D-E603-9BEB-C257-962A769D991C}"/>
                </a:ext>
              </a:extLst>
            </p:cNvPr>
            <p:cNvSpPr/>
            <p:nvPr/>
          </p:nvSpPr>
          <p:spPr>
            <a:xfrm>
              <a:off x="4768928" y="1712105"/>
              <a:ext cx="161957" cy="82732"/>
            </a:xfrm>
            <a:custGeom>
              <a:avLst/>
              <a:gdLst>
                <a:gd name="connsiteX0" fmla="*/ 19 w 161957"/>
                <a:gd name="connsiteY0" fmla="*/ 71099 h 82732"/>
                <a:gd name="connsiteX1" fmla="*/ 2612 w 161957"/>
                <a:gd name="connsiteY1" fmla="*/ 78125 h 82732"/>
                <a:gd name="connsiteX2" fmla="*/ 28543 w 161957"/>
                <a:gd name="connsiteY2" fmla="*/ 82725 h 82732"/>
                <a:gd name="connsiteX3" fmla="*/ 140209 w 161957"/>
                <a:gd name="connsiteY3" fmla="*/ 74026 h 82732"/>
                <a:gd name="connsiteX4" fmla="*/ 154931 w 161957"/>
                <a:gd name="connsiteY4" fmla="*/ 67418 h 82732"/>
                <a:gd name="connsiteX5" fmla="*/ 161288 w 161957"/>
                <a:gd name="connsiteY5" fmla="*/ 53031 h 82732"/>
                <a:gd name="connsiteX6" fmla="*/ 161957 w 161957"/>
                <a:gd name="connsiteY6" fmla="*/ 6441 h 82732"/>
                <a:gd name="connsiteX7" fmla="*/ 95626 w 161957"/>
                <a:gd name="connsiteY7" fmla="*/ 0 h 82732"/>
                <a:gd name="connsiteX8" fmla="*/ 13737 w 161957"/>
                <a:gd name="connsiteY8" fmla="*/ 49267 h 82732"/>
                <a:gd name="connsiteX9" fmla="*/ 103 w 161957"/>
                <a:gd name="connsiteY9" fmla="*/ 71182 h 82732"/>
                <a:gd name="connsiteX10" fmla="*/ 103 w 161957"/>
                <a:gd name="connsiteY10" fmla="*/ 71182 h 82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957" h="82732">
                  <a:moveTo>
                    <a:pt x="19" y="71099"/>
                  </a:moveTo>
                  <a:cubicBezTo>
                    <a:pt x="-148" y="73775"/>
                    <a:pt x="772" y="76285"/>
                    <a:pt x="2612" y="78125"/>
                  </a:cubicBezTo>
                  <a:cubicBezTo>
                    <a:pt x="4453" y="79965"/>
                    <a:pt x="25782" y="82893"/>
                    <a:pt x="28543" y="82725"/>
                  </a:cubicBezTo>
                  <a:cubicBezTo>
                    <a:pt x="54891" y="81387"/>
                    <a:pt x="105329" y="75867"/>
                    <a:pt x="140209" y="74026"/>
                  </a:cubicBezTo>
                  <a:cubicBezTo>
                    <a:pt x="145646" y="73775"/>
                    <a:pt x="150916" y="71350"/>
                    <a:pt x="154931" y="67418"/>
                  </a:cubicBezTo>
                  <a:cubicBezTo>
                    <a:pt x="158862" y="63487"/>
                    <a:pt x="161204" y="58301"/>
                    <a:pt x="161288" y="53031"/>
                  </a:cubicBezTo>
                  <a:cubicBezTo>
                    <a:pt x="161623" y="33458"/>
                    <a:pt x="161957" y="6441"/>
                    <a:pt x="161957" y="6441"/>
                  </a:cubicBezTo>
                  <a:lnTo>
                    <a:pt x="95626" y="0"/>
                  </a:lnTo>
                  <a:cubicBezTo>
                    <a:pt x="95626" y="0"/>
                    <a:pt x="41089" y="36386"/>
                    <a:pt x="13737" y="49267"/>
                  </a:cubicBezTo>
                  <a:cubicBezTo>
                    <a:pt x="2278" y="54621"/>
                    <a:pt x="939" y="59305"/>
                    <a:pt x="103" y="71182"/>
                  </a:cubicBezTo>
                  <a:lnTo>
                    <a:pt x="103" y="71182"/>
                  </a:lnTo>
                  <a:close/>
                </a:path>
              </a:pathLst>
            </a:custGeom>
            <a:solidFill>
              <a:srgbClr val="2C72B5"/>
            </a:solidFill>
            <a:ln w="8323" cap="flat">
              <a:noFill/>
              <a:prstDash val="solid"/>
              <a:miter/>
            </a:ln>
          </p:spPr>
          <p:txBody>
            <a:bodyPr rtlCol="0" anchor="ctr"/>
            <a:lstStyle/>
            <a:p>
              <a:endParaRPr lang="en-AU" sz="1285"/>
            </a:p>
          </p:txBody>
        </p:sp>
        <p:sp>
          <p:nvSpPr>
            <p:cNvPr id="258" name="Freeform: Shape 36">
              <a:extLst>
                <a:ext uri="{FF2B5EF4-FFF2-40B4-BE49-F238E27FC236}">
                  <a16:creationId xmlns:a16="http://schemas.microsoft.com/office/drawing/2014/main" id="{0D3C97DE-1476-A07A-CC82-3B44B0A2E9AD}"/>
                </a:ext>
              </a:extLst>
            </p:cNvPr>
            <p:cNvSpPr/>
            <p:nvPr/>
          </p:nvSpPr>
          <p:spPr>
            <a:xfrm>
              <a:off x="5055999" y="1728332"/>
              <a:ext cx="161957" cy="77880"/>
            </a:xfrm>
            <a:custGeom>
              <a:avLst/>
              <a:gdLst>
                <a:gd name="connsiteX0" fmla="*/ 19 w 161957"/>
                <a:gd name="connsiteY0" fmla="*/ 66247 h 77880"/>
                <a:gd name="connsiteX1" fmla="*/ 2612 w 161957"/>
                <a:gd name="connsiteY1" fmla="*/ 73274 h 77880"/>
                <a:gd name="connsiteX2" fmla="*/ 28543 w 161957"/>
                <a:gd name="connsiteY2" fmla="*/ 77874 h 77880"/>
                <a:gd name="connsiteX3" fmla="*/ 140209 w 161957"/>
                <a:gd name="connsiteY3" fmla="*/ 69175 h 77880"/>
                <a:gd name="connsiteX4" fmla="*/ 154931 w 161957"/>
                <a:gd name="connsiteY4" fmla="*/ 62567 h 77880"/>
                <a:gd name="connsiteX5" fmla="*/ 161288 w 161957"/>
                <a:gd name="connsiteY5" fmla="*/ 48180 h 77880"/>
                <a:gd name="connsiteX6" fmla="*/ 161957 w 161957"/>
                <a:gd name="connsiteY6" fmla="*/ 1589 h 77880"/>
                <a:gd name="connsiteX7" fmla="*/ 88265 w 161957"/>
                <a:gd name="connsiteY7" fmla="*/ 0 h 77880"/>
                <a:gd name="connsiteX8" fmla="*/ 13737 w 161957"/>
                <a:gd name="connsiteY8" fmla="*/ 44416 h 77880"/>
                <a:gd name="connsiteX9" fmla="*/ 103 w 161957"/>
                <a:gd name="connsiteY9" fmla="*/ 66331 h 77880"/>
                <a:gd name="connsiteX10" fmla="*/ 103 w 161957"/>
                <a:gd name="connsiteY10" fmla="*/ 66331 h 77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957" h="77880">
                  <a:moveTo>
                    <a:pt x="19" y="66247"/>
                  </a:moveTo>
                  <a:cubicBezTo>
                    <a:pt x="-148" y="68924"/>
                    <a:pt x="772" y="71433"/>
                    <a:pt x="2612" y="73274"/>
                  </a:cubicBezTo>
                  <a:cubicBezTo>
                    <a:pt x="4453" y="75114"/>
                    <a:pt x="25782" y="78041"/>
                    <a:pt x="28543" y="77874"/>
                  </a:cubicBezTo>
                  <a:cubicBezTo>
                    <a:pt x="54891" y="76536"/>
                    <a:pt x="105329" y="71015"/>
                    <a:pt x="140209" y="69175"/>
                  </a:cubicBezTo>
                  <a:cubicBezTo>
                    <a:pt x="145646" y="68924"/>
                    <a:pt x="150916" y="66498"/>
                    <a:pt x="154931" y="62567"/>
                  </a:cubicBezTo>
                  <a:cubicBezTo>
                    <a:pt x="158862" y="58636"/>
                    <a:pt x="161204" y="53450"/>
                    <a:pt x="161288" y="48180"/>
                  </a:cubicBezTo>
                  <a:cubicBezTo>
                    <a:pt x="161623" y="28607"/>
                    <a:pt x="161957" y="1589"/>
                    <a:pt x="161957" y="1589"/>
                  </a:cubicBezTo>
                  <a:lnTo>
                    <a:pt x="88265" y="0"/>
                  </a:lnTo>
                  <a:cubicBezTo>
                    <a:pt x="88265" y="0"/>
                    <a:pt x="41173" y="31534"/>
                    <a:pt x="13737" y="44416"/>
                  </a:cubicBezTo>
                  <a:cubicBezTo>
                    <a:pt x="2278" y="49769"/>
                    <a:pt x="939" y="54453"/>
                    <a:pt x="103" y="66331"/>
                  </a:cubicBezTo>
                  <a:lnTo>
                    <a:pt x="103" y="66331"/>
                  </a:lnTo>
                  <a:close/>
                </a:path>
              </a:pathLst>
            </a:custGeom>
            <a:solidFill>
              <a:srgbClr val="2C72B5"/>
            </a:solidFill>
            <a:ln w="8323" cap="flat">
              <a:noFill/>
              <a:prstDash val="solid"/>
              <a:miter/>
            </a:ln>
          </p:spPr>
          <p:txBody>
            <a:bodyPr rtlCol="0" anchor="ctr"/>
            <a:lstStyle/>
            <a:p>
              <a:endParaRPr lang="en-AU" sz="1285"/>
            </a:p>
          </p:txBody>
        </p:sp>
        <p:sp>
          <p:nvSpPr>
            <p:cNvPr id="259" name="Freeform: Shape 37">
              <a:extLst>
                <a:ext uri="{FF2B5EF4-FFF2-40B4-BE49-F238E27FC236}">
                  <a16:creationId xmlns:a16="http://schemas.microsoft.com/office/drawing/2014/main" id="{63F5991F-54E8-B62A-A501-9485B3404DEF}"/>
                </a:ext>
              </a:extLst>
            </p:cNvPr>
            <p:cNvSpPr/>
            <p:nvPr/>
          </p:nvSpPr>
          <p:spPr>
            <a:xfrm rot="21519600">
              <a:off x="5814927" y="1663544"/>
              <a:ext cx="41237" cy="67502"/>
            </a:xfrm>
            <a:custGeom>
              <a:avLst/>
              <a:gdLst>
                <a:gd name="connsiteX0" fmla="*/ 0 w 41237"/>
                <a:gd name="connsiteY0" fmla="*/ 0 h 67502"/>
                <a:gd name="connsiteX1" fmla="*/ 41237 w 41237"/>
                <a:gd name="connsiteY1" fmla="*/ 0 h 67502"/>
                <a:gd name="connsiteX2" fmla="*/ 41237 w 41237"/>
                <a:gd name="connsiteY2" fmla="*/ 67502 h 67502"/>
                <a:gd name="connsiteX3" fmla="*/ 0 w 41237"/>
                <a:gd name="connsiteY3" fmla="*/ 67502 h 67502"/>
              </a:gdLst>
              <a:ahLst/>
              <a:cxnLst>
                <a:cxn ang="0">
                  <a:pos x="connsiteX0" y="connsiteY0"/>
                </a:cxn>
                <a:cxn ang="0">
                  <a:pos x="connsiteX1" y="connsiteY1"/>
                </a:cxn>
                <a:cxn ang="0">
                  <a:pos x="connsiteX2" y="connsiteY2"/>
                </a:cxn>
                <a:cxn ang="0">
                  <a:pos x="connsiteX3" y="connsiteY3"/>
                </a:cxn>
              </a:cxnLst>
              <a:rect l="l" t="t" r="r" b="b"/>
              <a:pathLst>
                <a:path w="41237" h="67502">
                  <a:moveTo>
                    <a:pt x="0" y="0"/>
                  </a:moveTo>
                  <a:lnTo>
                    <a:pt x="41237" y="0"/>
                  </a:lnTo>
                  <a:lnTo>
                    <a:pt x="41237" y="67502"/>
                  </a:lnTo>
                  <a:lnTo>
                    <a:pt x="0" y="67502"/>
                  </a:lnTo>
                  <a:close/>
                </a:path>
              </a:pathLst>
            </a:custGeom>
            <a:solidFill>
              <a:srgbClr val="ED6C6C"/>
            </a:solidFill>
            <a:ln w="8323" cap="flat">
              <a:noFill/>
              <a:prstDash val="solid"/>
              <a:miter/>
            </a:ln>
          </p:spPr>
          <p:txBody>
            <a:bodyPr rtlCol="0" anchor="ctr"/>
            <a:lstStyle/>
            <a:p>
              <a:endParaRPr lang="en-AU" sz="1285"/>
            </a:p>
          </p:txBody>
        </p:sp>
        <p:sp>
          <p:nvSpPr>
            <p:cNvPr id="260" name="Freeform: Shape 38">
              <a:extLst>
                <a:ext uri="{FF2B5EF4-FFF2-40B4-BE49-F238E27FC236}">
                  <a16:creationId xmlns:a16="http://schemas.microsoft.com/office/drawing/2014/main" id="{4AA985A2-0F5E-E451-A737-123F9192D1F8}"/>
                </a:ext>
              </a:extLst>
            </p:cNvPr>
            <p:cNvSpPr/>
            <p:nvPr/>
          </p:nvSpPr>
          <p:spPr>
            <a:xfrm rot="21519600">
              <a:off x="5643885" y="1659159"/>
              <a:ext cx="42659" cy="73859"/>
            </a:xfrm>
            <a:custGeom>
              <a:avLst/>
              <a:gdLst>
                <a:gd name="connsiteX0" fmla="*/ 0 w 42659"/>
                <a:gd name="connsiteY0" fmla="*/ 0 h 73859"/>
                <a:gd name="connsiteX1" fmla="*/ 42659 w 42659"/>
                <a:gd name="connsiteY1" fmla="*/ 0 h 73859"/>
                <a:gd name="connsiteX2" fmla="*/ 42659 w 42659"/>
                <a:gd name="connsiteY2" fmla="*/ 73859 h 73859"/>
                <a:gd name="connsiteX3" fmla="*/ 0 w 42659"/>
                <a:gd name="connsiteY3" fmla="*/ 73859 h 73859"/>
              </a:gdLst>
              <a:ahLst/>
              <a:cxnLst>
                <a:cxn ang="0">
                  <a:pos x="connsiteX0" y="connsiteY0"/>
                </a:cxn>
                <a:cxn ang="0">
                  <a:pos x="connsiteX1" y="connsiteY1"/>
                </a:cxn>
                <a:cxn ang="0">
                  <a:pos x="connsiteX2" y="connsiteY2"/>
                </a:cxn>
                <a:cxn ang="0">
                  <a:pos x="connsiteX3" y="connsiteY3"/>
                </a:cxn>
              </a:cxnLst>
              <a:rect l="l" t="t" r="r" b="b"/>
              <a:pathLst>
                <a:path w="42659" h="73859">
                  <a:moveTo>
                    <a:pt x="0" y="0"/>
                  </a:moveTo>
                  <a:lnTo>
                    <a:pt x="42659" y="0"/>
                  </a:lnTo>
                  <a:lnTo>
                    <a:pt x="42659" y="73859"/>
                  </a:lnTo>
                  <a:lnTo>
                    <a:pt x="0" y="73859"/>
                  </a:lnTo>
                  <a:close/>
                </a:path>
              </a:pathLst>
            </a:custGeom>
            <a:solidFill>
              <a:srgbClr val="ED6C6C"/>
            </a:solidFill>
            <a:ln w="8323" cap="flat">
              <a:noFill/>
              <a:prstDash val="solid"/>
              <a:miter/>
            </a:ln>
          </p:spPr>
          <p:txBody>
            <a:bodyPr rtlCol="0" anchor="ctr"/>
            <a:lstStyle/>
            <a:p>
              <a:endParaRPr lang="en-AU" sz="1285"/>
            </a:p>
          </p:txBody>
        </p:sp>
        <p:sp>
          <p:nvSpPr>
            <p:cNvPr id="261" name="Freeform: Shape 39">
              <a:extLst>
                <a:ext uri="{FF2B5EF4-FFF2-40B4-BE49-F238E27FC236}">
                  <a16:creationId xmlns:a16="http://schemas.microsoft.com/office/drawing/2014/main" id="{F58BC976-B72B-45D0-10CC-14F09C19B583}"/>
                </a:ext>
              </a:extLst>
            </p:cNvPr>
            <p:cNvSpPr/>
            <p:nvPr/>
          </p:nvSpPr>
          <p:spPr>
            <a:xfrm>
              <a:off x="5806334" y="1714320"/>
              <a:ext cx="67543" cy="93678"/>
            </a:xfrm>
            <a:custGeom>
              <a:avLst/>
              <a:gdLst>
                <a:gd name="connsiteX0" fmla="*/ 7764 w 67543"/>
                <a:gd name="connsiteY0" fmla="*/ 6819 h 93678"/>
                <a:gd name="connsiteX1" fmla="*/ 69 w 67543"/>
                <a:gd name="connsiteY1" fmla="*/ 76663 h 93678"/>
                <a:gd name="connsiteX2" fmla="*/ 6677 w 67543"/>
                <a:gd name="connsiteY2" fmla="*/ 89210 h 93678"/>
                <a:gd name="connsiteX3" fmla="*/ 20227 w 67543"/>
                <a:gd name="connsiteY3" fmla="*/ 93559 h 93678"/>
                <a:gd name="connsiteX4" fmla="*/ 47663 w 67543"/>
                <a:gd name="connsiteY4" fmla="*/ 89628 h 93678"/>
                <a:gd name="connsiteX5" fmla="*/ 57868 w 67543"/>
                <a:gd name="connsiteY5" fmla="*/ 83940 h 93678"/>
                <a:gd name="connsiteX6" fmla="*/ 62803 w 67543"/>
                <a:gd name="connsiteY6" fmla="*/ 77499 h 93678"/>
                <a:gd name="connsiteX7" fmla="*/ 61716 w 67543"/>
                <a:gd name="connsiteY7" fmla="*/ 40946 h 93678"/>
                <a:gd name="connsiteX8" fmla="*/ 52264 w 67543"/>
                <a:gd name="connsiteY8" fmla="*/ 7404 h 93678"/>
                <a:gd name="connsiteX9" fmla="*/ 7681 w 67543"/>
                <a:gd name="connsiteY9" fmla="*/ 6819 h 93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7543" h="93678">
                  <a:moveTo>
                    <a:pt x="7764" y="6819"/>
                  </a:moveTo>
                  <a:cubicBezTo>
                    <a:pt x="7764" y="6819"/>
                    <a:pt x="-851" y="50147"/>
                    <a:pt x="69" y="76663"/>
                  </a:cubicBezTo>
                  <a:cubicBezTo>
                    <a:pt x="236" y="81180"/>
                    <a:pt x="2745" y="85864"/>
                    <a:pt x="6677" y="89210"/>
                  </a:cubicBezTo>
                  <a:cubicBezTo>
                    <a:pt x="10692" y="92555"/>
                    <a:pt x="15711" y="94145"/>
                    <a:pt x="20227" y="93559"/>
                  </a:cubicBezTo>
                  <a:cubicBezTo>
                    <a:pt x="29847" y="92221"/>
                    <a:pt x="40888" y="90632"/>
                    <a:pt x="47663" y="89628"/>
                  </a:cubicBezTo>
                  <a:cubicBezTo>
                    <a:pt x="51929" y="89042"/>
                    <a:pt x="55526" y="87035"/>
                    <a:pt x="57868" y="83940"/>
                  </a:cubicBezTo>
                  <a:cubicBezTo>
                    <a:pt x="59290" y="82100"/>
                    <a:pt x="61046" y="79841"/>
                    <a:pt x="62803" y="77499"/>
                  </a:cubicBezTo>
                  <a:cubicBezTo>
                    <a:pt x="71084" y="66709"/>
                    <a:pt x="67069" y="56086"/>
                    <a:pt x="61716" y="40946"/>
                  </a:cubicBezTo>
                  <a:cubicBezTo>
                    <a:pt x="56195" y="25388"/>
                    <a:pt x="52264" y="7404"/>
                    <a:pt x="52264" y="7404"/>
                  </a:cubicBezTo>
                  <a:cubicBezTo>
                    <a:pt x="27755" y="-8907"/>
                    <a:pt x="7681" y="6819"/>
                    <a:pt x="7681" y="6819"/>
                  </a:cubicBezTo>
                  <a:close/>
                </a:path>
              </a:pathLst>
            </a:custGeom>
            <a:solidFill>
              <a:srgbClr val="00264D"/>
            </a:solidFill>
            <a:ln w="8323" cap="flat">
              <a:noFill/>
              <a:prstDash val="solid"/>
              <a:miter/>
            </a:ln>
          </p:spPr>
          <p:txBody>
            <a:bodyPr rtlCol="0" anchor="ctr"/>
            <a:lstStyle/>
            <a:p>
              <a:endParaRPr lang="en-AU" sz="1285"/>
            </a:p>
          </p:txBody>
        </p:sp>
        <p:sp>
          <p:nvSpPr>
            <p:cNvPr id="262" name="Freeform: Shape 40">
              <a:extLst>
                <a:ext uri="{FF2B5EF4-FFF2-40B4-BE49-F238E27FC236}">
                  <a16:creationId xmlns:a16="http://schemas.microsoft.com/office/drawing/2014/main" id="{51D911EC-FB7D-6C59-1B41-FADA2D48E4C4}"/>
                </a:ext>
              </a:extLst>
            </p:cNvPr>
            <p:cNvSpPr/>
            <p:nvPr/>
          </p:nvSpPr>
          <p:spPr>
            <a:xfrm>
              <a:off x="5561368" y="1720720"/>
              <a:ext cx="141549" cy="74611"/>
            </a:xfrm>
            <a:custGeom>
              <a:avLst/>
              <a:gdLst>
                <a:gd name="connsiteX0" fmla="*/ 79416 w 141549"/>
                <a:gd name="connsiteY0" fmla="*/ 3346 h 74611"/>
                <a:gd name="connsiteX1" fmla="*/ 47882 w 141549"/>
                <a:gd name="connsiteY1" fmla="*/ 34546 h 74611"/>
                <a:gd name="connsiteX2" fmla="*/ 20279 w 141549"/>
                <a:gd name="connsiteY2" fmla="*/ 48096 h 74611"/>
                <a:gd name="connsiteX3" fmla="*/ 9656 w 141549"/>
                <a:gd name="connsiteY3" fmla="*/ 49518 h 74611"/>
                <a:gd name="connsiteX4" fmla="*/ 204 w 141549"/>
                <a:gd name="connsiteY4" fmla="*/ 58468 h 74611"/>
                <a:gd name="connsiteX5" fmla="*/ 204 w 141549"/>
                <a:gd name="connsiteY5" fmla="*/ 58468 h 74611"/>
                <a:gd name="connsiteX6" fmla="*/ 10158 w 141549"/>
                <a:gd name="connsiteY6" fmla="*/ 71601 h 74611"/>
                <a:gd name="connsiteX7" fmla="*/ 45791 w 141549"/>
                <a:gd name="connsiteY7" fmla="*/ 74612 h 74611"/>
                <a:gd name="connsiteX8" fmla="*/ 127847 w 141549"/>
                <a:gd name="connsiteY8" fmla="*/ 59137 h 74611"/>
                <a:gd name="connsiteX9" fmla="*/ 132615 w 141549"/>
                <a:gd name="connsiteY9" fmla="*/ 0 h 74611"/>
                <a:gd name="connsiteX10" fmla="*/ 79500 w 141549"/>
                <a:gd name="connsiteY10" fmla="*/ 3262 h 7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1549" h="74611">
                  <a:moveTo>
                    <a:pt x="79416" y="3346"/>
                  </a:moveTo>
                  <a:lnTo>
                    <a:pt x="47882" y="34546"/>
                  </a:lnTo>
                  <a:cubicBezTo>
                    <a:pt x="40354" y="41990"/>
                    <a:pt x="30651" y="46758"/>
                    <a:pt x="20279" y="48096"/>
                  </a:cubicBezTo>
                  <a:lnTo>
                    <a:pt x="9656" y="49518"/>
                  </a:lnTo>
                  <a:cubicBezTo>
                    <a:pt x="4888" y="50187"/>
                    <a:pt x="1124" y="53784"/>
                    <a:pt x="204" y="58468"/>
                  </a:cubicBezTo>
                  <a:lnTo>
                    <a:pt x="204" y="58468"/>
                  </a:lnTo>
                  <a:cubicBezTo>
                    <a:pt x="-1051" y="64909"/>
                    <a:pt x="3633" y="71015"/>
                    <a:pt x="10158" y="71601"/>
                  </a:cubicBezTo>
                  <a:lnTo>
                    <a:pt x="45791" y="74612"/>
                  </a:lnTo>
                  <a:lnTo>
                    <a:pt x="127847" y="59137"/>
                  </a:lnTo>
                  <a:cubicBezTo>
                    <a:pt x="127847" y="59137"/>
                    <a:pt x="155199" y="51107"/>
                    <a:pt x="132615" y="0"/>
                  </a:cubicBezTo>
                  <a:lnTo>
                    <a:pt x="79500" y="3262"/>
                  </a:lnTo>
                  <a:close/>
                </a:path>
              </a:pathLst>
            </a:custGeom>
            <a:solidFill>
              <a:srgbClr val="00264D"/>
            </a:solidFill>
            <a:ln w="8323" cap="flat">
              <a:noFill/>
              <a:prstDash val="solid"/>
              <a:miter/>
            </a:ln>
          </p:spPr>
          <p:txBody>
            <a:bodyPr rtlCol="0" anchor="ctr"/>
            <a:lstStyle/>
            <a:p>
              <a:endParaRPr lang="en-AU" sz="1285"/>
            </a:p>
          </p:txBody>
        </p:sp>
        <p:grpSp>
          <p:nvGrpSpPr>
            <p:cNvPr id="263" name="Graphic 119">
              <a:extLst>
                <a:ext uri="{FF2B5EF4-FFF2-40B4-BE49-F238E27FC236}">
                  <a16:creationId xmlns:a16="http://schemas.microsoft.com/office/drawing/2014/main" id="{4F3A3EE7-144A-347A-7E4C-F4F5F02AC5F6}"/>
                </a:ext>
              </a:extLst>
            </p:cNvPr>
            <p:cNvGrpSpPr/>
            <p:nvPr/>
          </p:nvGrpSpPr>
          <p:grpSpPr>
            <a:xfrm>
              <a:off x="4301352" y="438473"/>
              <a:ext cx="1713694" cy="1396552"/>
              <a:chOff x="4301352" y="438473"/>
              <a:chExt cx="1713694" cy="1396552"/>
            </a:xfrm>
          </p:grpSpPr>
          <p:sp>
            <p:nvSpPr>
              <p:cNvPr id="264" name="Freeform: Shape 42">
                <a:extLst>
                  <a:ext uri="{FF2B5EF4-FFF2-40B4-BE49-F238E27FC236}">
                    <a16:creationId xmlns:a16="http://schemas.microsoft.com/office/drawing/2014/main" id="{20B9BA8F-02DE-9FCD-6F9A-09B4D5EC7040}"/>
                  </a:ext>
                </a:extLst>
              </p:cNvPr>
              <p:cNvSpPr/>
              <p:nvPr/>
            </p:nvSpPr>
            <p:spPr>
              <a:xfrm>
                <a:off x="5592356" y="942649"/>
                <a:ext cx="283073" cy="736164"/>
              </a:xfrm>
              <a:custGeom>
                <a:avLst/>
                <a:gdLst>
                  <a:gd name="connsiteX0" fmla="*/ 228099 w 283073"/>
                  <a:gd name="connsiteY0" fmla="*/ 0 h 736164"/>
                  <a:gd name="connsiteX1" fmla="*/ 44748 w 283073"/>
                  <a:gd name="connsiteY1" fmla="*/ 7612 h 736164"/>
                  <a:gd name="connsiteX2" fmla="*/ 1670 w 283073"/>
                  <a:gd name="connsiteY2" fmla="*/ 213631 h 736164"/>
                  <a:gd name="connsiteX3" fmla="*/ 1001 w 283073"/>
                  <a:gd name="connsiteY3" fmla="*/ 449093 h 736164"/>
                  <a:gd name="connsiteX4" fmla="*/ 45166 w 283073"/>
                  <a:gd name="connsiteY4" fmla="*/ 736165 h 736164"/>
                  <a:gd name="connsiteX5" fmla="*/ 107398 w 283073"/>
                  <a:gd name="connsiteY5" fmla="*/ 727131 h 736164"/>
                  <a:gd name="connsiteX6" fmla="*/ 97947 w 283073"/>
                  <a:gd name="connsiteY6" fmla="*/ 489745 h 736164"/>
                  <a:gd name="connsiteX7" fmla="*/ 138096 w 283073"/>
                  <a:gd name="connsiteY7" fmla="*/ 223334 h 736164"/>
                  <a:gd name="connsiteX8" fmla="*/ 282218 w 283073"/>
                  <a:gd name="connsiteY8" fmla="*/ 167542 h 736164"/>
                  <a:gd name="connsiteX9" fmla="*/ 228099 w 283073"/>
                  <a:gd name="connsiteY9" fmla="*/ 84 h 736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3073" h="736164">
                    <a:moveTo>
                      <a:pt x="228099" y="0"/>
                    </a:moveTo>
                    <a:lnTo>
                      <a:pt x="44748" y="7612"/>
                    </a:lnTo>
                    <a:cubicBezTo>
                      <a:pt x="-5941" y="100793"/>
                      <a:pt x="1670" y="213631"/>
                      <a:pt x="1670" y="213631"/>
                    </a:cubicBezTo>
                    <a:cubicBezTo>
                      <a:pt x="1670" y="213631"/>
                      <a:pt x="-1592" y="439641"/>
                      <a:pt x="1001" y="449093"/>
                    </a:cubicBezTo>
                    <a:lnTo>
                      <a:pt x="45166" y="736165"/>
                    </a:lnTo>
                    <a:lnTo>
                      <a:pt x="107398" y="727131"/>
                    </a:lnTo>
                    <a:cubicBezTo>
                      <a:pt x="102882" y="616384"/>
                      <a:pt x="105976" y="565695"/>
                      <a:pt x="97947" y="489745"/>
                    </a:cubicBezTo>
                    <a:lnTo>
                      <a:pt x="138096" y="223334"/>
                    </a:lnTo>
                    <a:cubicBezTo>
                      <a:pt x="200580" y="222079"/>
                      <a:pt x="274439" y="270510"/>
                      <a:pt x="282218" y="167542"/>
                    </a:cubicBezTo>
                    <a:cubicBezTo>
                      <a:pt x="291084" y="49853"/>
                      <a:pt x="228099" y="84"/>
                      <a:pt x="228099" y="84"/>
                    </a:cubicBezTo>
                    <a:close/>
                  </a:path>
                </a:pathLst>
              </a:custGeom>
              <a:solidFill>
                <a:schemeClr val="accent2"/>
              </a:solidFill>
              <a:ln w="8323" cap="flat">
                <a:noFill/>
                <a:prstDash val="solid"/>
                <a:miter/>
              </a:ln>
            </p:spPr>
            <p:txBody>
              <a:bodyPr rtlCol="0" anchor="ctr"/>
              <a:lstStyle/>
              <a:p>
                <a:endParaRPr lang="en-AU" sz="1285"/>
              </a:p>
            </p:txBody>
          </p:sp>
          <p:sp>
            <p:nvSpPr>
              <p:cNvPr id="265" name="Freeform: Shape 43">
                <a:extLst>
                  <a:ext uri="{FF2B5EF4-FFF2-40B4-BE49-F238E27FC236}">
                    <a16:creationId xmlns:a16="http://schemas.microsoft.com/office/drawing/2014/main" id="{5CA09267-5425-633A-27BD-DCF3A48AB2E7}"/>
                  </a:ext>
                </a:extLst>
              </p:cNvPr>
              <p:cNvSpPr/>
              <p:nvPr/>
            </p:nvSpPr>
            <p:spPr>
              <a:xfrm>
                <a:off x="5150622" y="1500398"/>
                <a:ext cx="173899" cy="15725"/>
              </a:xfrm>
              <a:custGeom>
                <a:avLst/>
                <a:gdLst>
                  <a:gd name="connsiteX0" fmla="*/ 166036 w 173899"/>
                  <a:gd name="connsiteY0" fmla="*/ 15725 h 15725"/>
                  <a:gd name="connsiteX1" fmla="*/ 7863 w 173899"/>
                  <a:gd name="connsiteY1" fmla="*/ 15725 h 15725"/>
                  <a:gd name="connsiteX2" fmla="*/ 0 w 173899"/>
                  <a:gd name="connsiteY2" fmla="*/ 7863 h 15725"/>
                  <a:gd name="connsiteX3" fmla="*/ 0 w 173899"/>
                  <a:gd name="connsiteY3" fmla="*/ 7863 h 15725"/>
                  <a:gd name="connsiteX4" fmla="*/ 7863 w 173899"/>
                  <a:gd name="connsiteY4" fmla="*/ 0 h 15725"/>
                  <a:gd name="connsiteX5" fmla="*/ 166036 w 173899"/>
                  <a:gd name="connsiteY5" fmla="*/ 0 h 15725"/>
                  <a:gd name="connsiteX6" fmla="*/ 173899 w 173899"/>
                  <a:gd name="connsiteY6" fmla="*/ 7863 h 15725"/>
                  <a:gd name="connsiteX7" fmla="*/ 173899 w 173899"/>
                  <a:gd name="connsiteY7" fmla="*/ 7863 h 15725"/>
                  <a:gd name="connsiteX8" fmla="*/ 166036 w 173899"/>
                  <a:gd name="connsiteY8" fmla="*/ 15725 h 1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3899" h="15725">
                    <a:moveTo>
                      <a:pt x="166036" y="15725"/>
                    </a:moveTo>
                    <a:lnTo>
                      <a:pt x="7863" y="15725"/>
                    </a:lnTo>
                    <a:cubicBezTo>
                      <a:pt x="3513" y="15725"/>
                      <a:pt x="0" y="12212"/>
                      <a:pt x="0" y="7863"/>
                    </a:cubicBezTo>
                    <a:lnTo>
                      <a:pt x="0" y="7863"/>
                    </a:lnTo>
                    <a:cubicBezTo>
                      <a:pt x="0" y="3513"/>
                      <a:pt x="3513" y="0"/>
                      <a:pt x="7863" y="0"/>
                    </a:cubicBezTo>
                    <a:lnTo>
                      <a:pt x="166036" y="0"/>
                    </a:lnTo>
                    <a:cubicBezTo>
                      <a:pt x="170386" y="0"/>
                      <a:pt x="173899" y="3513"/>
                      <a:pt x="173899" y="7863"/>
                    </a:cubicBezTo>
                    <a:lnTo>
                      <a:pt x="173899" y="7863"/>
                    </a:lnTo>
                    <a:cubicBezTo>
                      <a:pt x="173899" y="12212"/>
                      <a:pt x="170386" y="15725"/>
                      <a:pt x="166036" y="15725"/>
                    </a:cubicBezTo>
                    <a:close/>
                  </a:path>
                </a:pathLst>
              </a:custGeom>
              <a:solidFill>
                <a:srgbClr val="00264D"/>
              </a:solidFill>
              <a:ln w="8323" cap="flat">
                <a:noFill/>
                <a:prstDash val="solid"/>
                <a:miter/>
              </a:ln>
            </p:spPr>
            <p:txBody>
              <a:bodyPr rtlCol="0" anchor="ctr"/>
              <a:lstStyle/>
              <a:p>
                <a:endParaRPr lang="en-AU" sz="1285"/>
              </a:p>
            </p:txBody>
          </p:sp>
          <p:sp>
            <p:nvSpPr>
              <p:cNvPr id="266" name="Freeform: Shape 44">
                <a:extLst>
                  <a:ext uri="{FF2B5EF4-FFF2-40B4-BE49-F238E27FC236}">
                    <a16:creationId xmlns:a16="http://schemas.microsoft.com/office/drawing/2014/main" id="{98B2950A-D878-4F99-8401-0D3AC71A1C7E}"/>
                  </a:ext>
                </a:extLst>
              </p:cNvPr>
              <p:cNvSpPr/>
              <p:nvPr/>
            </p:nvSpPr>
            <p:spPr>
              <a:xfrm>
                <a:off x="5281445" y="1293628"/>
                <a:ext cx="199490" cy="464646"/>
              </a:xfrm>
              <a:custGeom>
                <a:avLst/>
                <a:gdLst>
                  <a:gd name="connsiteX0" fmla="*/ 6188 w 199490"/>
                  <a:gd name="connsiteY0" fmla="*/ 463896 h 464646"/>
                  <a:gd name="connsiteX1" fmla="*/ 6188 w 199490"/>
                  <a:gd name="connsiteY1" fmla="*/ 463896 h 464646"/>
                  <a:gd name="connsiteX2" fmla="*/ 751 w 199490"/>
                  <a:gd name="connsiteY2" fmla="*/ 451015 h 464646"/>
                  <a:gd name="connsiteX3" fmla="*/ 180421 w 199490"/>
                  <a:gd name="connsiteY3" fmla="*/ 6188 h 464646"/>
                  <a:gd name="connsiteX4" fmla="*/ 193303 w 199490"/>
                  <a:gd name="connsiteY4" fmla="*/ 751 h 464646"/>
                  <a:gd name="connsiteX5" fmla="*/ 193303 w 199490"/>
                  <a:gd name="connsiteY5" fmla="*/ 751 h 464646"/>
                  <a:gd name="connsiteX6" fmla="*/ 198740 w 199490"/>
                  <a:gd name="connsiteY6" fmla="*/ 13632 h 464646"/>
                  <a:gd name="connsiteX7" fmla="*/ 19069 w 199490"/>
                  <a:gd name="connsiteY7" fmla="*/ 458459 h 464646"/>
                  <a:gd name="connsiteX8" fmla="*/ 6188 w 199490"/>
                  <a:gd name="connsiteY8" fmla="*/ 463896 h 464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490" h="464646">
                    <a:moveTo>
                      <a:pt x="6188" y="463896"/>
                    </a:moveTo>
                    <a:lnTo>
                      <a:pt x="6188" y="463896"/>
                    </a:lnTo>
                    <a:cubicBezTo>
                      <a:pt x="1085" y="461889"/>
                      <a:pt x="-1340" y="456117"/>
                      <a:pt x="751" y="451015"/>
                    </a:cubicBezTo>
                    <a:lnTo>
                      <a:pt x="180421" y="6188"/>
                    </a:lnTo>
                    <a:cubicBezTo>
                      <a:pt x="182429" y="1085"/>
                      <a:pt x="188200" y="-1340"/>
                      <a:pt x="193303" y="751"/>
                    </a:cubicBezTo>
                    <a:lnTo>
                      <a:pt x="193303" y="751"/>
                    </a:lnTo>
                    <a:cubicBezTo>
                      <a:pt x="198405" y="2758"/>
                      <a:pt x="200831" y="8530"/>
                      <a:pt x="198740" y="13632"/>
                    </a:cubicBezTo>
                    <a:lnTo>
                      <a:pt x="19069" y="458459"/>
                    </a:lnTo>
                    <a:cubicBezTo>
                      <a:pt x="17062" y="463562"/>
                      <a:pt x="11290" y="465987"/>
                      <a:pt x="6188" y="463896"/>
                    </a:cubicBezTo>
                    <a:close/>
                  </a:path>
                </a:pathLst>
              </a:custGeom>
              <a:solidFill>
                <a:srgbClr val="00264D"/>
              </a:solidFill>
              <a:ln w="8323" cap="flat">
                <a:noFill/>
                <a:prstDash val="solid"/>
                <a:miter/>
              </a:ln>
            </p:spPr>
            <p:txBody>
              <a:bodyPr rtlCol="0" anchor="ctr"/>
              <a:lstStyle/>
              <a:p>
                <a:endParaRPr lang="en-AU" sz="1285"/>
              </a:p>
            </p:txBody>
          </p:sp>
          <p:sp>
            <p:nvSpPr>
              <p:cNvPr id="267" name="Freeform: Shape 45">
                <a:extLst>
                  <a:ext uri="{FF2B5EF4-FFF2-40B4-BE49-F238E27FC236}">
                    <a16:creationId xmlns:a16="http://schemas.microsoft.com/office/drawing/2014/main" id="{A8A17B27-B7B6-20EF-F315-7417816F975B}"/>
                  </a:ext>
                </a:extLst>
              </p:cNvPr>
              <p:cNvSpPr/>
              <p:nvPr/>
            </p:nvSpPr>
            <p:spPr>
              <a:xfrm>
                <a:off x="5232931" y="1293628"/>
                <a:ext cx="199490" cy="464646"/>
              </a:xfrm>
              <a:custGeom>
                <a:avLst/>
                <a:gdLst>
                  <a:gd name="connsiteX0" fmla="*/ 193303 w 199490"/>
                  <a:gd name="connsiteY0" fmla="*/ 463896 h 464646"/>
                  <a:gd name="connsiteX1" fmla="*/ 193303 w 199490"/>
                  <a:gd name="connsiteY1" fmla="*/ 463896 h 464646"/>
                  <a:gd name="connsiteX2" fmla="*/ 198740 w 199490"/>
                  <a:gd name="connsiteY2" fmla="*/ 451015 h 464646"/>
                  <a:gd name="connsiteX3" fmla="*/ 19069 w 199490"/>
                  <a:gd name="connsiteY3" fmla="*/ 6188 h 464646"/>
                  <a:gd name="connsiteX4" fmla="*/ 6188 w 199490"/>
                  <a:gd name="connsiteY4" fmla="*/ 751 h 464646"/>
                  <a:gd name="connsiteX5" fmla="*/ 6188 w 199490"/>
                  <a:gd name="connsiteY5" fmla="*/ 751 h 464646"/>
                  <a:gd name="connsiteX6" fmla="*/ 751 w 199490"/>
                  <a:gd name="connsiteY6" fmla="*/ 13632 h 464646"/>
                  <a:gd name="connsiteX7" fmla="*/ 180421 w 199490"/>
                  <a:gd name="connsiteY7" fmla="*/ 458459 h 464646"/>
                  <a:gd name="connsiteX8" fmla="*/ 193303 w 199490"/>
                  <a:gd name="connsiteY8" fmla="*/ 463896 h 464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490" h="464646">
                    <a:moveTo>
                      <a:pt x="193303" y="463896"/>
                    </a:moveTo>
                    <a:lnTo>
                      <a:pt x="193303" y="463896"/>
                    </a:lnTo>
                    <a:cubicBezTo>
                      <a:pt x="198405" y="461889"/>
                      <a:pt x="200831" y="456117"/>
                      <a:pt x="198740" y="451015"/>
                    </a:cubicBezTo>
                    <a:lnTo>
                      <a:pt x="19069" y="6188"/>
                    </a:lnTo>
                    <a:cubicBezTo>
                      <a:pt x="17062" y="1085"/>
                      <a:pt x="11290" y="-1340"/>
                      <a:pt x="6188" y="751"/>
                    </a:cubicBezTo>
                    <a:lnTo>
                      <a:pt x="6188" y="751"/>
                    </a:lnTo>
                    <a:cubicBezTo>
                      <a:pt x="1085" y="2758"/>
                      <a:pt x="-1340" y="8530"/>
                      <a:pt x="751" y="13632"/>
                    </a:cubicBezTo>
                    <a:lnTo>
                      <a:pt x="180421" y="458459"/>
                    </a:lnTo>
                    <a:cubicBezTo>
                      <a:pt x="182429" y="463562"/>
                      <a:pt x="188200" y="465987"/>
                      <a:pt x="193303" y="463896"/>
                    </a:cubicBezTo>
                    <a:close/>
                  </a:path>
                </a:pathLst>
              </a:custGeom>
              <a:solidFill>
                <a:srgbClr val="00264D"/>
              </a:solidFill>
              <a:ln w="8323" cap="flat">
                <a:noFill/>
                <a:prstDash val="solid"/>
                <a:miter/>
              </a:ln>
            </p:spPr>
            <p:txBody>
              <a:bodyPr rtlCol="0" anchor="ctr"/>
              <a:lstStyle/>
              <a:p>
                <a:endParaRPr lang="en-AU" sz="1285"/>
              </a:p>
            </p:txBody>
          </p:sp>
          <p:sp>
            <p:nvSpPr>
              <p:cNvPr id="268" name="Freeform: Shape 46">
                <a:extLst>
                  <a:ext uri="{FF2B5EF4-FFF2-40B4-BE49-F238E27FC236}">
                    <a16:creationId xmlns:a16="http://schemas.microsoft.com/office/drawing/2014/main" id="{87726BD1-4A08-084B-8B3E-73783B3B9E3C}"/>
                  </a:ext>
                </a:extLst>
              </p:cNvPr>
              <p:cNvSpPr/>
              <p:nvPr/>
            </p:nvSpPr>
            <p:spPr>
              <a:xfrm>
                <a:off x="5386502" y="1500398"/>
                <a:ext cx="185191" cy="15725"/>
              </a:xfrm>
              <a:custGeom>
                <a:avLst/>
                <a:gdLst>
                  <a:gd name="connsiteX0" fmla="*/ 177329 w 185191"/>
                  <a:gd name="connsiteY0" fmla="*/ 15725 h 15725"/>
                  <a:gd name="connsiteX1" fmla="*/ 7863 w 185191"/>
                  <a:gd name="connsiteY1" fmla="*/ 15725 h 15725"/>
                  <a:gd name="connsiteX2" fmla="*/ 0 w 185191"/>
                  <a:gd name="connsiteY2" fmla="*/ 7863 h 15725"/>
                  <a:gd name="connsiteX3" fmla="*/ 0 w 185191"/>
                  <a:gd name="connsiteY3" fmla="*/ 7863 h 15725"/>
                  <a:gd name="connsiteX4" fmla="*/ 7863 w 185191"/>
                  <a:gd name="connsiteY4" fmla="*/ 0 h 15725"/>
                  <a:gd name="connsiteX5" fmla="*/ 177329 w 185191"/>
                  <a:gd name="connsiteY5" fmla="*/ 0 h 15725"/>
                  <a:gd name="connsiteX6" fmla="*/ 185191 w 185191"/>
                  <a:gd name="connsiteY6" fmla="*/ 7863 h 15725"/>
                  <a:gd name="connsiteX7" fmla="*/ 185191 w 185191"/>
                  <a:gd name="connsiteY7" fmla="*/ 7863 h 15725"/>
                  <a:gd name="connsiteX8" fmla="*/ 177329 w 185191"/>
                  <a:gd name="connsiteY8" fmla="*/ 15725 h 1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5191" h="15725">
                    <a:moveTo>
                      <a:pt x="177329" y="15725"/>
                    </a:moveTo>
                    <a:lnTo>
                      <a:pt x="7863" y="15725"/>
                    </a:lnTo>
                    <a:cubicBezTo>
                      <a:pt x="3513" y="15725"/>
                      <a:pt x="0" y="12212"/>
                      <a:pt x="0" y="7863"/>
                    </a:cubicBezTo>
                    <a:lnTo>
                      <a:pt x="0" y="7863"/>
                    </a:lnTo>
                    <a:cubicBezTo>
                      <a:pt x="0" y="3513"/>
                      <a:pt x="3513" y="0"/>
                      <a:pt x="7863" y="0"/>
                    </a:cubicBezTo>
                    <a:lnTo>
                      <a:pt x="177329" y="0"/>
                    </a:lnTo>
                    <a:cubicBezTo>
                      <a:pt x="181678" y="0"/>
                      <a:pt x="185191" y="3513"/>
                      <a:pt x="185191" y="7863"/>
                    </a:cubicBezTo>
                    <a:lnTo>
                      <a:pt x="185191" y="7863"/>
                    </a:lnTo>
                    <a:cubicBezTo>
                      <a:pt x="185191" y="12212"/>
                      <a:pt x="181678" y="15725"/>
                      <a:pt x="177329" y="15725"/>
                    </a:cubicBezTo>
                    <a:close/>
                  </a:path>
                </a:pathLst>
              </a:custGeom>
              <a:solidFill>
                <a:srgbClr val="00264D"/>
              </a:solidFill>
              <a:ln w="8323" cap="flat">
                <a:noFill/>
                <a:prstDash val="solid"/>
                <a:miter/>
              </a:ln>
            </p:spPr>
            <p:txBody>
              <a:bodyPr rtlCol="0" anchor="ctr"/>
              <a:lstStyle/>
              <a:p>
                <a:endParaRPr lang="en-AU" sz="1285"/>
              </a:p>
            </p:txBody>
          </p:sp>
          <p:sp>
            <p:nvSpPr>
              <p:cNvPr id="269" name="Freeform: Shape 47">
                <a:extLst>
                  <a:ext uri="{FF2B5EF4-FFF2-40B4-BE49-F238E27FC236}">
                    <a16:creationId xmlns:a16="http://schemas.microsoft.com/office/drawing/2014/main" id="{92286DCA-5026-5BCC-C8A5-A3B05A3A2DC1}"/>
                  </a:ext>
                </a:extLst>
              </p:cNvPr>
              <p:cNvSpPr/>
              <p:nvPr/>
            </p:nvSpPr>
            <p:spPr>
              <a:xfrm>
                <a:off x="5171951" y="779875"/>
                <a:ext cx="52362" cy="201920"/>
              </a:xfrm>
              <a:custGeom>
                <a:avLst/>
                <a:gdLst>
                  <a:gd name="connsiteX0" fmla="*/ 52362 w 52362"/>
                  <a:gd name="connsiteY0" fmla="*/ 0 h 201920"/>
                  <a:gd name="connsiteX1" fmla="*/ 0 w 52362"/>
                  <a:gd name="connsiteY1" fmla="*/ 201920 h 201920"/>
                  <a:gd name="connsiteX2" fmla="*/ 31869 w 52362"/>
                  <a:gd name="connsiteY2" fmla="*/ 194309 h 201920"/>
                  <a:gd name="connsiteX3" fmla="*/ 52278 w 52362"/>
                  <a:gd name="connsiteY3" fmla="*/ 84 h 201920"/>
                </a:gdLst>
                <a:ahLst/>
                <a:cxnLst>
                  <a:cxn ang="0">
                    <a:pos x="connsiteX0" y="connsiteY0"/>
                  </a:cxn>
                  <a:cxn ang="0">
                    <a:pos x="connsiteX1" y="connsiteY1"/>
                  </a:cxn>
                  <a:cxn ang="0">
                    <a:pos x="connsiteX2" y="connsiteY2"/>
                  </a:cxn>
                  <a:cxn ang="0">
                    <a:pos x="connsiteX3" y="connsiteY3"/>
                  </a:cxn>
                </a:cxnLst>
                <a:rect l="l" t="t" r="r" b="b"/>
                <a:pathLst>
                  <a:path w="52362" h="201920">
                    <a:moveTo>
                      <a:pt x="52362" y="0"/>
                    </a:moveTo>
                    <a:cubicBezTo>
                      <a:pt x="52362" y="0"/>
                      <a:pt x="8197" y="72270"/>
                      <a:pt x="0" y="201920"/>
                    </a:cubicBezTo>
                    <a:cubicBezTo>
                      <a:pt x="0" y="201920"/>
                      <a:pt x="31953" y="198909"/>
                      <a:pt x="31869" y="194309"/>
                    </a:cubicBezTo>
                    <a:cubicBezTo>
                      <a:pt x="31785" y="189708"/>
                      <a:pt x="52278" y="84"/>
                      <a:pt x="52278" y="84"/>
                    </a:cubicBezTo>
                    <a:close/>
                  </a:path>
                </a:pathLst>
              </a:custGeom>
              <a:solidFill>
                <a:srgbClr val="F8981D"/>
              </a:solidFill>
              <a:ln w="8323" cap="flat">
                <a:noFill/>
                <a:prstDash val="solid"/>
                <a:miter/>
              </a:ln>
            </p:spPr>
            <p:txBody>
              <a:bodyPr rtlCol="0" anchor="ctr"/>
              <a:lstStyle/>
              <a:p>
                <a:endParaRPr lang="en-AU" sz="1285"/>
              </a:p>
            </p:txBody>
          </p:sp>
          <p:sp>
            <p:nvSpPr>
              <p:cNvPr id="270" name="Freeform: Shape 48">
                <a:extLst>
                  <a:ext uri="{FF2B5EF4-FFF2-40B4-BE49-F238E27FC236}">
                    <a16:creationId xmlns:a16="http://schemas.microsoft.com/office/drawing/2014/main" id="{BB32FD6D-8AA4-50BF-606F-D7A8A48863FA}"/>
                  </a:ext>
                </a:extLst>
              </p:cNvPr>
              <p:cNvSpPr/>
              <p:nvPr/>
            </p:nvSpPr>
            <p:spPr>
              <a:xfrm>
                <a:off x="5531406" y="1133829"/>
                <a:ext cx="278563" cy="640625"/>
              </a:xfrm>
              <a:custGeom>
                <a:avLst/>
                <a:gdLst>
                  <a:gd name="connsiteX0" fmla="*/ 269560 w 278563"/>
                  <a:gd name="connsiteY0" fmla="*/ 639672 h 640625"/>
                  <a:gd name="connsiteX1" fmla="*/ 269560 w 278563"/>
                  <a:gd name="connsiteY1" fmla="*/ 639672 h 640625"/>
                  <a:gd name="connsiteX2" fmla="*/ 251241 w 278563"/>
                  <a:gd name="connsiteY2" fmla="*/ 631976 h 640625"/>
                  <a:gd name="connsiteX3" fmla="*/ 974 w 278563"/>
                  <a:gd name="connsiteY3" fmla="*/ 18603 h 640625"/>
                  <a:gd name="connsiteX4" fmla="*/ 9004 w 278563"/>
                  <a:gd name="connsiteY4" fmla="*/ 954 h 640625"/>
                  <a:gd name="connsiteX5" fmla="*/ 9004 w 278563"/>
                  <a:gd name="connsiteY5" fmla="*/ 954 h 640625"/>
                  <a:gd name="connsiteX6" fmla="*/ 27322 w 278563"/>
                  <a:gd name="connsiteY6" fmla="*/ 8650 h 640625"/>
                  <a:gd name="connsiteX7" fmla="*/ 277590 w 278563"/>
                  <a:gd name="connsiteY7" fmla="*/ 622023 h 640625"/>
                  <a:gd name="connsiteX8" fmla="*/ 269560 w 278563"/>
                  <a:gd name="connsiteY8" fmla="*/ 639672 h 640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8563" h="640625">
                    <a:moveTo>
                      <a:pt x="269560" y="639672"/>
                    </a:moveTo>
                    <a:lnTo>
                      <a:pt x="269560" y="639672"/>
                    </a:lnTo>
                    <a:cubicBezTo>
                      <a:pt x="262282" y="642432"/>
                      <a:pt x="254085" y="639003"/>
                      <a:pt x="251241" y="631976"/>
                    </a:cubicBezTo>
                    <a:lnTo>
                      <a:pt x="974" y="18603"/>
                    </a:lnTo>
                    <a:cubicBezTo>
                      <a:pt x="-1870" y="11577"/>
                      <a:pt x="1727" y="3714"/>
                      <a:pt x="9004" y="954"/>
                    </a:cubicBezTo>
                    <a:lnTo>
                      <a:pt x="9004" y="954"/>
                    </a:lnTo>
                    <a:cubicBezTo>
                      <a:pt x="16281" y="-1806"/>
                      <a:pt x="24478" y="1623"/>
                      <a:pt x="27322" y="8650"/>
                    </a:cubicBezTo>
                    <a:lnTo>
                      <a:pt x="277590" y="622023"/>
                    </a:lnTo>
                    <a:cubicBezTo>
                      <a:pt x="280434" y="629049"/>
                      <a:pt x="276837" y="636912"/>
                      <a:pt x="269560" y="639672"/>
                    </a:cubicBezTo>
                    <a:close/>
                  </a:path>
                </a:pathLst>
              </a:custGeom>
              <a:solidFill>
                <a:srgbClr val="00264D"/>
              </a:solidFill>
              <a:ln w="8323" cap="flat">
                <a:noFill/>
                <a:prstDash val="solid"/>
                <a:miter/>
              </a:ln>
            </p:spPr>
            <p:txBody>
              <a:bodyPr rtlCol="0" anchor="ctr"/>
              <a:lstStyle/>
              <a:p>
                <a:endParaRPr lang="en-AU" sz="1285"/>
              </a:p>
            </p:txBody>
          </p:sp>
          <p:sp>
            <p:nvSpPr>
              <p:cNvPr id="271" name="Freeform: Shape 49">
                <a:extLst>
                  <a:ext uri="{FF2B5EF4-FFF2-40B4-BE49-F238E27FC236}">
                    <a16:creationId xmlns:a16="http://schemas.microsoft.com/office/drawing/2014/main" id="{08A5199E-B8B1-3DD7-31D3-3FFE598AD481}"/>
                  </a:ext>
                </a:extLst>
              </p:cNvPr>
              <p:cNvSpPr/>
              <p:nvPr/>
            </p:nvSpPr>
            <p:spPr>
              <a:xfrm>
                <a:off x="5031931" y="1293545"/>
                <a:ext cx="210029" cy="490660"/>
              </a:xfrm>
              <a:custGeom>
                <a:avLst/>
                <a:gdLst>
                  <a:gd name="connsiteX0" fmla="*/ 6188 w 210029"/>
                  <a:gd name="connsiteY0" fmla="*/ 489910 h 490660"/>
                  <a:gd name="connsiteX1" fmla="*/ 6188 w 210029"/>
                  <a:gd name="connsiteY1" fmla="*/ 489910 h 490660"/>
                  <a:gd name="connsiteX2" fmla="*/ 751 w 210029"/>
                  <a:gd name="connsiteY2" fmla="*/ 477029 h 490660"/>
                  <a:gd name="connsiteX3" fmla="*/ 190961 w 210029"/>
                  <a:gd name="connsiteY3" fmla="*/ 6188 h 490660"/>
                  <a:gd name="connsiteX4" fmla="*/ 203842 w 210029"/>
                  <a:gd name="connsiteY4" fmla="*/ 751 h 490660"/>
                  <a:gd name="connsiteX5" fmla="*/ 203842 w 210029"/>
                  <a:gd name="connsiteY5" fmla="*/ 751 h 490660"/>
                  <a:gd name="connsiteX6" fmla="*/ 209279 w 210029"/>
                  <a:gd name="connsiteY6" fmla="*/ 13632 h 490660"/>
                  <a:gd name="connsiteX7" fmla="*/ 19069 w 210029"/>
                  <a:gd name="connsiteY7" fmla="*/ 484473 h 490660"/>
                  <a:gd name="connsiteX8" fmla="*/ 6188 w 210029"/>
                  <a:gd name="connsiteY8" fmla="*/ 489910 h 490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0029" h="490660">
                    <a:moveTo>
                      <a:pt x="6188" y="489910"/>
                    </a:moveTo>
                    <a:lnTo>
                      <a:pt x="6188" y="489910"/>
                    </a:lnTo>
                    <a:cubicBezTo>
                      <a:pt x="1085" y="487903"/>
                      <a:pt x="-1340" y="482131"/>
                      <a:pt x="751" y="477029"/>
                    </a:cubicBezTo>
                    <a:lnTo>
                      <a:pt x="190961" y="6188"/>
                    </a:lnTo>
                    <a:cubicBezTo>
                      <a:pt x="192968" y="1085"/>
                      <a:pt x="198740" y="-1340"/>
                      <a:pt x="203842" y="751"/>
                    </a:cubicBezTo>
                    <a:lnTo>
                      <a:pt x="203842" y="751"/>
                    </a:lnTo>
                    <a:cubicBezTo>
                      <a:pt x="208944" y="2758"/>
                      <a:pt x="211370" y="8530"/>
                      <a:pt x="209279" y="13632"/>
                    </a:cubicBezTo>
                    <a:lnTo>
                      <a:pt x="19069" y="484473"/>
                    </a:lnTo>
                    <a:cubicBezTo>
                      <a:pt x="17062" y="489575"/>
                      <a:pt x="11290" y="492001"/>
                      <a:pt x="6188" y="489910"/>
                    </a:cubicBezTo>
                    <a:close/>
                  </a:path>
                </a:pathLst>
              </a:custGeom>
              <a:solidFill>
                <a:srgbClr val="00264D"/>
              </a:solidFill>
              <a:ln w="8323" cap="flat">
                <a:noFill/>
                <a:prstDash val="solid"/>
                <a:miter/>
              </a:ln>
            </p:spPr>
            <p:txBody>
              <a:bodyPr rtlCol="0" anchor="ctr"/>
              <a:lstStyle/>
              <a:p>
                <a:endParaRPr lang="en-AU" sz="1285"/>
              </a:p>
            </p:txBody>
          </p:sp>
          <p:sp>
            <p:nvSpPr>
              <p:cNvPr id="272" name="Freeform: Shape 50">
                <a:extLst>
                  <a:ext uri="{FF2B5EF4-FFF2-40B4-BE49-F238E27FC236}">
                    <a16:creationId xmlns:a16="http://schemas.microsoft.com/office/drawing/2014/main" id="{85527BFE-F1CE-9436-4270-7C0BB8F8B205}"/>
                  </a:ext>
                </a:extLst>
              </p:cNvPr>
              <p:cNvSpPr/>
              <p:nvPr/>
            </p:nvSpPr>
            <p:spPr>
              <a:xfrm>
                <a:off x="4743006" y="1054238"/>
                <a:ext cx="315449" cy="736738"/>
              </a:xfrm>
              <a:custGeom>
                <a:avLst/>
                <a:gdLst>
                  <a:gd name="connsiteX0" fmla="*/ 306990 w 315449"/>
                  <a:gd name="connsiteY0" fmla="*/ 735908 h 736738"/>
                  <a:gd name="connsiteX1" fmla="*/ 306990 w 315449"/>
                  <a:gd name="connsiteY1" fmla="*/ 735908 h 736738"/>
                  <a:gd name="connsiteX2" fmla="*/ 287919 w 315449"/>
                  <a:gd name="connsiteY2" fmla="*/ 726289 h 736738"/>
                  <a:gd name="connsiteX3" fmla="*/ 1266 w 315449"/>
                  <a:gd name="connsiteY3" fmla="*/ 20320 h 736738"/>
                  <a:gd name="connsiteX4" fmla="*/ 8543 w 315449"/>
                  <a:gd name="connsiteY4" fmla="*/ 831 h 736738"/>
                  <a:gd name="connsiteX5" fmla="*/ 8543 w 315449"/>
                  <a:gd name="connsiteY5" fmla="*/ 831 h 736738"/>
                  <a:gd name="connsiteX6" fmla="*/ 27614 w 315449"/>
                  <a:gd name="connsiteY6" fmla="*/ 10450 h 736738"/>
                  <a:gd name="connsiteX7" fmla="*/ 314184 w 315449"/>
                  <a:gd name="connsiteY7" fmla="*/ 716502 h 736738"/>
                  <a:gd name="connsiteX8" fmla="*/ 306906 w 315449"/>
                  <a:gd name="connsiteY8" fmla="*/ 735992 h 736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5449" h="736738">
                    <a:moveTo>
                      <a:pt x="306990" y="735908"/>
                    </a:moveTo>
                    <a:lnTo>
                      <a:pt x="306990" y="735908"/>
                    </a:lnTo>
                    <a:cubicBezTo>
                      <a:pt x="299713" y="738668"/>
                      <a:pt x="291181" y="734319"/>
                      <a:pt x="287919" y="726289"/>
                    </a:cubicBezTo>
                    <a:lnTo>
                      <a:pt x="1266" y="20320"/>
                    </a:lnTo>
                    <a:cubicBezTo>
                      <a:pt x="-1997" y="12290"/>
                      <a:pt x="1266" y="3507"/>
                      <a:pt x="8543" y="831"/>
                    </a:cubicBezTo>
                    <a:lnTo>
                      <a:pt x="8543" y="831"/>
                    </a:lnTo>
                    <a:cubicBezTo>
                      <a:pt x="15820" y="-1930"/>
                      <a:pt x="24352" y="2420"/>
                      <a:pt x="27614" y="10450"/>
                    </a:cubicBezTo>
                    <a:lnTo>
                      <a:pt x="314184" y="716502"/>
                    </a:lnTo>
                    <a:cubicBezTo>
                      <a:pt x="317446" y="724532"/>
                      <a:pt x="314184" y="733315"/>
                      <a:pt x="306906" y="735992"/>
                    </a:cubicBezTo>
                    <a:close/>
                  </a:path>
                </a:pathLst>
              </a:custGeom>
              <a:solidFill>
                <a:srgbClr val="00264D"/>
              </a:solidFill>
              <a:ln w="8323" cap="flat">
                <a:noFill/>
                <a:prstDash val="solid"/>
                <a:miter/>
              </a:ln>
            </p:spPr>
            <p:txBody>
              <a:bodyPr rtlCol="0" anchor="ctr"/>
              <a:lstStyle/>
              <a:p>
                <a:endParaRPr lang="en-AU" sz="1285"/>
              </a:p>
            </p:txBody>
          </p:sp>
          <p:sp>
            <p:nvSpPr>
              <p:cNvPr id="273" name="Freeform: Shape 51">
                <a:extLst>
                  <a:ext uri="{FF2B5EF4-FFF2-40B4-BE49-F238E27FC236}">
                    <a16:creationId xmlns:a16="http://schemas.microsoft.com/office/drawing/2014/main" id="{FB132768-7597-5B6F-13F1-8BA312100D6B}"/>
                  </a:ext>
                </a:extLst>
              </p:cNvPr>
              <p:cNvSpPr/>
              <p:nvPr/>
            </p:nvSpPr>
            <p:spPr>
              <a:xfrm>
                <a:off x="5081363" y="1238671"/>
                <a:ext cx="460217" cy="87660"/>
              </a:xfrm>
              <a:custGeom>
                <a:avLst/>
                <a:gdLst>
                  <a:gd name="connsiteX0" fmla="*/ 416388 w 460217"/>
                  <a:gd name="connsiteY0" fmla="*/ 0 h 87660"/>
                  <a:gd name="connsiteX1" fmla="*/ 460218 w 460217"/>
                  <a:gd name="connsiteY1" fmla="*/ 43830 h 87660"/>
                  <a:gd name="connsiteX2" fmla="*/ 460218 w 460217"/>
                  <a:gd name="connsiteY2" fmla="*/ 43830 h 87660"/>
                  <a:gd name="connsiteX3" fmla="*/ 416388 w 460217"/>
                  <a:gd name="connsiteY3" fmla="*/ 87661 h 87660"/>
                  <a:gd name="connsiteX4" fmla="*/ 43830 w 460217"/>
                  <a:gd name="connsiteY4" fmla="*/ 87661 h 87660"/>
                  <a:gd name="connsiteX5" fmla="*/ 0 w 460217"/>
                  <a:gd name="connsiteY5" fmla="*/ 43830 h 87660"/>
                  <a:gd name="connsiteX6" fmla="*/ 0 w 460217"/>
                  <a:gd name="connsiteY6" fmla="*/ 43830 h 87660"/>
                  <a:gd name="connsiteX7" fmla="*/ 43830 w 460217"/>
                  <a:gd name="connsiteY7" fmla="*/ 0 h 87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0217" h="87660">
                    <a:moveTo>
                      <a:pt x="416388" y="0"/>
                    </a:moveTo>
                    <a:cubicBezTo>
                      <a:pt x="440594" y="0"/>
                      <a:pt x="460218" y="19624"/>
                      <a:pt x="460218" y="43830"/>
                    </a:cubicBezTo>
                    <a:lnTo>
                      <a:pt x="460218" y="43830"/>
                    </a:lnTo>
                    <a:cubicBezTo>
                      <a:pt x="460218" y="68037"/>
                      <a:pt x="440594" y="87661"/>
                      <a:pt x="416388" y="87661"/>
                    </a:cubicBezTo>
                    <a:lnTo>
                      <a:pt x="43830" y="87661"/>
                    </a:lnTo>
                    <a:cubicBezTo>
                      <a:pt x="19623" y="87661"/>
                      <a:pt x="0" y="68037"/>
                      <a:pt x="0" y="43830"/>
                    </a:cubicBezTo>
                    <a:lnTo>
                      <a:pt x="0" y="43830"/>
                    </a:lnTo>
                    <a:cubicBezTo>
                      <a:pt x="0" y="19623"/>
                      <a:pt x="19624" y="0"/>
                      <a:pt x="43830" y="0"/>
                    </a:cubicBezTo>
                    <a:close/>
                  </a:path>
                </a:pathLst>
              </a:custGeom>
              <a:solidFill>
                <a:srgbClr val="00264D"/>
              </a:solidFill>
              <a:ln w="8323" cap="flat">
                <a:noFill/>
                <a:prstDash val="solid"/>
                <a:miter/>
              </a:ln>
            </p:spPr>
            <p:txBody>
              <a:bodyPr rtlCol="0" anchor="ctr"/>
              <a:lstStyle/>
              <a:p>
                <a:endParaRPr lang="en-AU" sz="1285"/>
              </a:p>
            </p:txBody>
          </p:sp>
          <p:sp>
            <p:nvSpPr>
              <p:cNvPr id="274" name="Freeform: Shape 52">
                <a:extLst>
                  <a:ext uri="{FF2B5EF4-FFF2-40B4-BE49-F238E27FC236}">
                    <a16:creationId xmlns:a16="http://schemas.microsoft.com/office/drawing/2014/main" id="{47578453-FAD7-AC9F-7AA6-FFD92AC58EE0}"/>
                  </a:ext>
                </a:extLst>
              </p:cNvPr>
              <p:cNvSpPr/>
              <p:nvPr/>
            </p:nvSpPr>
            <p:spPr>
              <a:xfrm>
                <a:off x="5203846" y="1036500"/>
                <a:ext cx="321620" cy="228937"/>
              </a:xfrm>
              <a:custGeom>
                <a:avLst/>
                <a:gdLst>
                  <a:gd name="connsiteX0" fmla="*/ 38200 w 321620"/>
                  <a:gd name="connsiteY0" fmla="*/ 15307 h 228937"/>
                  <a:gd name="connsiteX1" fmla="*/ 142 w 321620"/>
                  <a:gd name="connsiteY1" fmla="*/ 155664 h 228937"/>
                  <a:gd name="connsiteX2" fmla="*/ 28832 w 321620"/>
                  <a:gd name="connsiteY2" fmla="*/ 228938 h 228937"/>
                  <a:gd name="connsiteX3" fmla="*/ 229498 w 321620"/>
                  <a:gd name="connsiteY3" fmla="*/ 227349 h 228937"/>
                  <a:gd name="connsiteX4" fmla="*/ 320253 w 321620"/>
                  <a:gd name="connsiteY4" fmla="*/ 118693 h 228937"/>
                  <a:gd name="connsiteX5" fmla="*/ 320086 w 321620"/>
                  <a:gd name="connsiteY5" fmla="*/ 117857 h 228937"/>
                  <a:gd name="connsiteX6" fmla="*/ 317577 w 321620"/>
                  <a:gd name="connsiteY6" fmla="*/ 101629 h 228937"/>
                  <a:gd name="connsiteX7" fmla="*/ 303859 w 321620"/>
                  <a:gd name="connsiteY7" fmla="*/ 0 h 228937"/>
                  <a:gd name="connsiteX8" fmla="*/ 29669 w 321620"/>
                  <a:gd name="connsiteY8" fmla="*/ 30363 h 228937"/>
                  <a:gd name="connsiteX9" fmla="*/ 38200 w 321620"/>
                  <a:gd name="connsiteY9" fmla="*/ 15223 h 228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21620" h="228937">
                    <a:moveTo>
                      <a:pt x="38200" y="15307"/>
                    </a:moveTo>
                    <a:cubicBezTo>
                      <a:pt x="38200" y="15307"/>
                      <a:pt x="-2702" y="132746"/>
                      <a:pt x="142" y="155664"/>
                    </a:cubicBezTo>
                    <a:cubicBezTo>
                      <a:pt x="5411" y="198575"/>
                      <a:pt x="28832" y="228938"/>
                      <a:pt x="28832" y="228938"/>
                    </a:cubicBezTo>
                    <a:lnTo>
                      <a:pt x="229498" y="227349"/>
                    </a:lnTo>
                    <a:cubicBezTo>
                      <a:pt x="286795" y="226930"/>
                      <a:pt x="329956" y="175154"/>
                      <a:pt x="320253" y="118693"/>
                    </a:cubicBezTo>
                    <a:lnTo>
                      <a:pt x="320086" y="117857"/>
                    </a:lnTo>
                    <a:cubicBezTo>
                      <a:pt x="319166" y="112503"/>
                      <a:pt x="318329" y="107066"/>
                      <a:pt x="317577" y="101629"/>
                    </a:cubicBezTo>
                    <a:cubicBezTo>
                      <a:pt x="314147" y="76201"/>
                      <a:pt x="303859" y="0"/>
                      <a:pt x="303859" y="0"/>
                    </a:cubicBezTo>
                    <a:cubicBezTo>
                      <a:pt x="241543" y="40401"/>
                      <a:pt x="128621" y="57046"/>
                      <a:pt x="29669" y="30363"/>
                    </a:cubicBezTo>
                    <a:lnTo>
                      <a:pt x="38200" y="15223"/>
                    </a:lnTo>
                    <a:close/>
                  </a:path>
                </a:pathLst>
              </a:custGeom>
              <a:solidFill>
                <a:srgbClr val="25B3E0"/>
              </a:solidFill>
              <a:ln w="8323" cap="flat">
                <a:noFill/>
                <a:prstDash val="solid"/>
                <a:miter/>
              </a:ln>
            </p:spPr>
            <p:txBody>
              <a:bodyPr rtlCol="0" anchor="ctr"/>
              <a:lstStyle/>
              <a:p>
                <a:endParaRPr lang="en-AU" sz="1285"/>
              </a:p>
            </p:txBody>
          </p:sp>
          <p:sp>
            <p:nvSpPr>
              <p:cNvPr id="275" name="Freeform: Shape 53">
                <a:extLst>
                  <a:ext uri="{FF2B5EF4-FFF2-40B4-BE49-F238E27FC236}">
                    <a16:creationId xmlns:a16="http://schemas.microsoft.com/office/drawing/2014/main" id="{489E0979-5B7C-FBB7-E07B-C9E0AFF1D9C0}"/>
                  </a:ext>
                </a:extLst>
              </p:cNvPr>
              <p:cNvSpPr/>
              <p:nvPr/>
            </p:nvSpPr>
            <p:spPr>
              <a:xfrm>
                <a:off x="5077097" y="925251"/>
                <a:ext cx="162774" cy="186947"/>
              </a:xfrm>
              <a:custGeom>
                <a:avLst/>
                <a:gdLst>
                  <a:gd name="connsiteX0" fmla="*/ 0 w 162774"/>
                  <a:gd name="connsiteY0" fmla="*/ 134586 h 186947"/>
                  <a:gd name="connsiteX1" fmla="*/ 73775 w 162774"/>
                  <a:gd name="connsiteY1" fmla="*/ 69928 h 186947"/>
                  <a:gd name="connsiteX2" fmla="*/ 129651 w 162774"/>
                  <a:gd name="connsiteY2" fmla="*/ 0 h 186947"/>
                  <a:gd name="connsiteX3" fmla="*/ 162774 w 162774"/>
                  <a:gd name="connsiteY3" fmla="*/ 78292 h 186947"/>
                  <a:gd name="connsiteX4" fmla="*/ 12212 w 162774"/>
                  <a:gd name="connsiteY4" fmla="*/ 186948 h 186947"/>
                  <a:gd name="connsiteX5" fmla="*/ 3429 w 162774"/>
                  <a:gd name="connsiteY5" fmla="*/ 160683 h 186947"/>
                  <a:gd name="connsiteX6" fmla="*/ 0 w 162774"/>
                  <a:gd name="connsiteY6" fmla="*/ 134586 h 186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2774" h="186947">
                    <a:moveTo>
                      <a:pt x="0" y="134586"/>
                    </a:moveTo>
                    <a:lnTo>
                      <a:pt x="73775" y="69928"/>
                    </a:lnTo>
                    <a:lnTo>
                      <a:pt x="129651" y="0"/>
                    </a:lnTo>
                    <a:lnTo>
                      <a:pt x="162774" y="78292"/>
                    </a:lnTo>
                    <a:cubicBezTo>
                      <a:pt x="129902" y="127560"/>
                      <a:pt x="84147" y="167124"/>
                      <a:pt x="12212" y="186948"/>
                    </a:cubicBezTo>
                    <a:lnTo>
                      <a:pt x="3429" y="160683"/>
                    </a:lnTo>
                    <a:lnTo>
                      <a:pt x="0" y="134586"/>
                    </a:lnTo>
                    <a:close/>
                  </a:path>
                </a:pathLst>
              </a:custGeom>
              <a:solidFill>
                <a:srgbClr val="F8981D"/>
              </a:solidFill>
              <a:ln w="8323" cap="flat">
                <a:noFill/>
                <a:prstDash val="solid"/>
                <a:miter/>
              </a:ln>
            </p:spPr>
            <p:txBody>
              <a:bodyPr rtlCol="0" anchor="ctr"/>
              <a:lstStyle/>
              <a:p>
                <a:endParaRPr lang="en-AU" sz="1285"/>
              </a:p>
            </p:txBody>
          </p:sp>
          <p:sp>
            <p:nvSpPr>
              <p:cNvPr id="276" name="Freeform: Shape 54">
                <a:extLst>
                  <a:ext uri="{FF2B5EF4-FFF2-40B4-BE49-F238E27FC236}">
                    <a16:creationId xmlns:a16="http://schemas.microsoft.com/office/drawing/2014/main" id="{DCBEABC1-397B-7E4D-E170-2DA486B2E4FF}"/>
                  </a:ext>
                </a:extLst>
              </p:cNvPr>
              <p:cNvSpPr/>
              <p:nvPr/>
            </p:nvSpPr>
            <p:spPr>
              <a:xfrm>
                <a:off x="4865892" y="1151094"/>
                <a:ext cx="514670" cy="538761"/>
              </a:xfrm>
              <a:custGeom>
                <a:avLst/>
                <a:gdLst>
                  <a:gd name="connsiteX0" fmla="*/ 84 w 514670"/>
                  <a:gd name="connsiteY0" fmla="*/ 531149 h 538761"/>
                  <a:gd name="connsiteX1" fmla="*/ 100626 w 514670"/>
                  <a:gd name="connsiteY1" fmla="*/ 172226 h 538761"/>
                  <a:gd name="connsiteX2" fmla="*/ 158425 w 514670"/>
                  <a:gd name="connsiteY2" fmla="*/ 106983 h 538761"/>
                  <a:gd name="connsiteX3" fmla="*/ 373896 w 514670"/>
                  <a:gd name="connsiteY3" fmla="*/ 0 h 538761"/>
                  <a:gd name="connsiteX4" fmla="*/ 514671 w 514670"/>
                  <a:gd name="connsiteY4" fmla="*/ 119613 h 538761"/>
                  <a:gd name="connsiteX5" fmla="*/ 218315 w 514670"/>
                  <a:gd name="connsiteY5" fmla="*/ 241903 h 538761"/>
                  <a:gd name="connsiteX6" fmla="*/ 89333 w 514670"/>
                  <a:gd name="connsiteY6" fmla="*/ 538761 h 538761"/>
                  <a:gd name="connsiteX7" fmla="*/ 0 w 514670"/>
                  <a:gd name="connsiteY7" fmla="*/ 531233 h 5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670" h="538761">
                    <a:moveTo>
                      <a:pt x="84" y="531149"/>
                    </a:moveTo>
                    <a:cubicBezTo>
                      <a:pt x="84" y="519857"/>
                      <a:pt x="64407" y="275110"/>
                      <a:pt x="100626" y="172226"/>
                    </a:cubicBezTo>
                    <a:cubicBezTo>
                      <a:pt x="110663" y="143787"/>
                      <a:pt x="131407" y="120366"/>
                      <a:pt x="158425" y="106983"/>
                    </a:cubicBezTo>
                    <a:lnTo>
                      <a:pt x="373896" y="0"/>
                    </a:lnTo>
                    <a:lnTo>
                      <a:pt x="514671" y="119613"/>
                    </a:lnTo>
                    <a:lnTo>
                      <a:pt x="218315" y="241903"/>
                    </a:lnTo>
                    <a:cubicBezTo>
                      <a:pt x="206772" y="319610"/>
                      <a:pt x="151984" y="432113"/>
                      <a:pt x="89333" y="538761"/>
                    </a:cubicBezTo>
                    <a:lnTo>
                      <a:pt x="0" y="531233"/>
                    </a:lnTo>
                    <a:close/>
                  </a:path>
                </a:pathLst>
              </a:custGeom>
              <a:solidFill>
                <a:srgbClr val="25B3E0"/>
              </a:solidFill>
              <a:ln w="8323" cap="flat">
                <a:noFill/>
                <a:prstDash val="solid"/>
                <a:miter/>
              </a:ln>
            </p:spPr>
            <p:txBody>
              <a:bodyPr rtlCol="0" anchor="ctr"/>
              <a:lstStyle/>
              <a:p>
                <a:endParaRPr lang="en-AU" sz="1285"/>
              </a:p>
            </p:txBody>
          </p:sp>
          <p:sp>
            <p:nvSpPr>
              <p:cNvPr id="277" name="Freeform: Shape 55">
                <a:extLst>
                  <a:ext uri="{FF2B5EF4-FFF2-40B4-BE49-F238E27FC236}">
                    <a16:creationId xmlns:a16="http://schemas.microsoft.com/office/drawing/2014/main" id="{E9DB0449-B1CE-B5EB-B9EB-F4892A646199}"/>
                  </a:ext>
                </a:extLst>
              </p:cNvPr>
              <p:cNvSpPr/>
              <p:nvPr/>
            </p:nvSpPr>
            <p:spPr>
              <a:xfrm>
                <a:off x="4919175" y="1194004"/>
                <a:ext cx="461388" cy="495767"/>
              </a:xfrm>
              <a:custGeom>
                <a:avLst/>
                <a:gdLst>
                  <a:gd name="connsiteX0" fmla="*/ 0 w 461388"/>
                  <a:gd name="connsiteY0" fmla="*/ 492672 h 495767"/>
                  <a:gd name="connsiteX1" fmla="*/ 89250 w 461388"/>
                  <a:gd name="connsiteY1" fmla="*/ 322119 h 495767"/>
                  <a:gd name="connsiteX2" fmla="*/ 114929 w 461388"/>
                  <a:gd name="connsiteY2" fmla="*/ 164364 h 495767"/>
                  <a:gd name="connsiteX3" fmla="*/ 142365 w 461388"/>
                  <a:gd name="connsiteY3" fmla="*/ 125970 h 495767"/>
                  <a:gd name="connsiteX4" fmla="*/ 249431 w 461388"/>
                  <a:gd name="connsiteY4" fmla="*/ 61981 h 495767"/>
                  <a:gd name="connsiteX5" fmla="*/ 371135 w 461388"/>
                  <a:gd name="connsiteY5" fmla="*/ 0 h 495767"/>
                  <a:gd name="connsiteX6" fmla="*/ 461389 w 461388"/>
                  <a:gd name="connsiteY6" fmla="*/ 76619 h 495767"/>
                  <a:gd name="connsiteX7" fmla="*/ 165033 w 461388"/>
                  <a:gd name="connsiteY7" fmla="*/ 198909 h 495767"/>
                  <a:gd name="connsiteX8" fmla="*/ 36051 w 461388"/>
                  <a:gd name="connsiteY8" fmla="*/ 495767 h 495767"/>
                  <a:gd name="connsiteX9" fmla="*/ 0 w 461388"/>
                  <a:gd name="connsiteY9" fmla="*/ 492756 h 495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1388" h="495767">
                    <a:moveTo>
                      <a:pt x="0" y="492672"/>
                    </a:moveTo>
                    <a:cubicBezTo>
                      <a:pt x="8616" y="421323"/>
                      <a:pt x="64240" y="357585"/>
                      <a:pt x="89250" y="322119"/>
                    </a:cubicBezTo>
                    <a:cubicBezTo>
                      <a:pt x="121119" y="277034"/>
                      <a:pt x="101713" y="201920"/>
                      <a:pt x="114929" y="164364"/>
                    </a:cubicBezTo>
                    <a:cubicBezTo>
                      <a:pt x="118693" y="153657"/>
                      <a:pt x="129232" y="139855"/>
                      <a:pt x="142365" y="125970"/>
                    </a:cubicBezTo>
                    <a:cubicBezTo>
                      <a:pt x="171473" y="95272"/>
                      <a:pt x="208779" y="73859"/>
                      <a:pt x="249431" y="61981"/>
                    </a:cubicBezTo>
                    <a:cubicBezTo>
                      <a:pt x="304386" y="45838"/>
                      <a:pt x="336924" y="22668"/>
                      <a:pt x="371135" y="0"/>
                    </a:cubicBezTo>
                    <a:lnTo>
                      <a:pt x="461389" y="76619"/>
                    </a:lnTo>
                    <a:lnTo>
                      <a:pt x="165033" y="198909"/>
                    </a:lnTo>
                    <a:cubicBezTo>
                      <a:pt x="153490" y="276616"/>
                      <a:pt x="98702" y="389119"/>
                      <a:pt x="36051" y="495767"/>
                    </a:cubicBezTo>
                    <a:lnTo>
                      <a:pt x="0" y="492756"/>
                    </a:lnTo>
                    <a:close/>
                  </a:path>
                </a:pathLst>
              </a:custGeom>
              <a:solidFill>
                <a:srgbClr val="25B3E0"/>
              </a:solidFill>
              <a:ln w="8323" cap="flat">
                <a:noFill/>
                <a:prstDash val="solid"/>
                <a:miter/>
              </a:ln>
            </p:spPr>
            <p:txBody>
              <a:bodyPr rtlCol="0" anchor="ctr"/>
              <a:lstStyle/>
              <a:p>
                <a:endParaRPr lang="en-AU" sz="1285"/>
              </a:p>
            </p:txBody>
          </p:sp>
          <p:sp>
            <p:nvSpPr>
              <p:cNvPr id="278" name="Freeform: Shape 56">
                <a:extLst>
                  <a:ext uri="{FF2B5EF4-FFF2-40B4-BE49-F238E27FC236}">
                    <a16:creationId xmlns:a16="http://schemas.microsoft.com/office/drawing/2014/main" id="{578EA8C8-7AA0-89E6-674E-E59A30209D15}"/>
                  </a:ext>
                </a:extLst>
              </p:cNvPr>
              <p:cNvSpPr/>
              <p:nvPr/>
            </p:nvSpPr>
            <p:spPr>
              <a:xfrm>
                <a:off x="4301352" y="1120521"/>
                <a:ext cx="296892" cy="668580"/>
              </a:xfrm>
              <a:custGeom>
                <a:avLst/>
                <a:gdLst>
                  <a:gd name="connsiteX0" fmla="*/ 8716 w 296892"/>
                  <a:gd name="connsiteY0" fmla="*/ 667701 h 668580"/>
                  <a:gd name="connsiteX1" fmla="*/ 8716 w 296892"/>
                  <a:gd name="connsiteY1" fmla="*/ 667701 h 668580"/>
                  <a:gd name="connsiteX2" fmla="*/ 1104 w 296892"/>
                  <a:gd name="connsiteY2" fmla="*/ 649383 h 668580"/>
                  <a:gd name="connsiteX3" fmla="*/ 269523 w 296892"/>
                  <a:gd name="connsiteY3" fmla="*/ 9076 h 668580"/>
                  <a:gd name="connsiteX4" fmla="*/ 288176 w 296892"/>
                  <a:gd name="connsiteY4" fmla="*/ 963 h 668580"/>
                  <a:gd name="connsiteX5" fmla="*/ 288176 w 296892"/>
                  <a:gd name="connsiteY5" fmla="*/ 963 h 668580"/>
                  <a:gd name="connsiteX6" fmla="*/ 295788 w 296892"/>
                  <a:gd name="connsiteY6" fmla="*/ 19281 h 668580"/>
                  <a:gd name="connsiteX7" fmla="*/ 27369 w 296892"/>
                  <a:gd name="connsiteY7" fmla="*/ 659504 h 668580"/>
                  <a:gd name="connsiteX8" fmla="*/ 8716 w 296892"/>
                  <a:gd name="connsiteY8" fmla="*/ 667618 h 668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6892" h="668580">
                    <a:moveTo>
                      <a:pt x="8716" y="667701"/>
                    </a:moveTo>
                    <a:lnTo>
                      <a:pt x="8716" y="667701"/>
                    </a:lnTo>
                    <a:cubicBezTo>
                      <a:pt x="1439" y="664857"/>
                      <a:pt x="-1907" y="656744"/>
                      <a:pt x="1104" y="649383"/>
                    </a:cubicBezTo>
                    <a:lnTo>
                      <a:pt x="269523" y="9076"/>
                    </a:lnTo>
                    <a:cubicBezTo>
                      <a:pt x="272618" y="1799"/>
                      <a:pt x="280899" y="-1881"/>
                      <a:pt x="288176" y="963"/>
                    </a:cubicBezTo>
                    <a:lnTo>
                      <a:pt x="288176" y="963"/>
                    </a:lnTo>
                    <a:cubicBezTo>
                      <a:pt x="295453" y="3806"/>
                      <a:pt x="298799" y="11920"/>
                      <a:pt x="295788" y="19281"/>
                    </a:cubicBezTo>
                    <a:lnTo>
                      <a:pt x="27369" y="659504"/>
                    </a:lnTo>
                    <a:cubicBezTo>
                      <a:pt x="24274" y="666781"/>
                      <a:pt x="15993" y="670462"/>
                      <a:pt x="8716" y="667618"/>
                    </a:cubicBezTo>
                    <a:close/>
                  </a:path>
                </a:pathLst>
              </a:custGeom>
              <a:solidFill>
                <a:srgbClr val="00264D"/>
              </a:solidFill>
              <a:ln w="8323" cap="flat">
                <a:noFill/>
                <a:prstDash val="solid"/>
                <a:miter/>
              </a:ln>
            </p:spPr>
            <p:txBody>
              <a:bodyPr rtlCol="0" anchor="ctr"/>
              <a:lstStyle/>
              <a:p>
                <a:endParaRPr lang="en-AU" sz="1285"/>
              </a:p>
            </p:txBody>
          </p:sp>
          <p:sp>
            <p:nvSpPr>
              <p:cNvPr id="279" name="Freeform: Shape 57">
                <a:extLst>
                  <a:ext uri="{FF2B5EF4-FFF2-40B4-BE49-F238E27FC236}">
                    <a16:creationId xmlns:a16="http://schemas.microsoft.com/office/drawing/2014/main" id="{19169A1B-B355-6F6E-F883-DCD0E79153BF}"/>
                  </a:ext>
                </a:extLst>
              </p:cNvPr>
              <p:cNvSpPr/>
              <p:nvPr/>
            </p:nvSpPr>
            <p:spPr>
              <a:xfrm>
                <a:off x="5271338" y="542907"/>
                <a:ext cx="33876" cy="76133"/>
              </a:xfrm>
              <a:custGeom>
                <a:avLst/>
                <a:gdLst>
                  <a:gd name="connsiteX0" fmla="*/ 24493 w 33876"/>
                  <a:gd name="connsiteY0" fmla="*/ 0 h 76133"/>
                  <a:gd name="connsiteX1" fmla="*/ 14204 w 33876"/>
                  <a:gd name="connsiteY1" fmla="*/ 65662 h 76133"/>
                  <a:gd name="connsiteX2" fmla="*/ 24493 w 33876"/>
                  <a:gd name="connsiteY2" fmla="*/ 0 h 76133"/>
                  <a:gd name="connsiteX3" fmla="*/ 24493 w 33876"/>
                  <a:gd name="connsiteY3" fmla="*/ 0 h 76133"/>
                </a:gdLst>
                <a:ahLst/>
                <a:cxnLst>
                  <a:cxn ang="0">
                    <a:pos x="connsiteX0" y="connsiteY0"/>
                  </a:cxn>
                  <a:cxn ang="0">
                    <a:pos x="connsiteX1" y="connsiteY1"/>
                  </a:cxn>
                  <a:cxn ang="0">
                    <a:pos x="connsiteX2" y="connsiteY2"/>
                  </a:cxn>
                  <a:cxn ang="0">
                    <a:pos x="connsiteX3" y="connsiteY3"/>
                  </a:cxn>
                </a:cxnLst>
                <a:rect l="l" t="t" r="r" b="b"/>
                <a:pathLst>
                  <a:path w="33876" h="76133">
                    <a:moveTo>
                      <a:pt x="24493" y="0"/>
                    </a:moveTo>
                    <a:cubicBezTo>
                      <a:pt x="24493" y="0"/>
                      <a:pt x="-22934" y="21413"/>
                      <a:pt x="14204" y="65662"/>
                    </a:cubicBezTo>
                    <a:cubicBezTo>
                      <a:pt x="51343" y="109827"/>
                      <a:pt x="24493" y="0"/>
                      <a:pt x="24493" y="0"/>
                    </a:cubicBezTo>
                    <a:lnTo>
                      <a:pt x="24493" y="0"/>
                    </a:lnTo>
                    <a:close/>
                  </a:path>
                </a:pathLst>
              </a:custGeom>
              <a:solidFill>
                <a:srgbClr val="00264D"/>
              </a:solidFill>
              <a:ln w="8323" cap="flat">
                <a:noFill/>
                <a:prstDash val="solid"/>
                <a:miter/>
              </a:ln>
            </p:spPr>
            <p:txBody>
              <a:bodyPr rtlCol="0" anchor="ctr"/>
              <a:lstStyle/>
              <a:p>
                <a:endParaRPr lang="en-AU" sz="1285"/>
              </a:p>
            </p:txBody>
          </p:sp>
          <p:sp>
            <p:nvSpPr>
              <p:cNvPr id="280" name="Freeform: Shape 58">
                <a:extLst>
                  <a:ext uri="{FF2B5EF4-FFF2-40B4-BE49-F238E27FC236}">
                    <a16:creationId xmlns:a16="http://schemas.microsoft.com/office/drawing/2014/main" id="{A40643E3-B28D-F859-9BA7-6FE4038C121D}"/>
                  </a:ext>
                </a:extLst>
              </p:cNvPr>
              <p:cNvSpPr/>
              <p:nvPr/>
            </p:nvSpPr>
            <p:spPr>
              <a:xfrm>
                <a:off x="5280691" y="703127"/>
                <a:ext cx="195646" cy="119574"/>
              </a:xfrm>
              <a:custGeom>
                <a:avLst/>
                <a:gdLst>
                  <a:gd name="connsiteX0" fmla="*/ 175739 w 195646"/>
                  <a:gd name="connsiteY0" fmla="*/ 47806 h 119574"/>
                  <a:gd name="connsiteX1" fmla="*/ 148805 w 195646"/>
                  <a:gd name="connsiteY1" fmla="*/ 7991 h 119574"/>
                  <a:gd name="connsiteX2" fmla="*/ 89668 w 195646"/>
                  <a:gd name="connsiteY2" fmla="*/ 2805 h 119574"/>
                  <a:gd name="connsiteX3" fmla="*/ 19740 w 195646"/>
                  <a:gd name="connsiteY3" fmla="*/ 23047 h 119574"/>
                  <a:gd name="connsiteX4" fmla="*/ 0 w 195646"/>
                  <a:gd name="connsiteY4" fmla="*/ 88291 h 119574"/>
                  <a:gd name="connsiteX5" fmla="*/ 65913 w 195646"/>
                  <a:gd name="connsiteY5" fmla="*/ 119574 h 119574"/>
                  <a:gd name="connsiteX6" fmla="*/ 195647 w 195646"/>
                  <a:gd name="connsiteY6" fmla="*/ 22462 h 119574"/>
                  <a:gd name="connsiteX7" fmla="*/ 175656 w 195646"/>
                  <a:gd name="connsiteY7" fmla="*/ 47806 h 119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5646" h="119574">
                    <a:moveTo>
                      <a:pt x="175739" y="47806"/>
                    </a:moveTo>
                    <a:cubicBezTo>
                      <a:pt x="175739" y="47806"/>
                      <a:pt x="175237" y="21123"/>
                      <a:pt x="148805" y="7991"/>
                    </a:cubicBezTo>
                    <a:cubicBezTo>
                      <a:pt x="136091" y="1717"/>
                      <a:pt x="115849" y="-3385"/>
                      <a:pt x="89668" y="2805"/>
                    </a:cubicBezTo>
                    <a:cubicBezTo>
                      <a:pt x="37390" y="15017"/>
                      <a:pt x="19740" y="23047"/>
                      <a:pt x="19740" y="23047"/>
                    </a:cubicBezTo>
                    <a:lnTo>
                      <a:pt x="0" y="88291"/>
                    </a:lnTo>
                    <a:lnTo>
                      <a:pt x="65913" y="119574"/>
                    </a:lnTo>
                    <a:lnTo>
                      <a:pt x="195647" y="22462"/>
                    </a:lnTo>
                    <a:lnTo>
                      <a:pt x="175656" y="47806"/>
                    </a:lnTo>
                    <a:close/>
                  </a:path>
                </a:pathLst>
              </a:custGeom>
              <a:solidFill>
                <a:srgbClr val="F8981D"/>
              </a:solidFill>
              <a:ln w="8323" cap="flat">
                <a:noFill/>
                <a:prstDash val="solid"/>
                <a:miter/>
              </a:ln>
            </p:spPr>
            <p:txBody>
              <a:bodyPr rtlCol="0" anchor="ctr"/>
              <a:lstStyle/>
              <a:p>
                <a:endParaRPr lang="en-AU" sz="1285"/>
              </a:p>
            </p:txBody>
          </p:sp>
          <p:sp>
            <p:nvSpPr>
              <p:cNvPr id="281" name="Freeform: Shape 59">
                <a:extLst>
                  <a:ext uri="{FF2B5EF4-FFF2-40B4-BE49-F238E27FC236}">
                    <a16:creationId xmlns:a16="http://schemas.microsoft.com/office/drawing/2014/main" id="{997570C3-EA0E-8439-0EA0-DC72EE0AB922}"/>
                  </a:ext>
                </a:extLst>
              </p:cNvPr>
              <p:cNvSpPr/>
              <p:nvPr/>
            </p:nvSpPr>
            <p:spPr>
              <a:xfrm>
                <a:off x="5285004" y="525497"/>
                <a:ext cx="117356" cy="153216"/>
              </a:xfrm>
              <a:custGeom>
                <a:avLst/>
                <a:gdLst>
                  <a:gd name="connsiteX0" fmla="*/ 2044 w 117356"/>
                  <a:gd name="connsiteY0" fmla="*/ 55218 h 153216"/>
                  <a:gd name="connsiteX1" fmla="*/ 21784 w 117356"/>
                  <a:gd name="connsiteY1" fmla="*/ 14148 h 153216"/>
                  <a:gd name="connsiteX2" fmla="*/ 65196 w 117356"/>
                  <a:gd name="connsiteY2" fmla="*/ 262 h 153216"/>
                  <a:gd name="connsiteX3" fmla="*/ 65196 w 117356"/>
                  <a:gd name="connsiteY3" fmla="*/ 262 h 153216"/>
                  <a:gd name="connsiteX4" fmla="*/ 117307 w 117356"/>
                  <a:gd name="connsiteY4" fmla="*/ 60153 h 153216"/>
                  <a:gd name="connsiteX5" fmla="*/ 115132 w 117356"/>
                  <a:gd name="connsiteY5" fmla="*/ 113769 h 153216"/>
                  <a:gd name="connsiteX6" fmla="*/ 101080 w 117356"/>
                  <a:gd name="connsiteY6" fmla="*/ 143129 h 153216"/>
                  <a:gd name="connsiteX7" fmla="*/ 70047 w 117356"/>
                  <a:gd name="connsiteY7" fmla="*/ 152999 h 153216"/>
                  <a:gd name="connsiteX8" fmla="*/ 38262 w 117356"/>
                  <a:gd name="connsiteY8" fmla="*/ 149821 h 153216"/>
                  <a:gd name="connsiteX9" fmla="*/ 36 w 117356"/>
                  <a:gd name="connsiteY9" fmla="*/ 105823 h 153216"/>
                  <a:gd name="connsiteX10" fmla="*/ 2127 w 117356"/>
                  <a:gd name="connsiteY10" fmla="*/ 55134 h 153216"/>
                  <a:gd name="connsiteX11" fmla="*/ 2127 w 117356"/>
                  <a:gd name="connsiteY11" fmla="*/ 55134 h 153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356" h="153216">
                    <a:moveTo>
                      <a:pt x="2044" y="55218"/>
                    </a:moveTo>
                    <a:cubicBezTo>
                      <a:pt x="2713" y="39409"/>
                      <a:pt x="9823" y="24520"/>
                      <a:pt x="21784" y="14148"/>
                    </a:cubicBezTo>
                    <a:cubicBezTo>
                      <a:pt x="33745" y="3776"/>
                      <a:pt x="49471" y="-1243"/>
                      <a:pt x="65196" y="262"/>
                    </a:cubicBezTo>
                    <a:lnTo>
                      <a:pt x="65196" y="262"/>
                    </a:lnTo>
                    <a:cubicBezTo>
                      <a:pt x="95727" y="3274"/>
                      <a:pt x="118562" y="29538"/>
                      <a:pt x="117307" y="60153"/>
                    </a:cubicBezTo>
                    <a:cubicBezTo>
                      <a:pt x="116554" y="77802"/>
                      <a:pt x="115802" y="97040"/>
                      <a:pt x="115132" y="113769"/>
                    </a:cubicBezTo>
                    <a:cubicBezTo>
                      <a:pt x="114714" y="125062"/>
                      <a:pt x="109612" y="135685"/>
                      <a:pt x="101080" y="143129"/>
                    </a:cubicBezTo>
                    <a:cubicBezTo>
                      <a:pt x="92548" y="150574"/>
                      <a:pt x="81340" y="154170"/>
                      <a:pt x="70047" y="152999"/>
                    </a:cubicBezTo>
                    <a:cubicBezTo>
                      <a:pt x="59592" y="151995"/>
                      <a:pt x="48551" y="150908"/>
                      <a:pt x="38262" y="149821"/>
                    </a:cubicBezTo>
                    <a:cubicBezTo>
                      <a:pt x="15845" y="147646"/>
                      <a:pt x="-884" y="128324"/>
                      <a:pt x="36" y="105823"/>
                    </a:cubicBezTo>
                    <a:cubicBezTo>
                      <a:pt x="705" y="90265"/>
                      <a:pt x="1374" y="72198"/>
                      <a:pt x="2127" y="55134"/>
                    </a:cubicBezTo>
                    <a:lnTo>
                      <a:pt x="2127" y="55134"/>
                    </a:lnTo>
                    <a:close/>
                  </a:path>
                </a:pathLst>
              </a:custGeom>
              <a:solidFill>
                <a:srgbClr val="FFCFA4"/>
              </a:solidFill>
              <a:ln w="8323" cap="flat">
                <a:noFill/>
                <a:prstDash val="solid"/>
                <a:miter/>
              </a:ln>
            </p:spPr>
            <p:txBody>
              <a:bodyPr rtlCol="0" anchor="ctr"/>
              <a:lstStyle/>
              <a:p>
                <a:endParaRPr lang="en-AU" sz="1285"/>
              </a:p>
            </p:txBody>
          </p:sp>
          <p:sp>
            <p:nvSpPr>
              <p:cNvPr id="282" name="Freeform: Shape 60">
                <a:extLst>
                  <a:ext uri="{FF2B5EF4-FFF2-40B4-BE49-F238E27FC236}">
                    <a16:creationId xmlns:a16="http://schemas.microsoft.com/office/drawing/2014/main" id="{0E500AF8-29B4-B487-7C87-8B12CEA22926}"/>
                  </a:ext>
                </a:extLst>
              </p:cNvPr>
              <p:cNvSpPr/>
              <p:nvPr/>
            </p:nvSpPr>
            <p:spPr>
              <a:xfrm>
                <a:off x="5314316" y="637343"/>
                <a:ext cx="116518" cy="137011"/>
              </a:xfrm>
              <a:custGeom>
                <a:avLst/>
                <a:gdLst>
                  <a:gd name="connsiteX0" fmla="*/ 116518 w 116518"/>
                  <a:gd name="connsiteY0" fmla="*/ 107401 h 137011"/>
                  <a:gd name="connsiteX1" fmla="*/ 75197 w 116518"/>
                  <a:gd name="connsiteY1" fmla="*/ 0 h 137011"/>
                  <a:gd name="connsiteX2" fmla="*/ 0 w 116518"/>
                  <a:gd name="connsiteY2" fmla="*/ 33542 h 137011"/>
                  <a:gd name="connsiteX3" fmla="*/ 20828 w 116518"/>
                  <a:gd name="connsiteY3" fmla="*/ 137011 h 137011"/>
                  <a:gd name="connsiteX4" fmla="*/ 116518 w 116518"/>
                  <a:gd name="connsiteY4" fmla="*/ 107401 h 137011"/>
                  <a:gd name="connsiteX5" fmla="*/ 116518 w 116518"/>
                  <a:gd name="connsiteY5" fmla="*/ 107401 h 137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18" h="137011">
                    <a:moveTo>
                      <a:pt x="116518" y="107401"/>
                    </a:moveTo>
                    <a:lnTo>
                      <a:pt x="75197" y="0"/>
                    </a:lnTo>
                    <a:lnTo>
                      <a:pt x="0" y="33542"/>
                    </a:lnTo>
                    <a:lnTo>
                      <a:pt x="20828" y="137011"/>
                    </a:lnTo>
                    <a:lnTo>
                      <a:pt x="116518" y="107401"/>
                    </a:lnTo>
                    <a:lnTo>
                      <a:pt x="116518" y="107401"/>
                    </a:lnTo>
                    <a:close/>
                  </a:path>
                </a:pathLst>
              </a:custGeom>
              <a:solidFill>
                <a:srgbClr val="FFCFA4"/>
              </a:solidFill>
              <a:ln w="8323" cap="flat">
                <a:noFill/>
                <a:prstDash val="solid"/>
                <a:miter/>
              </a:ln>
            </p:spPr>
            <p:txBody>
              <a:bodyPr rtlCol="0" anchor="ctr"/>
              <a:lstStyle/>
              <a:p>
                <a:endParaRPr lang="en-AU" sz="1285"/>
              </a:p>
            </p:txBody>
          </p:sp>
          <p:sp>
            <p:nvSpPr>
              <p:cNvPr id="283" name="Freeform: Shape 61">
                <a:extLst>
                  <a:ext uri="{FF2B5EF4-FFF2-40B4-BE49-F238E27FC236}">
                    <a16:creationId xmlns:a16="http://schemas.microsoft.com/office/drawing/2014/main" id="{CC23CB83-A134-58BC-7B4D-E44A6E86A283}"/>
                  </a:ext>
                </a:extLst>
              </p:cNvPr>
              <p:cNvSpPr/>
              <p:nvPr/>
            </p:nvSpPr>
            <p:spPr>
              <a:xfrm>
                <a:off x="5286556" y="511408"/>
                <a:ext cx="140091" cy="116315"/>
              </a:xfrm>
              <a:custGeom>
                <a:avLst/>
                <a:gdLst>
                  <a:gd name="connsiteX0" fmla="*/ 82548 w 140091"/>
                  <a:gd name="connsiteY0" fmla="*/ 62532 h 116315"/>
                  <a:gd name="connsiteX1" fmla="*/ 116508 w 140091"/>
                  <a:gd name="connsiteY1" fmla="*/ 116316 h 116315"/>
                  <a:gd name="connsiteX2" fmla="*/ 139928 w 140091"/>
                  <a:gd name="connsiteY2" fmla="*/ 44548 h 116315"/>
                  <a:gd name="connsiteX3" fmla="*/ 17137 w 140091"/>
                  <a:gd name="connsiteY3" fmla="*/ 9584 h 116315"/>
                  <a:gd name="connsiteX4" fmla="*/ 82631 w 140091"/>
                  <a:gd name="connsiteY4" fmla="*/ 62532 h 116315"/>
                  <a:gd name="connsiteX5" fmla="*/ 82631 w 140091"/>
                  <a:gd name="connsiteY5" fmla="*/ 62532 h 116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091" h="116315">
                    <a:moveTo>
                      <a:pt x="82548" y="62532"/>
                    </a:moveTo>
                    <a:cubicBezTo>
                      <a:pt x="82548" y="62532"/>
                      <a:pt x="75187" y="115145"/>
                      <a:pt x="116508" y="116316"/>
                    </a:cubicBezTo>
                    <a:cubicBezTo>
                      <a:pt x="116508" y="116316"/>
                      <a:pt x="137503" y="68889"/>
                      <a:pt x="139928" y="44548"/>
                    </a:cubicBezTo>
                    <a:cubicBezTo>
                      <a:pt x="144445" y="-704"/>
                      <a:pt x="53774" y="-9738"/>
                      <a:pt x="17137" y="9584"/>
                    </a:cubicBezTo>
                    <a:cubicBezTo>
                      <a:pt x="-19584" y="28822"/>
                      <a:pt x="2917" y="63619"/>
                      <a:pt x="82631" y="62532"/>
                    </a:cubicBezTo>
                    <a:lnTo>
                      <a:pt x="82631" y="62532"/>
                    </a:lnTo>
                    <a:close/>
                  </a:path>
                </a:pathLst>
              </a:custGeom>
              <a:solidFill>
                <a:srgbClr val="00264D"/>
              </a:solidFill>
              <a:ln w="8323" cap="flat">
                <a:noFill/>
                <a:prstDash val="solid"/>
                <a:miter/>
              </a:ln>
            </p:spPr>
            <p:txBody>
              <a:bodyPr rtlCol="0" anchor="ctr"/>
              <a:lstStyle/>
              <a:p>
                <a:endParaRPr lang="en-AU" sz="1285"/>
              </a:p>
            </p:txBody>
          </p:sp>
          <p:sp>
            <p:nvSpPr>
              <p:cNvPr id="284" name="Freeform: Shape 62">
                <a:extLst>
                  <a:ext uri="{FF2B5EF4-FFF2-40B4-BE49-F238E27FC236}">
                    <a16:creationId xmlns:a16="http://schemas.microsoft.com/office/drawing/2014/main" id="{941A6109-8A8B-A323-4390-EDA7252F2E0F}"/>
                  </a:ext>
                </a:extLst>
              </p:cNvPr>
              <p:cNvSpPr/>
              <p:nvPr/>
            </p:nvSpPr>
            <p:spPr>
              <a:xfrm>
                <a:off x="5257899" y="715524"/>
                <a:ext cx="281205" cy="411497"/>
              </a:xfrm>
              <a:custGeom>
                <a:avLst/>
                <a:gdLst>
                  <a:gd name="connsiteX0" fmla="*/ 67375 w 281205"/>
                  <a:gd name="connsiteY0" fmla="*/ 9981 h 411497"/>
                  <a:gd name="connsiteX1" fmla="*/ 161727 w 281205"/>
                  <a:gd name="connsiteY1" fmla="*/ 195 h 411497"/>
                  <a:gd name="connsiteX2" fmla="*/ 193011 w 281205"/>
                  <a:gd name="connsiteY2" fmla="*/ 15836 h 411497"/>
                  <a:gd name="connsiteX3" fmla="*/ 261684 w 281205"/>
                  <a:gd name="connsiteY3" fmla="*/ 263427 h 411497"/>
                  <a:gd name="connsiteX4" fmla="*/ 277409 w 281205"/>
                  <a:gd name="connsiteY4" fmla="*/ 399853 h 411497"/>
                  <a:gd name="connsiteX5" fmla="*/ 224043 w 281205"/>
                  <a:gd name="connsiteY5" fmla="*/ 403032 h 411497"/>
                  <a:gd name="connsiteX6" fmla="*/ 15431 w 281205"/>
                  <a:gd name="connsiteY6" fmla="*/ 397511 h 411497"/>
                  <a:gd name="connsiteX7" fmla="*/ 6147 w 281205"/>
                  <a:gd name="connsiteY7" fmla="*/ 303159 h 411497"/>
                  <a:gd name="connsiteX8" fmla="*/ 25552 w 281205"/>
                  <a:gd name="connsiteY8" fmla="*/ 32231 h 411497"/>
                  <a:gd name="connsiteX9" fmla="*/ 67291 w 281205"/>
                  <a:gd name="connsiteY9" fmla="*/ 9898 h 411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1205" h="411497">
                    <a:moveTo>
                      <a:pt x="67375" y="9981"/>
                    </a:moveTo>
                    <a:cubicBezTo>
                      <a:pt x="92302" y="47622"/>
                      <a:pt x="152024" y="13494"/>
                      <a:pt x="161727" y="195"/>
                    </a:cubicBezTo>
                    <a:cubicBezTo>
                      <a:pt x="163233" y="-1896"/>
                      <a:pt x="189581" y="13494"/>
                      <a:pt x="193011" y="15836"/>
                    </a:cubicBezTo>
                    <a:cubicBezTo>
                      <a:pt x="245456" y="52055"/>
                      <a:pt x="252315" y="207468"/>
                      <a:pt x="261684" y="263427"/>
                    </a:cubicBezTo>
                    <a:cubicBezTo>
                      <a:pt x="266033" y="289441"/>
                      <a:pt x="290458" y="377102"/>
                      <a:pt x="277409" y="399853"/>
                    </a:cubicBezTo>
                    <a:cubicBezTo>
                      <a:pt x="273060" y="407381"/>
                      <a:pt x="232157" y="401610"/>
                      <a:pt x="224043" y="403032"/>
                    </a:cubicBezTo>
                    <a:cubicBezTo>
                      <a:pt x="189832" y="409138"/>
                      <a:pt x="36510" y="421016"/>
                      <a:pt x="15431" y="397511"/>
                    </a:cubicBezTo>
                    <a:cubicBezTo>
                      <a:pt x="-5480" y="374174"/>
                      <a:pt x="10162" y="330762"/>
                      <a:pt x="6147" y="303159"/>
                    </a:cubicBezTo>
                    <a:cubicBezTo>
                      <a:pt x="-15099" y="158118"/>
                      <a:pt x="25552" y="32231"/>
                      <a:pt x="25552" y="32231"/>
                    </a:cubicBezTo>
                    <a:lnTo>
                      <a:pt x="67291" y="9898"/>
                    </a:lnTo>
                    <a:close/>
                  </a:path>
                </a:pathLst>
              </a:custGeom>
              <a:solidFill>
                <a:srgbClr val="FFFFFF"/>
              </a:solidFill>
              <a:ln w="8323" cap="flat">
                <a:noFill/>
                <a:prstDash val="solid"/>
                <a:miter/>
              </a:ln>
            </p:spPr>
            <p:txBody>
              <a:bodyPr rtlCol="0" anchor="ctr"/>
              <a:lstStyle/>
              <a:p>
                <a:endParaRPr lang="en-AU" sz="1285"/>
              </a:p>
            </p:txBody>
          </p:sp>
          <p:sp>
            <p:nvSpPr>
              <p:cNvPr id="285" name="Freeform: Shape 63">
                <a:extLst>
                  <a:ext uri="{FF2B5EF4-FFF2-40B4-BE49-F238E27FC236}">
                    <a16:creationId xmlns:a16="http://schemas.microsoft.com/office/drawing/2014/main" id="{887F38F3-0FE7-0383-6ED4-B963FA3057B7}"/>
                  </a:ext>
                </a:extLst>
              </p:cNvPr>
              <p:cNvSpPr/>
              <p:nvPr/>
            </p:nvSpPr>
            <p:spPr>
              <a:xfrm>
                <a:off x="5220983" y="870130"/>
                <a:ext cx="318205" cy="317294"/>
              </a:xfrm>
              <a:custGeom>
                <a:avLst/>
                <a:gdLst>
                  <a:gd name="connsiteX0" fmla="*/ 47579 w 318205"/>
                  <a:gd name="connsiteY0" fmla="*/ 60140 h 317294"/>
                  <a:gd name="connsiteX1" fmla="*/ 273840 w 318205"/>
                  <a:gd name="connsiteY1" fmla="*/ 16226 h 317294"/>
                  <a:gd name="connsiteX2" fmla="*/ 298683 w 318205"/>
                  <a:gd name="connsiteY2" fmla="*/ 108906 h 317294"/>
                  <a:gd name="connsiteX3" fmla="*/ 314409 w 318205"/>
                  <a:gd name="connsiteY3" fmla="*/ 245332 h 317294"/>
                  <a:gd name="connsiteX4" fmla="*/ 284380 w 318205"/>
                  <a:gd name="connsiteY4" fmla="*/ 314005 h 317294"/>
                  <a:gd name="connsiteX5" fmla="*/ 1491 w 318205"/>
                  <a:gd name="connsiteY5" fmla="*/ 293428 h 317294"/>
                  <a:gd name="connsiteX6" fmla="*/ 43146 w 318205"/>
                  <a:gd name="connsiteY6" fmla="*/ 148637 h 317294"/>
                  <a:gd name="connsiteX7" fmla="*/ 47579 w 318205"/>
                  <a:gd name="connsiteY7" fmla="*/ 60057 h 317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8205" h="317294">
                    <a:moveTo>
                      <a:pt x="47579" y="60140"/>
                    </a:moveTo>
                    <a:cubicBezTo>
                      <a:pt x="77357" y="139520"/>
                      <a:pt x="299018" y="54285"/>
                      <a:pt x="273840" y="16226"/>
                    </a:cubicBezTo>
                    <a:cubicBezTo>
                      <a:pt x="238709" y="-36972"/>
                      <a:pt x="289315" y="52947"/>
                      <a:pt x="298683" y="108906"/>
                    </a:cubicBezTo>
                    <a:cubicBezTo>
                      <a:pt x="303033" y="134919"/>
                      <a:pt x="327457" y="222580"/>
                      <a:pt x="314409" y="245332"/>
                    </a:cubicBezTo>
                    <a:cubicBezTo>
                      <a:pt x="310059" y="252860"/>
                      <a:pt x="292577" y="313670"/>
                      <a:pt x="284380" y="314005"/>
                    </a:cubicBezTo>
                    <a:cubicBezTo>
                      <a:pt x="175892" y="317936"/>
                      <a:pt x="8935" y="324042"/>
                      <a:pt x="1491" y="293428"/>
                    </a:cubicBezTo>
                    <a:cubicBezTo>
                      <a:pt x="-9049" y="250267"/>
                      <a:pt x="39633" y="176324"/>
                      <a:pt x="43146" y="148637"/>
                    </a:cubicBezTo>
                    <a:cubicBezTo>
                      <a:pt x="52347" y="76869"/>
                      <a:pt x="47579" y="60057"/>
                      <a:pt x="47579" y="60057"/>
                    </a:cubicBezTo>
                    <a:close/>
                  </a:path>
                </a:pathLst>
              </a:custGeom>
              <a:solidFill>
                <a:srgbClr val="E8E8E8"/>
              </a:solidFill>
              <a:ln w="8323" cap="flat">
                <a:noFill/>
                <a:prstDash val="solid"/>
                <a:miter/>
              </a:ln>
            </p:spPr>
            <p:txBody>
              <a:bodyPr rtlCol="0" anchor="ctr"/>
              <a:lstStyle/>
              <a:p>
                <a:endParaRPr lang="en-AU" sz="1285"/>
              </a:p>
            </p:txBody>
          </p:sp>
          <p:sp>
            <p:nvSpPr>
              <p:cNvPr id="286" name="Freeform: Shape 64">
                <a:extLst>
                  <a:ext uri="{FF2B5EF4-FFF2-40B4-BE49-F238E27FC236}">
                    <a16:creationId xmlns:a16="http://schemas.microsoft.com/office/drawing/2014/main" id="{1CEA7336-5EBE-D6D7-63CD-CA58EF7485EF}"/>
                  </a:ext>
                </a:extLst>
              </p:cNvPr>
              <p:cNvSpPr/>
              <p:nvPr/>
            </p:nvSpPr>
            <p:spPr>
              <a:xfrm>
                <a:off x="5383462" y="605462"/>
                <a:ext cx="28497" cy="35407"/>
              </a:xfrm>
              <a:custGeom>
                <a:avLst/>
                <a:gdLst>
                  <a:gd name="connsiteX0" fmla="*/ 18682 w 28497"/>
                  <a:gd name="connsiteY0" fmla="*/ 347 h 35407"/>
                  <a:gd name="connsiteX1" fmla="*/ 698 w 28497"/>
                  <a:gd name="connsiteY1" fmla="*/ 14232 h 35407"/>
                  <a:gd name="connsiteX2" fmla="*/ 9816 w 28497"/>
                  <a:gd name="connsiteY2" fmla="*/ 35060 h 35407"/>
                  <a:gd name="connsiteX3" fmla="*/ 27800 w 28497"/>
                  <a:gd name="connsiteY3" fmla="*/ 21175 h 35407"/>
                  <a:gd name="connsiteX4" fmla="*/ 18682 w 28497"/>
                  <a:gd name="connsiteY4" fmla="*/ 347 h 35407"/>
                  <a:gd name="connsiteX5" fmla="*/ 18682 w 28497"/>
                  <a:gd name="connsiteY5" fmla="*/ 347 h 35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497" h="35407">
                    <a:moveTo>
                      <a:pt x="18682" y="347"/>
                    </a:moveTo>
                    <a:cubicBezTo>
                      <a:pt x="11154" y="-1577"/>
                      <a:pt x="3124" y="4697"/>
                      <a:pt x="698" y="14232"/>
                    </a:cubicBezTo>
                    <a:cubicBezTo>
                      <a:pt x="-1727" y="23768"/>
                      <a:pt x="2371" y="33136"/>
                      <a:pt x="9816" y="35060"/>
                    </a:cubicBezTo>
                    <a:cubicBezTo>
                      <a:pt x="17344" y="36984"/>
                      <a:pt x="25374" y="30710"/>
                      <a:pt x="27800" y="21175"/>
                    </a:cubicBezTo>
                    <a:cubicBezTo>
                      <a:pt x="30225" y="11639"/>
                      <a:pt x="26127" y="2271"/>
                      <a:pt x="18682" y="347"/>
                    </a:cubicBezTo>
                    <a:lnTo>
                      <a:pt x="18682" y="347"/>
                    </a:lnTo>
                    <a:close/>
                  </a:path>
                </a:pathLst>
              </a:custGeom>
              <a:solidFill>
                <a:srgbClr val="FFCFA4"/>
              </a:solidFill>
              <a:ln w="8323" cap="flat">
                <a:noFill/>
                <a:prstDash val="solid"/>
                <a:miter/>
              </a:ln>
            </p:spPr>
            <p:txBody>
              <a:bodyPr rtlCol="0" anchor="ctr"/>
              <a:lstStyle/>
              <a:p>
                <a:endParaRPr lang="en-AU" sz="1285"/>
              </a:p>
            </p:txBody>
          </p:sp>
          <p:sp>
            <p:nvSpPr>
              <p:cNvPr id="287" name="Freeform: Shape 65">
                <a:extLst>
                  <a:ext uri="{FF2B5EF4-FFF2-40B4-BE49-F238E27FC236}">
                    <a16:creationId xmlns:a16="http://schemas.microsoft.com/office/drawing/2014/main" id="{9017664C-EDE3-0048-6BF6-ABA936C48054}"/>
                  </a:ext>
                </a:extLst>
              </p:cNvPr>
              <p:cNvSpPr/>
              <p:nvPr/>
            </p:nvSpPr>
            <p:spPr>
              <a:xfrm>
                <a:off x="5281672" y="604638"/>
                <a:ext cx="102237" cy="102015"/>
              </a:xfrm>
              <a:custGeom>
                <a:avLst/>
                <a:gdLst>
                  <a:gd name="connsiteX0" fmla="*/ 3201 w 102237"/>
                  <a:gd name="connsiteY0" fmla="*/ 26850 h 102015"/>
                  <a:gd name="connsiteX1" fmla="*/ 34652 w 102237"/>
                  <a:gd name="connsiteY1" fmla="*/ 101546 h 102015"/>
                  <a:gd name="connsiteX2" fmla="*/ 102237 w 102237"/>
                  <a:gd name="connsiteY2" fmla="*/ 0 h 102015"/>
                  <a:gd name="connsiteX3" fmla="*/ 57487 w 102237"/>
                  <a:gd name="connsiteY3" fmla="*/ 53533 h 102015"/>
                  <a:gd name="connsiteX4" fmla="*/ 3201 w 102237"/>
                  <a:gd name="connsiteY4" fmla="*/ 26767 h 102015"/>
                  <a:gd name="connsiteX5" fmla="*/ 3201 w 102237"/>
                  <a:gd name="connsiteY5" fmla="*/ 26767 h 102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237" h="102015">
                    <a:moveTo>
                      <a:pt x="3201" y="26850"/>
                    </a:moveTo>
                    <a:cubicBezTo>
                      <a:pt x="524" y="22166"/>
                      <a:pt x="-10768" y="97698"/>
                      <a:pt x="34652" y="101546"/>
                    </a:cubicBezTo>
                    <a:cubicBezTo>
                      <a:pt x="80071" y="105393"/>
                      <a:pt x="99143" y="86824"/>
                      <a:pt x="102237" y="0"/>
                    </a:cubicBezTo>
                    <a:cubicBezTo>
                      <a:pt x="102237" y="0"/>
                      <a:pt x="84003" y="52780"/>
                      <a:pt x="57487" y="53533"/>
                    </a:cubicBezTo>
                    <a:cubicBezTo>
                      <a:pt x="2030" y="55206"/>
                      <a:pt x="6380" y="32454"/>
                      <a:pt x="3201" y="26767"/>
                    </a:cubicBezTo>
                    <a:lnTo>
                      <a:pt x="3201" y="26767"/>
                    </a:lnTo>
                    <a:close/>
                  </a:path>
                </a:pathLst>
              </a:custGeom>
              <a:solidFill>
                <a:srgbClr val="00264D"/>
              </a:solidFill>
              <a:ln w="8323" cap="flat">
                <a:noFill/>
                <a:prstDash val="solid"/>
                <a:miter/>
              </a:ln>
            </p:spPr>
            <p:txBody>
              <a:bodyPr rtlCol="0" anchor="ctr"/>
              <a:lstStyle/>
              <a:p>
                <a:endParaRPr lang="en-AU" sz="1285"/>
              </a:p>
            </p:txBody>
          </p:sp>
          <p:sp>
            <p:nvSpPr>
              <p:cNvPr id="288" name="Freeform: Shape 66">
                <a:extLst>
                  <a:ext uri="{FF2B5EF4-FFF2-40B4-BE49-F238E27FC236}">
                    <a16:creationId xmlns:a16="http://schemas.microsoft.com/office/drawing/2014/main" id="{26AC7793-8DEC-4C91-1622-D6C99B1CC8F2}"/>
                  </a:ext>
                </a:extLst>
              </p:cNvPr>
              <p:cNvSpPr/>
              <p:nvPr/>
            </p:nvSpPr>
            <p:spPr>
              <a:xfrm>
                <a:off x="5124357" y="1207471"/>
                <a:ext cx="351143" cy="500702"/>
              </a:xfrm>
              <a:custGeom>
                <a:avLst/>
                <a:gdLst>
                  <a:gd name="connsiteX0" fmla="*/ 351060 w 351143"/>
                  <a:gd name="connsiteY0" fmla="*/ 46005 h 500702"/>
                  <a:gd name="connsiteX1" fmla="*/ 328225 w 351143"/>
                  <a:gd name="connsiteY1" fmla="*/ 11041 h 500702"/>
                  <a:gd name="connsiteX2" fmla="*/ 174401 w 351143"/>
                  <a:gd name="connsiteY2" fmla="*/ 0 h 500702"/>
                  <a:gd name="connsiteX3" fmla="*/ 60727 w 351143"/>
                  <a:gd name="connsiteY3" fmla="*/ 53951 h 500702"/>
                  <a:gd name="connsiteX4" fmla="*/ 5102 w 351143"/>
                  <a:gd name="connsiteY4" fmla="*/ 142783 h 500702"/>
                  <a:gd name="connsiteX5" fmla="*/ 5855 w 351143"/>
                  <a:gd name="connsiteY5" fmla="*/ 237721 h 500702"/>
                  <a:gd name="connsiteX6" fmla="*/ 6106 w 351143"/>
                  <a:gd name="connsiteY6" fmla="*/ 237721 h 500702"/>
                  <a:gd name="connsiteX7" fmla="*/ 0 w 351143"/>
                  <a:gd name="connsiteY7" fmla="*/ 500702 h 500702"/>
                  <a:gd name="connsiteX8" fmla="*/ 100960 w 351143"/>
                  <a:gd name="connsiteY8" fmla="*/ 497858 h 500702"/>
                  <a:gd name="connsiteX9" fmla="*/ 135422 w 351143"/>
                  <a:gd name="connsiteY9" fmla="*/ 165786 h 500702"/>
                  <a:gd name="connsiteX10" fmla="*/ 351144 w 351143"/>
                  <a:gd name="connsiteY10" fmla="*/ 45921 h 50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1143" h="500702">
                    <a:moveTo>
                      <a:pt x="351060" y="46005"/>
                    </a:moveTo>
                    <a:lnTo>
                      <a:pt x="328225" y="11041"/>
                    </a:lnTo>
                    <a:lnTo>
                      <a:pt x="174401" y="0"/>
                    </a:lnTo>
                    <a:lnTo>
                      <a:pt x="60727" y="53951"/>
                    </a:lnTo>
                    <a:cubicBezTo>
                      <a:pt x="26516" y="70179"/>
                      <a:pt x="4768" y="104892"/>
                      <a:pt x="5102" y="142783"/>
                    </a:cubicBezTo>
                    <a:lnTo>
                      <a:pt x="5855" y="237721"/>
                    </a:lnTo>
                    <a:lnTo>
                      <a:pt x="6106" y="237721"/>
                    </a:lnTo>
                    <a:lnTo>
                      <a:pt x="0" y="500702"/>
                    </a:lnTo>
                    <a:lnTo>
                      <a:pt x="100960" y="497858"/>
                    </a:lnTo>
                    <a:cubicBezTo>
                      <a:pt x="132829" y="371386"/>
                      <a:pt x="145376" y="263818"/>
                      <a:pt x="135422" y="165786"/>
                    </a:cubicBezTo>
                    <a:lnTo>
                      <a:pt x="351144" y="45921"/>
                    </a:lnTo>
                    <a:close/>
                  </a:path>
                </a:pathLst>
              </a:custGeom>
              <a:solidFill>
                <a:srgbClr val="25B3E0"/>
              </a:solidFill>
              <a:ln w="8323" cap="flat">
                <a:noFill/>
                <a:prstDash val="solid"/>
                <a:miter/>
              </a:ln>
            </p:spPr>
            <p:txBody>
              <a:bodyPr rtlCol="0" anchor="ctr"/>
              <a:lstStyle/>
              <a:p>
                <a:endParaRPr lang="en-AU" sz="1285"/>
              </a:p>
            </p:txBody>
          </p:sp>
          <p:sp>
            <p:nvSpPr>
              <p:cNvPr id="289" name="Freeform: Shape 67">
                <a:extLst>
                  <a:ext uri="{FF2B5EF4-FFF2-40B4-BE49-F238E27FC236}">
                    <a16:creationId xmlns:a16="http://schemas.microsoft.com/office/drawing/2014/main" id="{200EFB56-CD04-F732-4C39-BD6974C3A8F7}"/>
                  </a:ext>
                </a:extLst>
              </p:cNvPr>
              <p:cNvSpPr/>
              <p:nvPr/>
            </p:nvSpPr>
            <p:spPr>
              <a:xfrm>
                <a:off x="5166514" y="726175"/>
                <a:ext cx="134000" cy="485980"/>
              </a:xfrm>
              <a:custGeom>
                <a:avLst/>
                <a:gdLst>
                  <a:gd name="connsiteX0" fmla="*/ 134000 w 134000"/>
                  <a:gd name="connsiteY0" fmla="*/ 0 h 485980"/>
                  <a:gd name="connsiteX1" fmla="*/ 105477 w 134000"/>
                  <a:gd name="connsiteY1" fmla="*/ 226847 h 485980"/>
                  <a:gd name="connsiteX2" fmla="*/ 66749 w 134000"/>
                  <a:gd name="connsiteY2" fmla="*/ 485981 h 485980"/>
                  <a:gd name="connsiteX3" fmla="*/ 0 w 134000"/>
                  <a:gd name="connsiteY3" fmla="*/ 444911 h 485980"/>
                  <a:gd name="connsiteX4" fmla="*/ 50104 w 134000"/>
                  <a:gd name="connsiteY4" fmla="*/ 90923 h 485980"/>
                  <a:gd name="connsiteX5" fmla="*/ 133917 w 134000"/>
                  <a:gd name="connsiteY5" fmla="*/ 0 h 485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4000" h="485980">
                    <a:moveTo>
                      <a:pt x="134000" y="0"/>
                    </a:moveTo>
                    <a:cubicBezTo>
                      <a:pt x="134000" y="0"/>
                      <a:pt x="106146" y="141612"/>
                      <a:pt x="105477" y="226847"/>
                    </a:cubicBezTo>
                    <a:cubicBezTo>
                      <a:pt x="104808" y="312082"/>
                      <a:pt x="66749" y="485981"/>
                      <a:pt x="66749" y="485981"/>
                    </a:cubicBezTo>
                    <a:cubicBezTo>
                      <a:pt x="53031" y="460552"/>
                      <a:pt x="4350" y="468164"/>
                      <a:pt x="0" y="444911"/>
                    </a:cubicBezTo>
                    <a:cubicBezTo>
                      <a:pt x="0" y="444911"/>
                      <a:pt x="42659" y="164447"/>
                      <a:pt x="50104" y="90923"/>
                    </a:cubicBezTo>
                    <a:cubicBezTo>
                      <a:pt x="57465" y="19071"/>
                      <a:pt x="85235" y="19573"/>
                      <a:pt x="133917" y="0"/>
                    </a:cubicBezTo>
                    <a:close/>
                  </a:path>
                </a:pathLst>
              </a:custGeom>
              <a:solidFill>
                <a:srgbClr val="F8981D"/>
              </a:solidFill>
              <a:ln w="8323" cap="flat">
                <a:noFill/>
                <a:prstDash val="solid"/>
                <a:miter/>
              </a:ln>
            </p:spPr>
            <p:txBody>
              <a:bodyPr rtlCol="0" anchor="ctr"/>
              <a:lstStyle/>
              <a:p>
                <a:endParaRPr lang="en-AU" sz="1285"/>
              </a:p>
            </p:txBody>
          </p:sp>
          <p:sp>
            <p:nvSpPr>
              <p:cNvPr id="290" name="Freeform: Shape 68">
                <a:extLst>
                  <a:ext uri="{FF2B5EF4-FFF2-40B4-BE49-F238E27FC236}">
                    <a16:creationId xmlns:a16="http://schemas.microsoft.com/office/drawing/2014/main" id="{9CE1F813-E23C-F010-C653-D639B284F253}"/>
                  </a:ext>
                </a:extLst>
              </p:cNvPr>
              <p:cNvSpPr/>
              <p:nvPr/>
            </p:nvSpPr>
            <p:spPr>
              <a:xfrm>
                <a:off x="5258777" y="508519"/>
                <a:ext cx="110410" cy="63747"/>
              </a:xfrm>
              <a:custGeom>
                <a:avLst/>
                <a:gdLst>
                  <a:gd name="connsiteX0" fmla="*/ 80800 w 110410"/>
                  <a:gd name="connsiteY0" fmla="*/ 63748 h 63747"/>
                  <a:gd name="connsiteX1" fmla="*/ 3511 w 110410"/>
                  <a:gd name="connsiteY1" fmla="*/ 11218 h 63747"/>
                  <a:gd name="connsiteX2" fmla="*/ 110410 w 110410"/>
                  <a:gd name="connsiteY2" fmla="*/ 40996 h 63747"/>
                  <a:gd name="connsiteX3" fmla="*/ 80800 w 110410"/>
                  <a:gd name="connsiteY3" fmla="*/ 63748 h 63747"/>
                </a:gdLst>
                <a:ahLst/>
                <a:cxnLst>
                  <a:cxn ang="0">
                    <a:pos x="connsiteX0" y="connsiteY0"/>
                  </a:cxn>
                  <a:cxn ang="0">
                    <a:pos x="connsiteX1" y="connsiteY1"/>
                  </a:cxn>
                  <a:cxn ang="0">
                    <a:pos x="connsiteX2" y="connsiteY2"/>
                  </a:cxn>
                  <a:cxn ang="0">
                    <a:pos x="connsiteX3" y="connsiteY3"/>
                  </a:cxn>
                </a:cxnLst>
                <a:rect l="l" t="t" r="r" b="b"/>
                <a:pathLst>
                  <a:path w="110410" h="63747">
                    <a:moveTo>
                      <a:pt x="80800" y="63748"/>
                    </a:moveTo>
                    <a:cubicBezTo>
                      <a:pt x="80800" y="63748"/>
                      <a:pt x="-19826" y="55885"/>
                      <a:pt x="3511" y="11218"/>
                    </a:cubicBezTo>
                    <a:cubicBezTo>
                      <a:pt x="25176" y="-30019"/>
                      <a:pt x="95605" y="56889"/>
                      <a:pt x="110410" y="40996"/>
                    </a:cubicBezTo>
                    <a:lnTo>
                      <a:pt x="80800" y="63748"/>
                    </a:lnTo>
                    <a:close/>
                  </a:path>
                </a:pathLst>
              </a:custGeom>
              <a:solidFill>
                <a:srgbClr val="00264D"/>
              </a:solidFill>
              <a:ln w="8323" cap="flat">
                <a:noFill/>
                <a:prstDash val="solid"/>
                <a:miter/>
              </a:ln>
            </p:spPr>
            <p:txBody>
              <a:bodyPr rtlCol="0" anchor="ctr"/>
              <a:lstStyle/>
              <a:p>
                <a:endParaRPr lang="en-AU" sz="1285"/>
              </a:p>
            </p:txBody>
          </p:sp>
          <p:sp>
            <p:nvSpPr>
              <p:cNvPr id="291" name="Freeform: Shape 69">
                <a:extLst>
                  <a:ext uri="{FF2B5EF4-FFF2-40B4-BE49-F238E27FC236}">
                    <a16:creationId xmlns:a16="http://schemas.microsoft.com/office/drawing/2014/main" id="{051B60F7-4790-FBAD-6117-1D8D7F658F91}"/>
                  </a:ext>
                </a:extLst>
              </p:cNvPr>
              <p:cNvSpPr/>
              <p:nvPr/>
            </p:nvSpPr>
            <p:spPr>
              <a:xfrm>
                <a:off x="5116411" y="1067142"/>
                <a:ext cx="100290" cy="60670"/>
              </a:xfrm>
              <a:custGeom>
                <a:avLst/>
                <a:gdLst>
                  <a:gd name="connsiteX0" fmla="*/ 100291 w 100290"/>
                  <a:gd name="connsiteY0" fmla="*/ 11265 h 60670"/>
                  <a:gd name="connsiteX1" fmla="*/ 58636 w 100290"/>
                  <a:gd name="connsiteY1" fmla="*/ 2314 h 60670"/>
                  <a:gd name="connsiteX2" fmla="*/ 26432 w 100290"/>
                  <a:gd name="connsiteY2" fmla="*/ 12937 h 60670"/>
                  <a:gd name="connsiteX3" fmla="*/ 0 w 100290"/>
                  <a:gd name="connsiteY3" fmla="*/ 39453 h 60670"/>
                  <a:gd name="connsiteX4" fmla="*/ 15976 w 100290"/>
                  <a:gd name="connsiteY4" fmla="*/ 60615 h 60670"/>
                  <a:gd name="connsiteX5" fmla="*/ 38812 w 100290"/>
                  <a:gd name="connsiteY5" fmla="*/ 46479 h 60670"/>
                  <a:gd name="connsiteX6" fmla="*/ 93767 w 100290"/>
                  <a:gd name="connsiteY6" fmla="*/ 47148 h 60670"/>
                  <a:gd name="connsiteX7" fmla="*/ 100291 w 100290"/>
                  <a:gd name="connsiteY7" fmla="*/ 11348 h 60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0290" h="60670">
                    <a:moveTo>
                      <a:pt x="100291" y="11265"/>
                    </a:moveTo>
                    <a:cubicBezTo>
                      <a:pt x="100291" y="11265"/>
                      <a:pt x="74863" y="-6134"/>
                      <a:pt x="58636" y="2314"/>
                    </a:cubicBezTo>
                    <a:cubicBezTo>
                      <a:pt x="50857" y="6329"/>
                      <a:pt x="38059" y="6580"/>
                      <a:pt x="26432" y="12937"/>
                    </a:cubicBezTo>
                    <a:cubicBezTo>
                      <a:pt x="13718" y="19964"/>
                      <a:pt x="0" y="39453"/>
                      <a:pt x="0" y="39453"/>
                    </a:cubicBezTo>
                    <a:cubicBezTo>
                      <a:pt x="0" y="39453"/>
                      <a:pt x="0" y="57437"/>
                      <a:pt x="15976" y="60615"/>
                    </a:cubicBezTo>
                    <a:cubicBezTo>
                      <a:pt x="21664" y="61703"/>
                      <a:pt x="38812" y="46479"/>
                      <a:pt x="38812" y="46479"/>
                    </a:cubicBezTo>
                    <a:cubicBezTo>
                      <a:pt x="54286" y="52000"/>
                      <a:pt x="72772" y="51916"/>
                      <a:pt x="93767" y="47148"/>
                    </a:cubicBezTo>
                    <a:lnTo>
                      <a:pt x="100291" y="11348"/>
                    </a:lnTo>
                    <a:close/>
                  </a:path>
                </a:pathLst>
              </a:custGeom>
              <a:solidFill>
                <a:srgbClr val="FFCFA4"/>
              </a:solidFill>
              <a:ln w="8323" cap="flat">
                <a:noFill/>
                <a:prstDash val="solid"/>
                <a:miter/>
              </a:ln>
            </p:spPr>
            <p:txBody>
              <a:bodyPr rtlCol="0" anchor="ctr"/>
              <a:lstStyle/>
              <a:p>
                <a:endParaRPr lang="en-AU" sz="1285"/>
              </a:p>
            </p:txBody>
          </p:sp>
          <p:sp>
            <p:nvSpPr>
              <p:cNvPr id="292" name="Freeform: Shape 70">
                <a:extLst>
                  <a:ext uri="{FF2B5EF4-FFF2-40B4-BE49-F238E27FC236}">
                    <a16:creationId xmlns:a16="http://schemas.microsoft.com/office/drawing/2014/main" id="{74E3FBC7-4E10-D08F-5458-71E0B065029F}"/>
                  </a:ext>
                </a:extLst>
              </p:cNvPr>
              <p:cNvSpPr/>
              <p:nvPr/>
            </p:nvSpPr>
            <p:spPr>
              <a:xfrm>
                <a:off x="4996263" y="1063379"/>
                <a:ext cx="102080" cy="56796"/>
              </a:xfrm>
              <a:custGeom>
                <a:avLst/>
                <a:gdLst>
                  <a:gd name="connsiteX0" fmla="*/ 102081 w 102080"/>
                  <a:gd name="connsiteY0" fmla="*/ 13605 h 56796"/>
                  <a:gd name="connsiteX1" fmla="*/ 61178 w 102080"/>
                  <a:gd name="connsiteY1" fmla="*/ 1644 h 56796"/>
                  <a:gd name="connsiteX2" fmla="*/ 28305 w 102080"/>
                  <a:gd name="connsiteY2" fmla="*/ 9925 h 56796"/>
                  <a:gd name="connsiteX3" fmla="*/ 33 w 102080"/>
                  <a:gd name="connsiteY3" fmla="*/ 34433 h 56796"/>
                  <a:gd name="connsiteX4" fmla="*/ 14420 w 102080"/>
                  <a:gd name="connsiteY4" fmla="*/ 56683 h 56796"/>
                  <a:gd name="connsiteX5" fmla="*/ 38259 w 102080"/>
                  <a:gd name="connsiteY5" fmla="*/ 44220 h 56796"/>
                  <a:gd name="connsiteX6" fmla="*/ 92963 w 102080"/>
                  <a:gd name="connsiteY6" fmla="*/ 48904 h 56796"/>
                  <a:gd name="connsiteX7" fmla="*/ 102081 w 102080"/>
                  <a:gd name="connsiteY7" fmla="*/ 13605 h 56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2080" h="56796">
                    <a:moveTo>
                      <a:pt x="102081" y="13605"/>
                    </a:moveTo>
                    <a:cubicBezTo>
                      <a:pt x="102081" y="13605"/>
                      <a:pt x="77991" y="-5633"/>
                      <a:pt x="61178" y="1644"/>
                    </a:cubicBezTo>
                    <a:cubicBezTo>
                      <a:pt x="53148" y="5074"/>
                      <a:pt x="40350" y="4321"/>
                      <a:pt x="28305" y="9925"/>
                    </a:cubicBezTo>
                    <a:cubicBezTo>
                      <a:pt x="15089" y="16031"/>
                      <a:pt x="33" y="34433"/>
                      <a:pt x="33" y="34433"/>
                    </a:cubicBezTo>
                    <a:cubicBezTo>
                      <a:pt x="33" y="34433"/>
                      <a:pt x="-1389" y="52417"/>
                      <a:pt x="14420" y="56683"/>
                    </a:cubicBezTo>
                    <a:cubicBezTo>
                      <a:pt x="20024" y="58189"/>
                      <a:pt x="38259" y="44220"/>
                      <a:pt x="38259" y="44220"/>
                    </a:cubicBezTo>
                    <a:cubicBezTo>
                      <a:pt x="53315" y="50911"/>
                      <a:pt x="71717" y="52082"/>
                      <a:pt x="92963" y="48904"/>
                    </a:cubicBezTo>
                    <a:lnTo>
                      <a:pt x="102081" y="13605"/>
                    </a:lnTo>
                    <a:close/>
                  </a:path>
                </a:pathLst>
              </a:custGeom>
              <a:solidFill>
                <a:srgbClr val="FFCFA4"/>
              </a:solidFill>
              <a:ln w="8323" cap="flat">
                <a:noFill/>
                <a:prstDash val="solid"/>
                <a:miter/>
              </a:ln>
            </p:spPr>
            <p:txBody>
              <a:bodyPr rtlCol="0" anchor="ctr"/>
              <a:lstStyle/>
              <a:p>
                <a:endParaRPr lang="en-AU" sz="1285"/>
              </a:p>
            </p:txBody>
          </p:sp>
          <p:sp>
            <p:nvSpPr>
              <p:cNvPr id="293" name="Freeform: Shape 71">
                <a:extLst>
                  <a:ext uri="{FF2B5EF4-FFF2-40B4-BE49-F238E27FC236}">
                    <a16:creationId xmlns:a16="http://schemas.microsoft.com/office/drawing/2014/main" id="{ADCADE5D-6FFD-972D-0366-59F5685FEC9A}"/>
                  </a:ext>
                </a:extLst>
              </p:cNvPr>
              <p:cNvSpPr/>
              <p:nvPr/>
            </p:nvSpPr>
            <p:spPr>
              <a:xfrm>
                <a:off x="5199554" y="1072467"/>
                <a:ext cx="100960" cy="42993"/>
              </a:xfrm>
              <a:custGeom>
                <a:avLst/>
                <a:gdLst>
                  <a:gd name="connsiteX0" fmla="*/ 17147 w 100960"/>
                  <a:gd name="connsiteY0" fmla="*/ 5939 h 42993"/>
                  <a:gd name="connsiteX1" fmla="*/ 97782 w 100960"/>
                  <a:gd name="connsiteY1" fmla="*/ 0 h 42993"/>
                  <a:gd name="connsiteX2" fmla="*/ 100960 w 100960"/>
                  <a:gd name="connsiteY2" fmla="*/ 42994 h 42993"/>
                  <a:gd name="connsiteX3" fmla="*/ 0 w 100960"/>
                  <a:gd name="connsiteY3" fmla="*/ 37473 h 42993"/>
                  <a:gd name="connsiteX4" fmla="*/ 17147 w 100960"/>
                  <a:gd name="connsiteY4" fmla="*/ 5939 h 429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960" h="42993">
                    <a:moveTo>
                      <a:pt x="17147" y="5939"/>
                    </a:moveTo>
                    <a:lnTo>
                      <a:pt x="97782" y="0"/>
                    </a:lnTo>
                    <a:lnTo>
                      <a:pt x="100960" y="42994"/>
                    </a:lnTo>
                    <a:lnTo>
                      <a:pt x="0" y="37473"/>
                    </a:lnTo>
                    <a:lnTo>
                      <a:pt x="17147" y="5939"/>
                    </a:lnTo>
                    <a:close/>
                  </a:path>
                </a:pathLst>
              </a:custGeom>
              <a:solidFill>
                <a:srgbClr val="FFCFA4"/>
              </a:solidFill>
              <a:ln w="8323" cap="flat">
                <a:noFill/>
                <a:prstDash val="solid"/>
                <a:miter/>
              </a:ln>
            </p:spPr>
            <p:txBody>
              <a:bodyPr rtlCol="0" anchor="ctr"/>
              <a:lstStyle/>
              <a:p>
                <a:endParaRPr lang="en-AU" sz="1285"/>
              </a:p>
            </p:txBody>
          </p:sp>
          <p:sp>
            <p:nvSpPr>
              <p:cNvPr id="294" name="Freeform: Shape 72">
                <a:extLst>
                  <a:ext uri="{FF2B5EF4-FFF2-40B4-BE49-F238E27FC236}">
                    <a16:creationId xmlns:a16="http://schemas.microsoft.com/office/drawing/2014/main" id="{5A0CA65A-628B-85B2-A943-2D03C5891243}"/>
                  </a:ext>
                </a:extLst>
              </p:cNvPr>
              <p:cNvSpPr/>
              <p:nvPr/>
            </p:nvSpPr>
            <p:spPr>
              <a:xfrm>
                <a:off x="4983331" y="1102580"/>
                <a:ext cx="264068" cy="16729"/>
              </a:xfrm>
              <a:custGeom>
                <a:avLst/>
                <a:gdLst>
                  <a:gd name="connsiteX0" fmla="*/ 0 w 264068"/>
                  <a:gd name="connsiteY0" fmla="*/ 0 h 16729"/>
                  <a:gd name="connsiteX1" fmla="*/ 264069 w 264068"/>
                  <a:gd name="connsiteY1" fmla="*/ 0 h 16729"/>
                  <a:gd name="connsiteX2" fmla="*/ 264069 w 264068"/>
                  <a:gd name="connsiteY2" fmla="*/ 16729 h 16729"/>
                  <a:gd name="connsiteX3" fmla="*/ 0 w 264068"/>
                  <a:gd name="connsiteY3" fmla="*/ 16729 h 16729"/>
                </a:gdLst>
                <a:ahLst/>
                <a:cxnLst>
                  <a:cxn ang="0">
                    <a:pos x="connsiteX0" y="connsiteY0"/>
                  </a:cxn>
                  <a:cxn ang="0">
                    <a:pos x="connsiteX1" y="connsiteY1"/>
                  </a:cxn>
                  <a:cxn ang="0">
                    <a:pos x="connsiteX2" y="connsiteY2"/>
                  </a:cxn>
                  <a:cxn ang="0">
                    <a:pos x="connsiteX3" y="connsiteY3"/>
                  </a:cxn>
                </a:cxnLst>
                <a:rect l="l" t="t" r="r" b="b"/>
                <a:pathLst>
                  <a:path w="264068" h="16729">
                    <a:moveTo>
                      <a:pt x="0" y="0"/>
                    </a:moveTo>
                    <a:lnTo>
                      <a:pt x="264069" y="0"/>
                    </a:lnTo>
                    <a:lnTo>
                      <a:pt x="264069" y="16729"/>
                    </a:lnTo>
                    <a:lnTo>
                      <a:pt x="0" y="16729"/>
                    </a:lnTo>
                    <a:close/>
                  </a:path>
                </a:pathLst>
              </a:custGeom>
              <a:solidFill>
                <a:srgbClr val="FFCFA4"/>
              </a:solidFill>
              <a:ln w="8323" cap="flat">
                <a:noFill/>
                <a:prstDash val="solid"/>
                <a:miter/>
              </a:ln>
            </p:spPr>
            <p:txBody>
              <a:bodyPr rtlCol="0" anchor="ctr"/>
              <a:lstStyle/>
              <a:p>
                <a:endParaRPr lang="en-AU" sz="1285"/>
              </a:p>
            </p:txBody>
          </p:sp>
          <p:sp>
            <p:nvSpPr>
              <p:cNvPr id="295" name="Freeform: Shape 73">
                <a:extLst>
                  <a:ext uri="{FF2B5EF4-FFF2-40B4-BE49-F238E27FC236}">
                    <a16:creationId xmlns:a16="http://schemas.microsoft.com/office/drawing/2014/main" id="{7B216B68-3BCC-CB97-5C7E-BBCBDB69D125}"/>
                  </a:ext>
                </a:extLst>
              </p:cNvPr>
              <p:cNvSpPr/>
              <p:nvPr/>
            </p:nvSpPr>
            <p:spPr>
              <a:xfrm>
                <a:off x="5271740" y="711202"/>
                <a:ext cx="302993" cy="408190"/>
              </a:xfrm>
              <a:custGeom>
                <a:avLst/>
                <a:gdLst>
                  <a:gd name="connsiteX0" fmla="*/ 302964 w 302993"/>
                  <a:gd name="connsiteY0" fmla="*/ 301124 h 408190"/>
                  <a:gd name="connsiteX1" fmla="*/ 291505 w 302993"/>
                  <a:gd name="connsiteY1" fmla="*/ 167626 h 408190"/>
                  <a:gd name="connsiteX2" fmla="*/ 251773 w 302993"/>
                  <a:gd name="connsiteY2" fmla="*/ 46423 h 408190"/>
                  <a:gd name="connsiteX3" fmla="*/ 196149 w 302993"/>
                  <a:gd name="connsiteY3" fmla="*/ 12129 h 408190"/>
                  <a:gd name="connsiteX4" fmla="*/ 157755 w 302993"/>
                  <a:gd name="connsiteY4" fmla="*/ 0 h 408190"/>
                  <a:gd name="connsiteX5" fmla="*/ 128229 w 302993"/>
                  <a:gd name="connsiteY5" fmla="*/ 321617 h 408190"/>
                  <a:gd name="connsiteX6" fmla="*/ 0 w 302993"/>
                  <a:gd name="connsiteY6" fmla="*/ 347045 h 408190"/>
                  <a:gd name="connsiteX7" fmla="*/ 251 w 302993"/>
                  <a:gd name="connsiteY7" fmla="*/ 408190 h 408190"/>
                  <a:gd name="connsiteX8" fmla="*/ 198324 w 302993"/>
                  <a:gd name="connsiteY8" fmla="*/ 408190 h 408190"/>
                  <a:gd name="connsiteX9" fmla="*/ 237804 w 302993"/>
                  <a:gd name="connsiteY9" fmla="*/ 395393 h 408190"/>
                  <a:gd name="connsiteX10" fmla="*/ 275361 w 302993"/>
                  <a:gd name="connsiteY10" fmla="*/ 374398 h 408190"/>
                  <a:gd name="connsiteX11" fmla="*/ 302964 w 302993"/>
                  <a:gd name="connsiteY11" fmla="*/ 301208 h 40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2993" h="408190">
                    <a:moveTo>
                      <a:pt x="302964" y="301124"/>
                    </a:moveTo>
                    <a:cubicBezTo>
                      <a:pt x="302044" y="261894"/>
                      <a:pt x="298949" y="215387"/>
                      <a:pt x="291505" y="167626"/>
                    </a:cubicBezTo>
                    <a:cubicBezTo>
                      <a:pt x="282722" y="111583"/>
                      <a:pt x="271430" y="69593"/>
                      <a:pt x="251773" y="46423"/>
                    </a:cubicBezTo>
                    <a:cubicBezTo>
                      <a:pt x="234542" y="26097"/>
                      <a:pt x="218148" y="23003"/>
                      <a:pt x="196149" y="12129"/>
                    </a:cubicBezTo>
                    <a:lnTo>
                      <a:pt x="157755" y="0"/>
                    </a:lnTo>
                    <a:cubicBezTo>
                      <a:pt x="134251" y="109241"/>
                      <a:pt x="118107" y="213464"/>
                      <a:pt x="128229" y="321617"/>
                    </a:cubicBezTo>
                    <a:lnTo>
                      <a:pt x="0" y="347045"/>
                    </a:lnTo>
                    <a:lnTo>
                      <a:pt x="251" y="408190"/>
                    </a:lnTo>
                    <a:lnTo>
                      <a:pt x="198324" y="408190"/>
                    </a:lnTo>
                    <a:lnTo>
                      <a:pt x="237804" y="395393"/>
                    </a:lnTo>
                    <a:lnTo>
                      <a:pt x="275361" y="374398"/>
                    </a:lnTo>
                    <a:cubicBezTo>
                      <a:pt x="293010" y="355243"/>
                      <a:pt x="303633" y="329396"/>
                      <a:pt x="302964" y="301208"/>
                    </a:cubicBezTo>
                    <a:close/>
                  </a:path>
                </a:pathLst>
              </a:custGeom>
              <a:solidFill>
                <a:srgbClr val="F8981D"/>
              </a:solidFill>
              <a:ln w="8323" cap="flat">
                <a:noFill/>
                <a:prstDash val="solid"/>
                <a:miter/>
              </a:ln>
            </p:spPr>
            <p:txBody>
              <a:bodyPr rtlCol="0" anchor="ctr"/>
              <a:lstStyle/>
              <a:p>
                <a:endParaRPr lang="en-AU" sz="1285"/>
              </a:p>
            </p:txBody>
          </p:sp>
          <p:sp>
            <p:nvSpPr>
              <p:cNvPr id="296" name="Freeform: Shape 74">
                <a:extLst>
                  <a:ext uri="{FF2B5EF4-FFF2-40B4-BE49-F238E27FC236}">
                    <a16:creationId xmlns:a16="http://schemas.microsoft.com/office/drawing/2014/main" id="{2847A0D9-FDBB-451D-B6E6-B777F482B240}"/>
                  </a:ext>
                </a:extLst>
              </p:cNvPr>
              <p:cNvSpPr/>
              <p:nvPr/>
            </p:nvSpPr>
            <p:spPr>
              <a:xfrm>
                <a:off x="4656193" y="915548"/>
                <a:ext cx="394388" cy="203760"/>
              </a:xfrm>
              <a:custGeom>
                <a:avLst/>
                <a:gdLst>
                  <a:gd name="connsiteX0" fmla="*/ 394389 w 394388"/>
                  <a:gd name="connsiteY0" fmla="*/ 203761 h 203760"/>
                  <a:gd name="connsiteX1" fmla="*/ 91425 w 394388"/>
                  <a:gd name="connsiteY1" fmla="*/ 203761 h 203760"/>
                  <a:gd name="connsiteX2" fmla="*/ 0 w 394388"/>
                  <a:gd name="connsiteY2" fmla="*/ 0 h 203760"/>
                  <a:gd name="connsiteX3" fmla="*/ 296022 w 394388"/>
                  <a:gd name="connsiteY3" fmla="*/ 0 h 203760"/>
                  <a:gd name="connsiteX4" fmla="*/ 305808 w 394388"/>
                  <a:gd name="connsiteY4" fmla="*/ 6357 h 203760"/>
                  <a:gd name="connsiteX5" fmla="*/ 394389 w 394388"/>
                  <a:gd name="connsiteY5" fmla="*/ 203761 h 203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4388" h="203760">
                    <a:moveTo>
                      <a:pt x="394389" y="203761"/>
                    </a:moveTo>
                    <a:lnTo>
                      <a:pt x="91425" y="203761"/>
                    </a:lnTo>
                    <a:lnTo>
                      <a:pt x="0" y="0"/>
                    </a:lnTo>
                    <a:lnTo>
                      <a:pt x="296022" y="0"/>
                    </a:lnTo>
                    <a:cubicBezTo>
                      <a:pt x="300204" y="0"/>
                      <a:pt x="304052" y="2509"/>
                      <a:pt x="305808" y="6357"/>
                    </a:cubicBezTo>
                    <a:lnTo>
                      <a:pt x="394389" y="203761"/>
                    </a:lnTo>
                    <a:close/>
                  </a:path>
                </a:pathLst>
              </a:custGeom>
              <a:solidFill>
                <a:srgbClr val="FFFFFF"/>
              </a:solidFill>
              <a:ln w="8323" cap="flat">
                <a:noFill/>
                <a:prstDash val="solid"/>
                <a:miter/>
              </a:ln>
            </p:spPr>
            <p:txBody>
              <a:bodyPr rtlCol="0" anchor="ctr"/>
              <a:lstStyle/>
              <a:p>
                <a:endParaRPr lang="en-AU" sz="1285"/>
              </a:p>
            </p:txBody>
          </p:sp>
          <p:sp>
            <p:nvSpPr>
              <p:cNvPr id="297" name="Freeform: Shape 75">
                <a:extLst>
                  <a:ext uri="{FF2B5EF4-FFF2-40B4-BE49-F238E27FC236}">
                    <a16:creationId xmlns:a16="http://schemas.microsoft.com/office/drawing/2014/main" id="{CF745646-A773-0238-6322-C8E3FD34A0D0}"/>
                  </a:ext>
                </a:extLst>
              </p:cNvPr>
              <p:cNvSpPr/>
              <p:nvPr/>
            </p:nvSpPr>
            <p:spPr>
              <a:xfrm>
                <a:off x="4647979" y="915548"/>
                <a:ext cx="390892" cy="203760"/>
              </a:xfrm>
              <a:custGeom>
                <a:avLst/>
                <a:gdLst>
                  <a:gd name="connsiteX0" fmla="*/ 390808 w 390892"/>
                  <a:gd name="connsiteY0" fmla="*/ 203761 h 203760"/>
                  <a:gd name="connsiteX1" fmla="*/ 87844 w 390892"/>
                  <a:gd name="connsiteY1" fmla="*/ 203761 h 203760"/>
                  <a:gd name="connsiteX2" fmla="*/ 602 w 390892"/>
                  <a:gd name="connsiteY2" fmla="*/ 9368 h 203760"/>
                  <a:gd name="connsiteX3" fmla="*/ 6708 w 390892"/>
                  <a:gd name="connsiteY3" fmla="*/ 0 h 203760"/>
                  <a:gd name="connsiteX4" fmla="*/ 295118 w 390892"/>
                  <a:gd name="connsiteY4" fmla="*/ 0 h 203760"/>
                  <a:gd name="connsiteX5" fmla="*/ 301224 w 390892"/>
                  <a:gd name="connsiteY5" fmla="*/ 3931 h 203760"/>
                  <a:gd name="connsiteX6" fmla="*/ 390892 w 390892"/>
                  <a:gd name="connsiteY6" fmla="*/ 203761 h 203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0892" h="203760">
                    <a:moveTo>
                      <a:pt x="390808" y="203761"/>
                    </a:moveTo>
                    <a:lnTo>
                      <a:pt x="87844" y="203761"/>
                    </a:lnTo>
                    <a:lnTo>
                      <a:pt x="602" y="9368"/>
                    </a:lnTo>
                    <a:cubicBezTo>
                      <a:pt x="-1406" y="4935"/>
                      <a:pt x="1857" y="0"/>
                      <a:pt x="6708" y="0"/>
                    </a:cubicBezTo>
                    <a:lnTo>
                      <a:pt x="295118" y="0"/>
                    </a:lnTo>
                    <a:cubicBezTo>
                      <a:pt x="297711" y="0"/>
                      <a:pt x="300137" y="1506"/>
                      <a:pt x="301224" y="3931"/>
                    </a:cubicBezTo>
                    <a:lnTo>
                      <a:pt x="390892" y="203761"/>
                    </a:lnTo>
                    <a:close/>
                  </a:path>
                </a:pathLst>
              </a:custGeom>
              <a:solidFill>
                <a:srgbClr val="E6E6E1"/>
              </a:solidFill>
              <a:ln w="8323" cap="flat">
                <a:noFill/>
                <a:prstDash val="solid"/>
                <a:miter/>
              </a:ln>
            </p:spPr>
            <p:txBody>
              <a:bodyPr rtlCol="0" anchor="ctr"/>
              <a:lstStyle/>
              <a:p>
                <a:endParaRPr lang="en-AU" sz="1285"/>
              </a:p>
            </p:txBody>
          </p:sp>
          <p:sp>
            <p:nvSpPr>
              <p:cNvPr id="298" name="Freeform: Shape 76">
                <a:extLst>
                  <a:ext uri="{FF2B5EF4-FFF2-40B4-BE49-F238E27FC236}">
                    <a16:creationId xmlns:a16="http://schemas.microsoft.com/office/drawing/2014/main" id="{77B00602-AD21-25DA-06EE-599ECB45057C}"/>
                  </a:ext>
                </a:extLst>
              </p:cNvPr>
              <p:cNvSpPr/>
              <p:nvPr/>
            </p:nvSpPr>
            <p:spPr>
              <a:xfrm>
                <a:off x="5300515" y="965401"/>
                <a:ext cx="257126" cy="263181"/>
              </a:xfrm>
              <a:custGeom>
                <a:avLst/>
                <a:gdLst>
                  <a:gd name="connsiteX0" fmla="*/ 96360 w 257126"/>
                  <a:gd name="connsiteY0" fmla="*/ 21831 h 263181"/>
                  <a:gd name="connsiteX1" fmla="*/ 68757 w 257126"/>
                  <a:gd name="connsiteY1" fmla="*/ 180089 h 263181"/>
                  <a:gd name="connsiteX2" fmla="*/ 0 w 257126"/>
                  <a:gd name="connsiteY2" fmla="*/ 260807 h 263181"/>
                  <a:gd name="connsiteX3" fmla="*/ 228520 w 257126"/>
                  <a:gd name="connsiteY3" fmla="*/ 193389 h 263181"/>
                  <a:gd name="connsiteX4" fmla="*/ 257126 w 257126"/>
                  <a:gd name="connsiteY4" fmla="*/ 0 h 263181"/>
                  <a:gd name="connsiteX5" fmla="*/ 96360 w 257126"/>
                  <a:gd name="connsiteY5" fmla="*/ 21831 h 26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7126" h="263181">
                    <a:moveTo>
                      <a:pt x="96360" y="21831"/>
                    </a:moveTo>
                    <a:cubicBezTo>
                      <a:pt x="96360" y="21831"/>
                      <a:pt x="93767" y="130236"/>
                      <a:pt x="68757" y="180089"/>
                    </a:cubicBezTo>
                    <a:cubicBezTo>
                      <a:pt x="57715" y="202088"/>
                      <a:pt x="0" y="260807"/>
                      <a:pt x="0" y="260807"/>
                    </a:cubicBezTo>
                    <a:cubicBezTo>
                      <a:pt x="0" y="260807"/>
                      <a:pt x="221493" y="282722"/>
                      <a:pt x="228520" y="193389"/>
                    </a:cubicBezTo>
                    <a:cubicBezTo>
                      <a:pt x="235880" y="100124"/>
                      <a:pt x="257126" y="0"/>
                      <a:pt x="257126" y="0"/>
                    </a:cubicBezTo>
                    <a:lnTo>
                      <a:pt x="96360" y="21831"/>
                    </a:lnTo>
                    <a:close/>
                  </a:path>
                </a:pathLst>
              </a:custGeom>
              <a:solidFill>
                <a:srgbClr val="F8981D"/>
              </a:solidFill>
              <a:ln w="8323" cap="flat">
                <a:noFill/>
                <a:prstDash val="solid"/>
                <a:miter/>
              </a:ln>
            </p:spPr>
            <p:txBody>
              <a:bodyPr rtlCol="0" anchor="ctr"/>
              <a:lstStyle/>
              <a:p>
                <a:endParaRPr lang="en-AU" sz="1285"/>
              </a:p>
            </p:txBody>
          </p:sp>
          <p:sp>
            <p:nvSpPr>
              <p:cNvPr id="299" name="Freeform: Shape 77">
                <a:extLst>
                  <a:ext uri="{FF2B5EF4-FFF2-40B4-BE49-F238E27FC236}">
                    <a16:creationId xmlns:a16="http://schemas.microsoft.com/office/drawing/2014/main" id="{2E2B3CEC-F0D6-2C82-8B6E-3479BC4942D7}"/>
                  </a:ext>
                </a:extLst>
              </p:cNvPr>
              <p:cNvSpPr/>
              <p:nvPr/>
            </p:nvSpPr>
            <p:spPr>
              <a:xfrm>
                <a:off x="4794803" y="995764"/>
                <a:ext cx="58534" cy="46005"/>
              </a:xfrm>
              <a:custGeom>
                <a:avLst/>
                <a:gdLst>
                  <a:gd name="connsiteX0" fmla="*/ 57790 w 58534"/>
                  <a:gd name="connsiteY0" fmla="*/ 23003 h 46005"/>
                  <a:gd name="connsiteX1" fmla="*/ 35791 w 58534"/>
                  <a:gd name="connsiteY1" fmla="*/ 46005 h 46005"/>
                  <a:gd name="connsiteX2" fmla="*/ 744 w 58534"/>
                  <a:gd name="connsiteY2" fmla="*/ 23003 h 46005"/>
                  <a:gd name="connsiteX3" fmla="*/ 22743 w 58534"/>
                  <a:gd name="connsiteY3" fmla="*/ 0 h 46005"/>
                  <a:gd name="connsiteX4" fmla="*/ 57790 w 58534"/>
                  <a:gd name="connsiteY4" fmla="*/ 23003 h 4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534" h="46005">
                    <a:moveTo>
                      <a:pt x="57790" y="23003"/>
                    </a:moveTo>
                    <a:cubicBezTo>
                      <a:pt x="61387" y="35717"/>
                      <a:pt x="51600" y="46005"/>
                      <a:pt x="35791" y="46005"/>
                    </a:cubicBezTo>
                    <a:cubicBezTo>
                      <a:pt x="19982" y="46005"/>
                      <a:pt x="4341" y="35717"/>
                      <a:pt x="744" y="23003"/>
                    </a:cubicBezTo>
                    <a:cubicBezTo>
                      <a:pt x="-2853" y="10288"/>
                      <a:pt x="6934" y="0"/>
                      <a:pt x="22743" y="0"/>
                    </a:cubicBezTo>
                    <a:cubicBezTo>
                      <a:pt x="38552" y="0"/>
                      <a:pt x="54193" y="10288"/>
                      <a:pt x="57790" y="23003"/>
                    </a:cubicBezTo>
                    <a:close/>
                  </a:path>
                </a:pathLst>
              </a:custGeom>
              <a:solidFill>
                <a:srgbClr val="FFFFFF"/>
              </a:solidFill>
              <a:ln w="8323" cap="flat">
                <a:noFill/>
                <a:prstDash val="solid"/>
                <a:miter/>
              </a:ln>
            </p:spPr>
            <p:txBody>
              <a:bodyPr rtlCol="0" anchor="ctr"/>
              <a:lstStyle/>
              <a:p>
                <a:endParaRPr lang="en-AU" sz="1285"/>
              </a:p>
            </p:txBody>
          </p:sp>
          <p:sp>
            <p:nvSpPr>
              <p:cNvPr id="300" name="Freeform: Shape 78">
                <a:extLst>
                  <a:ext uri="{FF2B5EF4-FFF2-40B4-BE49-F238E27FC236}">
                    <a16:creationId xmlns:a16="http://schemas.microsoft.com/office/drawing/2014/main" id="{22B38B40-565D-45E9-D6B7-84E950D79BD2}"/>
                  </a:ext>
                </a:extLst>
              </p:cNvPr>
              <p:cNvSpPr/>
              <p:nvPr/>
            </p:nvSpPr>
            <p:spPr>
              <a:xfrm>
                <a:off x="5092778" y="1135155"/>
                <a:ext cx="309243" cy="699870"/>
              </a:xfrm>
              <a:custGeom>
                <a:avLst/>
                <a:gdLst>
                  <a:gd name="connsiteX0" fmla="*/ 8577 w 309243"/>
                  <a:gd name="connsiteY0" fmla="*/ 698988 h 699870"/>
                  <a:gd name="connsiteX1" fmla="*/ 8577 w 309243"/>
                  <a:gd name="connsiteY1" fmla="*/ 698988 h 699870"/>
                  <a:gd name="connsiteX2" fmla="*/ 1216 w 309243"/>
                  <a:gd name="connsiteY2" fmla="*/ 680084 h 699870"/>
                  <a:gd name="connsiteX3" fmla="*/ 281763 w 309243"/>
                  <a:gd name="connsiteY3" fmla="*/ 9665 h 699870"/>
                  <a:gd name="connsiteX4" fmla="*/ 300667 w 309243"/>
                  <a:gd name="connsiteY4" fmla="*/ 882 h 699870"/>
                  <a:gd name="connsiteX5" fmla="*/ 300667 w 309243"/>
                  <a:gd name="connsiteY5" fmla="*/ 882 h 699870"/>
                  <a:gd name="connsiteX6" fmla="*/ 308028 w 309243"/>
                  <a:gd name="connsiteY6" fmla="*/ 19786 h 699870"/>
                  <a:gd name="connsiteX7" fmla="*/ 27480 w 309243"/>
                  <a:gd name="connsiteY7" fmla="*/ 690206 h 699870"/>
                  <a:gd name="connsiteX8" fmla="*/ 8577 w 309243"/>
                  <a:gd name="connsiteY8" fmla="*/ 698988 h 699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9243" h="699870">
                    <a:moveTo>
                      <a:pt x="8577" y="698988"/>
                    </a:moveTo>
                    <a:lnTo>
                      <a:pt x="8577" y="698988"/>
                    </a:lnTo>
                    <a:cubicBezTo>
                      <a:pt x="1299" y="696144"/>
                      <a:pt x="-1963" y="687696"/>
                      <a:pt x="1216" y="680084"/>
                    </a:cubicBezTo>
                    <a:lnTo>
                      <a:pt x="281763" y="9665"/>
                    </a:lnTo>
                    <a:cubicBezTo>
                      <a:pt x="284941" y="2053"/>
                      <a:pt x="293390" y="-1878"/>
                      <a:pt x="300667" y="882"/>
                    </a:cubicBezTo>
                    <a:lnTo>
                      <a:pt x="300667" y="882"/>
                    </a:lnTo>
                    <a:cubicBezTo>
                      <a:pt x="307944" y="3726"/>
                      <a:pt x="311206" y="12175"/>
                      <a:pt x="308028" y="19786"/>
                    </a:cubicBezTo>
                    <a:lnTo>
                      <a:pt x="27480" y="690206"/>
                    </a:lnTo>
                    <a:cubicBezTo>
                      <a:pt x="24302" y="697817"/>
                      <a:pt x="15854" y="701749"/>
                      <a:pt x="8577" y="698988"/>
                    </a:cubicBezTo>
                    <a:close/>
                  </a:path>
                </a:pathLst>
              </a:custGeom>
              <a:solidFill>
                <a:srgbClr val="00264D"/>
              </a:solidFill>
              <a:ln w="8323" cap="flat">
                <a:noFill/>
                <a:prstDash val="solid"/>
                <a:miter/>
              </a:ln>
            </p:spPr>
            <p:txBody>
              <a:bodyPr rtlCol="0" anchor="ctr"/>
              <a:lstStyle/>
              <a:p>
                <a:endParaRPr lang="en-AU" sz="1285"/>
              </a:p>
            </p:txBody>
          </p:sp>
          <p:sp>
            <p:nvSpPr>
              <p:cNvPr id="301" name="Freeform: Shape 79">
                <a:extLst>
                  <a:ext uri="{FF2B5EF4-FFF2-40B4-BE49-F238E27FC236}">
                    <a16:creationId xmlns:a16="http://schemas.microsoft.com/office/drawing/2014/main" id="{5430C022-99D3-3512-220D-F09A7548A05C}"/>
                  </a:ext>
                </a:extLst>
              </p:cNvPr>
              <p:cNvSpPr/>
              <p:nvPr/>
            </p:nvSpPr>
            <p:spPr>
              <a:xfrm>
                <a:off x="5271991" y="711202"/>
                <a:ext cx="302743" cy="408190"/>
              </a:xfrm>
              <a:custGeom>
                <a:avLst/>
                <a:gdLst>
                  <a:gd name="connsiteX0" fmla="*/ 302713 w 302743"/>
                  <a:gd name="connsiteY0" fmla="*/ 301124 h 408190"/>
                  <a:gd name="connsiteX1" fmla="*/ 291254 w 302743"/>
                  <a:gd name="connsiteY1" fmla="*/ 167626 h 408190"/>
                  <a:gd name="connsiteX2" fmla="*/ 251522 w 302743"/>
                  <a:gd name="connsiteY2" fmla="*/ 46423 h 408190"/>
                  <a:gd name="connsiteX3" fmla="*/ 195898 w 302743"/>
                  <a:gd name="connsiteY3" fmla="*/ 12129 h 408190"/>
                  <a:gd name="connsiteX4" fmla="*/ 157505 w 302743"/>
                  <a:gd name="connsiteY4" fmla="*/ 0 h 408190"/>
                  <a:gd name="connsiteX5" fmla="*/ 267164 w 302743"/>
                  <a:gd name="connsiteY5" fmla="*/ 344787 h 408190"/>
                  <a:gd name="connsiteX6" fmla="*/ 177329 w 302743"/>
                  <a:gd name="connsiteY6" fmla="*/ 364360 h 408190"/>
                  <a:gd name="connsiteX7" fmla="*/ 74863 w 302743"/>
                  <a:gd name="connsiteY7" fmla="*/ 394138 h 408190"/>
                  <a:gd name="connsiteX8" fmla="*/ 0 w 302743"/>
                  <a:gd name="connsiteY8" fmla="*/ 391461 h 408190"/>
                  <a:gd name="connsiteX9" fmla="*/ 0 w 302743"/>
                  <a:gd name="connsiteY9" fmla="*/ 408190 h 408190"/>
                  <a:gd name="connsiteX10" fmla="*/ 198073 w 302743"/>
                  <a:gd name="connsiteY10" fmla="*/ 408190 h 408190"/>
                  <a:gd name="connsiteX11" fmla="*/ 237553 w 302743"/>
                  <a:gd name="connsiteY11" fmla="*/ 395393 h 408190"/>
                  <a:gd name="connsiteX12" fmla="*/ 275110 w 302743"/>
                  <a:gd name="connsiteY12" fmla="*/ 374398 h 408190"/>
                  <a:gd name="connsiteX13" fmla="*/ 302713 w 302743"/>
                  <a:gd name="connsiteY13" fmla="*/ 301208 h 40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02743" h="408190">
                    <a:moveTo>
                      <a:pt x="302713" y="301124"/>
                    </a:moveTo>
                    <a:cubicBezTo>
                      <a:pt x="301793" y="261894"/>
                      <a:pt x="298698" y="215387"/>
                      <a:pt x="291254" y="167626"/>
                    </a:cubicBezTo>
                    <a:cubicBezTo>
                      <a:pt x="282471" y="111583"/>
                      <a:pt x="271179" y="69593"/>
                      <a:pt x="251522" y="46423"/>
                    </a:cubicBezTo>
                    <a:cubicBezTo>
                      <a:pt x="234291" y="26097"/>
                      <a:pt x="217897" y="23003"/>
                      <a:pt x="195898" y="12129"/>
                    </a:cubicBezTo>
                    <a:lnTo>
                      <a:pt x="157505" y="0"/>
                    </a:lnTo>
                    <a:cubicBezTo>
                      <a:pt x="304637" y="75365"/>
                      <a:pt x="256959" y="236633"/>
                      <a:pt x="267164" y="344787"/>
                    </a:cubicBezTo>
                    <a:cubicBezTo>
                      <a:pt x="243492" y="357418"/>
                      <a:pt x="232367" y="353319"/>
                      <a:pt x="177329" y="364360"/>
                    </a:cubicBezTo>
                    <a:cubicBezTo>
                      <a:pt x="147885" y="373310"/>
                      <a:pt x="119111" y="386275"/>
                      <a:pt x="74863" y="394138"/>
                    </a:cubicBezTo>
                    <a:cubicBezTo>
                      <a:pt x="41656" y="387112"/>
                      <a:pt x="23003" y="384853"/>
                      <a:pt x="0" y="391461"/>
                    </a:cubicBezTo>
                    <a:lnTo>
                      <a:pt x="0" y="408190"/>
                    </a:lnTo>
                    <a:lnTo>
                      <a:pt x="198073" y="408190"/>
                    </a:lnTo>
                    <a:lnTo>
                      <a:pt x="237553" y="395393"/>
                    </a:lnTo>
                    <a:lnTo>
                      <a:pt x="275110" y="374398"/>
                    </a:lnTo>
                    <a:cubicBezTo>
                      <a:pt x="292759" y="355243"/>
                      <a:pt x="303382" y="329396"/>
                      <a:pt x="302713" y="301208"/>
                    </a:cubicBezTo>
                    <a:close/>
                  </a:path>
                </a:pathLst>
              </a:custGeom>
              <a:solidFill>
                <a:srgbClr val="F8981D"/>
              </a:solidFill>
              <a:ln w="8323" cap="flat">
                <a:noFill/>
                <a:prstDash val="solid"/>
                <a:miter/>
              </a:ln>
            </p:spPr>
            <p:txBody>
              <a:bodyPr rtlCol="0" anchor="ctr"/>
              <a:lstStyle/>
              <a:p>
                <a:endParaRPr lang="en-AU" sz="1285"/>
              </a:p>
            </p:txBody>
          </p:sp>
          <p:sp>
            <p:nvSpPr>
              <p:cNvPr id="302" name="Freeform: Shape 80">
                <a:extLst>
                  <a:ext uri="{FF2B5EF4-FFF2-40B4-BE49-F238E27FC236}">
                    <a16:creationId xmlns:a16="http://schemas.microsoft.com/office/drawing/2014/main" id="{64E9BABF-4DDE-C52C-EB2B-04AA79671020}"/>
                  </a:ext>
                </a:extLst>
              </p:cNvPr>
              <p:cNvSpPr/>
              <p:nvPr/>
            </p:nvSpPr>
            <p:spPr>
              <a:xfrm>
                <a:off x="5396038" y="1010834"/>
                <a:ext cx="88246" cy="22905"/>
              </a:xfrm>
              <a:custGeom>
                <a:avLst/>
                <a:gdLst>
                  <a:gd name="connsiteX0" fmla="*/ 0 w 88246"/>
                  <a:gd name="connsiteY0" fmla="*/ 22905 h 22905"/>
                  <a:gd name="connsiteX1" fmla="*/ 88246 w 88246"/>
                  <a:gd name="connsiteY1" fmla="*/ 655 h 22905"/>
                  <a:gd name="connsiteX2" fmla="*/ 669 w 88246"/>
                  <a:gd name="connsiteY2" fmla="*/ 1659 h 22905"/>
                  <a:gd name="connsiteX3" fmla="*/ 0 w 88246"/>
                  <a:gd name="connsiteY3" fmla="*/ 22905 h 22905"/>
                </a:gdLst>
                <a:ahLst/>
                <a:cxnLst>
                  <a:cxn ang="0">
                    <a:pos x="connsiteX0" y="connsiteY0"/>
                  </a:cxn>
                  <a:cxn ang="0">
                    <a:pos x="connsiteX1" y="connsiteY1"/>
                  </a:cxn>
                  <a:cxn ang="0">
                    <a:pos x="connsiteX2" y="connsiteY2"/>
                  </a:cxn>
                  <a:cxn ang="0">
                    <a:pos x="connsiteX3" y="connsiteY3"/>
                  </a:cxn>
                </a:cxnLst>
                <a:rect l="l" t="t" r="r" b="b"/>
                <a:pathLst>
                  <a:path w="88246" h="22905">
                    <a:moveTo>
                      <a:pt x="0" y="22905"/>
                    </a:moveTo>
                    <a:cubicBezTo>
                      <a:pt x="0" y="22905"/>
                      <a:pt x="63822" y="655"/>
                      <a:pt x="88246" y="655"/>
                    </a:cubicBezTo>
                    <a:cubicBezTo>
                      <a:pt x="88246" y="655"/>
                      <a:pt x="14053" y="-1352"/>
                      <a:pt x="669" y="1659"/>
                    </a:cubicBezTo>
                    <a:lnTo>
                      <a:pt x="0" y="22905"/>
                    </a:lnTo>
                    <a:close/>
                  </a:path>
                </a:pathLst>
              </a:custGeom>
              <a:solidFill>
                <a:srgbClr val="F8981D"/>
              </a:solidFill>
              <a:ln w="8323" cap="flat">
                <a:noFill/>
                <a:prstDash val="solid"/>
                <a:miter/>
              </a:ln>
            </p:spPr>
            <p:txBody>
              <a:bodyPr rtlCol="0" anchor="ctr"/>
              <a:lstStyle/>
              <a:p>
                <a:endParaRPr lang="en-AU" sz="1285"/>
              </a:p>
            </p:txBody>
          </p:sp>
          <p:sp>
            <p:nvSpPr>
              <p:cNvPr id="303" name="Freeform: Shape 81">
                <a:extLst>
                  <a:ext uri="{FF2B5EF4-FFF2-40B4-BE49-F238E27FC236}">
                    <a16:creationId xmlns:a16="http://schemas.microsoft.com/office/drawing/2014/main" id="{75611562-816F-DE9F-60EE-2F63C1B7AA8E}"/>
                  </a:ext>
                </a:extLst>
              </p:cNvPr>
              <p:cNvSpPr/>
              <p:nvPr/>
            </p:nvSpPr>
            <p:spPr>
              <a:xfrm>
                <a:off x="4501114" y="1119392"/>
                <a:ext cx="1124446" cy="31618"/>
              </a:xfrm>
              <a:custGeom>
                <a:avLst/>
                <a:gdLst>
                  <a:gd name="connsiteX0" fmla="*/ 1108638 w 1124446"/>
                  <a:gd name="connsiteY0" fmla="*/ 31618 h 31618"/>
                  <a:gd name="connsiteX1" fmla="*/ 15809 w 1124446"/>
                  <a:gd name="connsiteY1" fmla="*/ 31618 h 31618"/>
                  <a:gd name="connsiteX2" fmla="*/ 0 w 1124446"/>
                  <a:gd name="connsiteY2" fmla="*/ 15809 h 31618"/>
                  <a:gd name="connsiteX3" fmla="*/ 0 w 1124446"/>
                  <a:gd name="connsiteY3" fmla="*/ 15809 h 31618"/>
                  <a:gd name="connsiteX4" fmla="*/ 15809 w 1124446"/>
                  <a:gd name="connsiteY4" fmla="*/ 0 h 31618"/>
                  <a:gd name="connsiteX5" fmla="*/ 1108638 w 1124446"/>
                  <a:gd name="connsiteY5" fmla="*/ 0 h 31618"/>
                  <a:gd name="connsiteX6" fmla="*/ 1124447 w 1124446"/>
                  <a:gd name="connsiteY6" fmla="*/ 15809 h 31618"/>
                  <a:gd name="connsiteX7" fmla="*/ 1124447 w 1124446"/>
                  <a:gd name="connsiteY7" fmla="*/ 15809 h 31618"/>
                  <a:gd name="connsiteX8" fmla="*/ 1108638 w 1124446"/>
                  <a:gd name="connsiteY8" fmla="*/ 31618 h 31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4446" h="31618">
                    <a:moveTo>
                      <a:pt x="1108638" y="31618"/>
                    </a:moveTo>
                    <a:lnTo>
                      <a:pt x="15809" y="31618"/>
                    </a:lnTo>
                    <a:cubicBezTo>
                      <a:pt x="7110" y="31618"/>
                      <a:pt x="0" y="24508"/>
                      <a:pt x="0" y="15809"/>
                    </a:cubicBezTo>
                    <a:lnTo>
                      <a:pt x="0" y="15809"/>
                    </a:lnTo>
                    <a:cubicBezTo>
                      <a:pt x="0" y="7110"/>
                      <a:pt x="7110" y="0"/>
                      <a:pt x="15809" y="0"/>
                    </a:cubicBezTo>
                    <a:lnTo>
                      <a:pt x="1108638" y="0"/>
                    </a:lnTo>
                    <a:cubicBezTo>
                      <a:pt x="1117337" y="0"/>
                      <a:pt x="1124447" y="7110"/>
                      <a:pt x="1124447" y="15809"/>
                    </a:cubicBezTo>
                    <a:lnTo>
                      <a:pt x="1124447" y="15809"/>
                    </a:lnTo>
                    <a:cubicBezTo>
                      <a:pt x="1124447" y="24508"/>
                      <a:pt x="1117337" y="31618"/>
                      <a:pt x="1108638" y="31618"/>
                    </a:cubicBezTo>
                    <a:close/>
                  </a:path>
                </a:pathLst>
              </a:custGeom>
              <a:solidFill>
                <a:srgbClr val="00264D"/>
              </a:solidFill>
              <a:ln w="8323" cap="flat">
                <a:noFill/>
                <a:prstDash val="solid"/>
                <a:miter/>
              </a:ln>
            </p:spPr>
            <p:txBody>
              <a:bodyPr rtlCol="0" anchor="ctr"/>
              <a:lstStyle/>
              <a:p>
                <a:endParaRPr lang="en-AU" sz="1285"/>
              </a:p>
            </p:txBody>
          </p:sp>
          <p:sp>
            <p:nvSpPr>
              <p:cNvPr id="304" name="Freeform: Shape 82">
                <a:extLst>
                  <a:ext uri="{FF2B5EF4-FFF2-40B4-BE49-F238E27FC236}">
                    <a16:creationId xmlns:a16="http://schemas.microsoft.com/office/drawing/2014/main" id="{F22AB0B3-B91A-D395-2B0F-4AED6BDEC620}"/>
                  </a:ext>
                </a:extLst>
              </p:cNvPr>
              <p:cNvSpPr/>
              <p:nvPr/>
            </p:nvSpPr>
            <p:spPr>
              <a:xfrm>
                <a:off x="5269712" y="917328"/>
                <a:ext cx="88099" cy="65663"/>
              </a:xfrm>
              <a:custGeom>
                <a:avLst/>
                <a:gdLst>
                  <a:gd name="connsiteX0" fmla="*/ 51547 w 88099"/>
                  <a:gd name="connsiteY0" fmla="*/ 62962 h 65663"/>
                  <a:gd name="connsiteX1" fmla="*/ 88100 w 88099"/>
                  <a:gd name="connsiteY1" fmla="*/ 52004 h 65663"/>
                  <a:gd name="connsiteX2" fmla="*/ 70283 w 88099"/>
                  <a:gd name="connsiteY2" fmla="*/ 14364 h 65663"/>
                  <a:gd name="connsiteX3" fmla="*/ 3618 w 88099"/>
                  <a:gd name="connsiteY3" fmla="*/ 6167 h 65663"/>
                  <a:gd name="connsiteX4" fmla="*/ 26955 w 88099"/>
                  <a:gd name="connsiteY4" fmla="*/ 65555 h 65663"/>
                  <a:gd name="connsiteX5" fmla="*/ 51547 w 88099"/>
                  <a:gd name="connsiteY5" fmla="*/ 62962 h 6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99" h="65663">
                    <a:moveTo>
                      <a:pt x="51547" y="62962"/>
                    </a:moveTo>
                    <a:lnTo>
                      <a:pt x="88100" y="52004"/>
                    </a:lnTo>
                    <a:lnTo>
                      <a:pt x="70283" y="14364"/>
                    </a:lnTo>
                    <a:cubicBezTo>
                      <a:pt x="70283" y="14364"/>
                      <a:pt x="12568" y="-11483"/>
                      <a:pt x="3618" y="6167"/>
                    </a:cubicBezTo>
                    <a:cubicBezTo>
                      <a:pt x="-5332" y="23816"/>
                      <a:pt x="2279" y="68148"/>
                      <a:pt x="26955" y="65555"/>
                    </a:cubicBezTo>
                    <a:lnTo>
                      <a:pt x="51547" y="62962"/>
                    </a:lnTo>
                    <a:close/>
                  </a:path>
                </a:pathLst>
              </a:custGeom>
              <a:solidFill>
                <a:srgbClr val="C99167"/>
              </a:solidFill>
              <a:ln w="8323" cap="flat">
                <a:noFill/>
                <a:prstDash val="solid"/>
                <a:miter/>
              </a:ln>
            </p:spPr>
            <p:txBody>
              <a:bodyPr rtlCol="0" anchor="ctr"/>
              <a:lstStyle/>
              <a:p>
                <a:endParaRPr lang="en-AU" sz="1285"/>
              </a:p>
            </p:txBody>
          </p:sp>
          <p:sp>
            <p:nvSpPr>
              <p:cNvPr id="305" name="Freeform: Shape 83">
                <a:extLst>
                  <a:ext uri="{FF2B5EF4-FFF2-40B4-BE49-F238E27FC236}">
                    <a16:creationId xmlns:a16="http://schemas.microsoft.com/office/drawing/2014/main" id="{FE4EDBCE-AF7A-037A-9E7E-39AC375FBE42}"/>
                  </a:ext>
                </a:extLst>
              </p:cNvPr>
              <p:cNvSpPr/>
              <p:nvPr/>
            </p:nvSpPr>
            <p:spPr>
              <a:xfrm>
                <a:off x="5240949" y="919637"/>
                <a:ext cx="72959" cy="23441"/>
              </a:xfrm>
              <a:custGeom>
                <a:avLst/>
                <a:gdLst>
                  <a:gd name="connsiteX0" fmla="*/ 62075 w 72959"/>
                  <a:gd name="connsiteY0" fmla="*/ 23431 h 23441"/>
                  <a:gd name="connsiteX1" fmla="*/ 9880 w 72959"/>
                  <a:gd name="connsiteY1" fmla="*/ 20754 h 23441"/>
                  <a:gd name="connsiteX2" fmla="*/ 10 w 72959"/>
                  <a:gd name="connsiteY2" fmla="*/ 9880 h 23441"/>
                  <a:gd name="connsiteX3" fmla="*/ 10 w 72959"/>
                  <a:gd name="connsiteY3" fmla="*/ 9880 h 23441"/>
                  <a:gd name="connsiteX4" fmla="*/ 10884 w 72959"/>
                  <a:gd name="connsiteY4" fmla="*/ 10 h 23441"/>
                  <a:gd name="connsiteX5" fmla="*/ 63079 w 72959"/>
                  <a:gd name="connsiteY5" fmla="*/ 2687 h 23441"/>
                  <a:gd name="connsiteX6" fmla="*/ 72949 w 72959"/>
                  <a:gd name="connsiteY6" fmla="*/ 13561 h 23441"/>
                  <a:gd name="connsiteX7" fmla="*/ 72949 w 72959"/>
                  <a:gd name="connsiteY7" fmla="*/ 13561 h 23441"/>
                  <a:gd name="connsiteX8" fmla="*/ 62075 w 72959"/>
                  <a:gd name="connsiteY8" fmla="*/ 23431 h 23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959" h="23441">
                    <a:moveTo>
                      <a:pt x="62075" y="23431"/>
                    </a:moveTo>
                    <a:lnTo>
                      <a:pt x="9880" y="20754"/>
                    </a:lnTo>
                    <a:cubicBezTo>
                      <a:pt x="4192" y="20503"/>
                      <a:pt x="-241" y="15568"/>
                      <a:pt x="10" y="9880"/>
                    </a:cubicBezTo>
                    <a:lnTo>
                      <a:pt x="10" y="9880"/>
                    </a:lnTo>
                    <a:cubicBezTo>
                      <a:pt x="261" y="4192"/>
                      <a:pt x="5196" y="-241"/>
                      <a:pt x="10884" y="10"/>
                    </a:cubicBezTo>
                    <a:lnTo>
                      <a:pt x="63079" y="2687"/>
                    </a:lnTo>
                    <a:cubicBezTo>
                      <a:pt x="68767" y="2938"/>
                      <a:pt x="73200" y="7873"/>
                      <a:pt x="72949" y="13561"/>
                    </a:cubicBezTo>
                    <a:lnTo>
                      <a:pt x="72949" y="13561"/>
                    </a:lnTo>
                    <a:cubicBezTo>
                      <a:pt x="72698" y="19249"/>
                      <a:pt x="67763" y="23682"/>
                      <a:pt x="62075" y="23431"/>
                    </a:cubicBezTo>
                    <a:close/>
                  </a:path>
                </a:pathLst>
              </a:custGeom>
              <a:solidFill>
                <a:srgbClr val="C99167"/>
              </a:solidFill>
              <a:ln w="8323" cap="flat">
                <a:noFill/>
                <a:prstDash val="solid"/>
                <a:miter/>
              </a:ln>
            </p:spPr>
            <p:txBody>
              <a:bodyPr rtlCol="0" anchor="ctr"/>
              <a:lstStyle/>
              <a:p>
                <a:endParaRPr lang="en-AU" sz="1285"/>
              </a:p>
            </p:txBody>
          </p:sp>
          <p:sp>
            <p:nvSpPr>
              <p:cNvPr id="306" name="Freeform: Shape 84">
                <a:extLst>
                  <a:ext uri="{FF2B5EF4-FFF2-40B4-BE49-F238E27FC236}">
                    <a16:creationId xmlns:a16="http://schemas.microsoft.com/office/drawing/2014/main" id="{C6FDC475-A050-3596-241D-025F3C2188A7}"/>
                  </a:ext>
                </a:extLst>
              </p:cNvPr>
              <p:cNvSpPr/>
              <p:nvPr/>
            </p:nvSpPr>
            <p:spPr>
              <a:xfrm>
                <a:off x="5910490" y="838260"/>
                <a:ext cx="85806" cy="243074"/>
              </a:xfrm>
              <a:custGeom>
                <a:avLst/>
                <a:gdLst>
                  <a:gd name="connsiteX0" fmla="*/ 303 w 85806"/>
                  <a:gd name="connsiteY0" fmla="*/ 47343 h 243074"/>
                  <a:gd name="connsiteX1" fmla="*/ 50239 w 85806"/>
                  <a:gd name="connsiteY1" fmla="*/ 243074 h 243074"/>
                  <a:gd name="connsiteX2" fmla="*/ 85286 w 85806"/>
                  <a:gd name="connsiteY2" fmla="*/ 242739 h 243074"/>
                  <a:gd name="connsiteX3" fmla="*/ 37107 w 85806"/>
                  <a:gd name="connsiteY3" fmla="*/ 0 h 243074"/>
                  <a:gd name="connsiteX4" fmla="*/ 386 w 85806"/>
                  <a:gd name="connsiteY4" fmla="*/ 47260 h 2430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806" h="243074">
                    <a:moveTo>
                      <a:pt x="303" y="47343"/>
                    </a:moveTo>
                    <a:cubicBezTo>
                      <a:pt x="-4716" y="85402"/>
                      <a:pt x="54421" y="162356"/>
                      <a:pt x="50239" y="243074"/>
                    </a:cubicBezTo>
                    <a:lnTo>
                      <a:pt x="85286" y="242739"/>
                    </a:lnTo>
                    <a:cubicBezTo>
                      <a:pt x="85286" y="242739"/>
                      <a:pt x="94320" y="79714"/>
                      <a:pt x="37107" y="0"/>
                    </a:cubicBezTo>
                    <a:cubicBezTo>
                      <a:pt x="27404" y="20660"/>
                      <a:pt x="15777" y="37473"/>
                      <a:pt x="386" y="47260"/>
                    </a:cubicBezTo>
                    <a:close/>
                  </a:path>
                </a:pathLst>
              </a:custGeom>
              <a:solidFill>
                <a:srgbClr val="C99167"/>
              </a:solidFill>
              <a:ln w="8323" cap="flat">
                <a:noFill/>
                <a:prstDash val="solid"/>
                <a:miter/>
              </a:ln>
            </p:spPr>
            <p:txBody>
              <a:bodyPr rtlCol="0" anchor="ctr"/>
              <a:lstStyle/>
              <a:p>
                <a:endParaRPr lang="en-AU" sz="1285"/>
              </a:p>
            </p:txBody>
          </p:sp>
          <p:sp>
            <p:nvSpPr>
              <p:cNvPr id="307" name="Freeform: Shape 85">
                <a:extLst>
                  <a:ext uri="{FF2B5EF4-FFF2-40B4-BE49-F238E27FC236}">
                    <a16:creationId xmlns:a16="http://schemas.microsoft.com/office/drawing/2014/main" id="{A35C3E9F-7F94-6A58-8BB8-C9997F28F073}"/>
                  </a:ext>
                </a:extLst>
              </p:cNvPr>
              <p:cNvSpPr/>
              <p:nvPr/>
            </p:nvSpPr>
            <p:spPr>
              <a:xfrm>
                <a:off x="5718575" y="972344"/>
                <a:ext cx="156166" cy="712994"/>
              </a:xfrm>
              <a:custGeom>
                <a:avLst/>
                <a:gdLst>
                  <a:gd name="connsiteX0" fmla="*/ 0 w 156166"/>
                  <a:gd name="connsiteY0" fmla="*/ 0 h 712994"/>
                  <a:gd name="connsiteX1" fmla="*/ 40568 w 156166"/>
                  <a:gd name="connsiteY1" fmla="*/ 406183 h 712994"/>
                  <a:gd name="connsiteX2" fmla="*/ 76285 w 156166"/>
                  <a:gd name="connsiteY2" fmla="*/ 710151 h 712994"/>
                  <a:gd name="connsiteX3" fmla="*/ 144707 w 156166"/>
                  <a:gd name="connsiteY3" fmla="*/ 712995 h 712994"/>
                  <a:gd name="connsiteX4" fmla="*/ 136175 w 156166"/>
                  <a:gd name="connsiteY4" fmla="*/ 436044 h 712994"/>
                  <a:gd name="connsiteX5" fmla="*/ 156166 w 156166"/>
                  <a:gd name="connsiteY5" fmla="*/ 136342 h 712994"/>
                  <a:gd name="connsiteX6" fmla="*/ 69844 w 156166"/>
                  <a:gd name="connsiteY6" fmla="*/ 24341 h 712994"/>
                  <a:gd name="connsiteX7" fmla="*/ 84 w 156166"/>
                  <a:gd name="connsiteY7" fmla="*/ 84 h 712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6166" h="712994">
                    <a:moveTo>
                      <a:pt x="0" y="0"/>
                    </a:moveTo>
                    <a:lnTo>
                      <a:pt x="40568" y="406183"/>
                    </a:lnTo>
                    <a:lnTo>
                      <a:pt x="76285" y="710151"/>
                    </a:lnTo>
                    <a:lnTo>
                      <a:pt x="144707" y="712995"/>
                    </a:lnTo>
                    <a:cubicBezTo>
                      <a:pt x="154577" y="593465"/>
                      <a:pt x="166287" y="522618"/>
                      <a:pt x="136175" y="436044"/>
                    </a:cubicBezTo>
                    <a:lnTo>
                      <a:pt x="156166" y="136342"/>
                    </a:lnTo>
                    <a:lnTo>
                      <a:pt x="69844" y="24341"/>
                    </a:lnTo>
                    <a:lnTo>
                      <a:pt x="84" y="84"/>
                    </a:lnTo>
                    <a:close/>
                  </a:path>
                </a:pathLst>
              </a:custGeom>
              <a:solidFill>
                <a:schemeClr val="accent2"/>
              </a:solidFill>
              <a:ln w="8323" cap="flat">
                <a:noFill/>
                <a:prstDash val="solid"/>
                <a:miter/>
              </a:ln>
            </p:spPr>
            <p:txBody>
              <a:bodyPr rtlCol="0" anchor="ctr"/>
              <a:lstStyle/>
              <a:p>
                <a:endParaRPr lang="en-AU" sz="1285"/>
              </a:p>
            </p:txBody>
          </p:sp>
          <p:sp>
            <p:nvSpPr>
              <p:cNvPr id="308" name="Freeform: Shape 86">
                <a:extLst>
                  <a:ext uri="{FF2B5EF4-FFF2-40B4-BE49-F238E27FC236}">
                    <a16:creationId xmlns:a16="http://schemas.microsoft.com/office/drawing/2014/main" id="{07E7E376-8AC8-F7BA-CAFC-0DAFDF030284}"/>
                  </a:ext>
                </a:extLst>
              </p:cNvPr>
              <p:cNvSpPr/>
              <p:nvPr/>
            </p:nvSpPr>
            <p:spPr>
              <a:xfrm>
                <a:off x="5561828" y="479838"/>
                <a:ext cx="94198" cy="152360"/>
              </a:xfrm>
              <a:custGeom>
                <a:avLst/>
                <a:gdLst>
                  <a:gd name="connsiteX0" fmla="*/ 18230 w 94198"/>
                  <a:gd name="connsiteY0" fmla="*/ 0 h 152360"/>
                  <a:gd name="connsiteX1" fmla="*/ 35545 w 94198"/>
                  <a:gd name="connsiteY1" fmla="*/ 127225 h 152360"/>
                  <a:gd name="connsiteX2" fmla="*/ 93679 w 94198"/>
                  <a:gd name="connsiteY2" fmla="*/ 123377 h 152360"/>
                  <a:gd name="connsiteX3" fmla="*/ 18230 w 94198"/>
                  <a:gd name="connsiteY3" fmla="*/ 0 h 152360"/>
                </a:gdLst>
                <a:ahLst/>
                <a:cxnLst>
                  <a:cxn ang="0">
                    <a:pos x="connsiteX0" y="connsiteY0"/>
                  </a:cxn>
                  <a:cxn ang="0">
                    <a:pos x="connsiteX1" y="connsiteY1"/>
                  </a:cxn>
                  <a:cxn ang="0">
                    <a:pos x="connsiteX2" y="connsiteY2"/>
                  </a:cxn>
                  <a:cxn ang="0">
                    <a:pos x="connsiteX3" y="connsiteY3"/>
                  </a:cxn>
                </a:cxnLst>
                <a:rect l="l" t="t" r="r" b="b"/>
                <a:pathLst>
                  <a:path w="94198" h="152360">
                    <a:moveTo>
                      <a:pt x="18230" y="0"/>
                    </a:moveTo>
                    <a:cubicBezTo>
                      <a:pt x="18230" y="0"/>
                      <a:pt x="-32626" y="68589"/>
                      <a:pt x="35545" y="127225"/>
                    </a:cubicBezTo>
                    <a:cubicBezTo>
                      <a:pt x="103716" y="185944"/>
                      <a:pt x="93679" y="123377"/>
                      <a:pt x="93679" y="123377"/>
                    </a:cubicBezTo>
                    <a:cubicBezTo>
                      <a:pt x="93679" y="123377"/>
                      <a:pt x="68669" y="11125"/>
                      <a:pt x="18230" y="0"/>
                    </a:cubicBezTo>
                    <a:close/>
                  </a:path>
                </a:pathLst>
              </a:custGeom>
              <a:solidFill>
                <a:srgbClr val="2C72B5"/>
              </a:solidFill>
              <a:ln w="8323" cap="flat">
                <a:noFill/>
                <a:prstDash val="solid"/>
                <a:miter/>
              </a:ln>
            </p:spPr>
            <p:txBody>
              <a:bodyPr rtlCol="0" anchor="ctr"/>
              <a:lstStyle/>
              <a:p>
                <a:endParaRPr lang="en-AU" sz="1285"/>
              </a:p>
            </p:txBody>
          </p:sp>
          <p:sp>
            <p:nvSpPr>
              <p:cNvPr id="309" name="Freeform: Shape 87">
                <a:extLst>
                  <a:ext uri="{FF2B5EF4-FFF2-40B4-BE49-F238E27FC236}">
                    <a16:creationId xmlns:a16="http://schemas.microsoft.com/office/drawing/2014/main" id="{15BCD1B2-3490-2022-8FD6-E6982F32D965}"/>
                  </a:ext>
                </a:extLst>
              </p:cNvPr>
              <p:cNvSpPr/>
              <p:nvPr/>
            </p:nvSpPr>
            <p:spPr>
              <a:xfrm>
                <a:off x="5601308" y="459763"/>
                <a:ext cx="360941" cy="263608"/>
              </a:xfrm>
              <a:custGeom>
                <a:avLst/>
                <a:gdLst>
                  <a:gd name="connsiteX0" fmla="*/ 117686 w 360941"/>
                  <a:gd name="connsiteY0" fmla="*/ 84 h 263608"/>
                  <a:gd name="connsiteX1" fmla="*/ 174397 w 360941"/>
                  <a:gd name="connsiteY1" fmla="*/ 27101 h 263608"/>
                  <a:gd name="connsiteX2" fmla="*/ 247587 w 360941"/>
                  <a:gd name="connsiteY2" fmla="*/ 81220 h 263608"/>
                  <a:gd name="connsiteX3" fmla="*/ 357497 w 360941"/>
                  <a:gd name="connsiteY3" fmla="*/ 178416 h 263608"/>
                  <a:gd name="connsiteX4" fmla="*/ 244659 w 360941"/>
                  <a:gd name="connsiteY4" fmla="*/ 256123 h 263608"/>
                  <a:gd name="connsiteX5" fmla="*/ 2338 w 360941"/>
                  <a:gd name="connsiteY5" fmla="*/ 161269 h 263608"/>
                  <a:gd name="connsiteX6" fmla="*/ 86235 w 360941"/>
                  <a:gd name="connsiteY6" fmla="*/ 53031 h 263608"/>
                  <a:gd name="connsiteX7" fmla="*/ 117853 w 360941"/>
                  <a:gd name="connsiteY7" fmla="*/ 0 h 263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941" h="263608">
                    <a:moveTo>
                      <a:pt x="117686" y="84"/>
                    </a:moveTo>
                    <a:cubicBezTo>
                      <a:pt x="117686" y="84"/>
                      <a:pt x="136004" y="17482"/>
                      <a:pt x="174397" y="27101"/>
                    </a:cubicBezTo>
                    <a:cubicBezTo>
                      <a:pt x="207604" y="35382"/>
                      <a:pt x="226592" y="48263"/>
                      <a:pt x="247587" y="81220"/>
                    </a:cubicBezTo>
                    <a:cubicBezTo>
                      <a:pt x="281129" y="134000"/>
                      <a:pt x="332487" y="95272"/>
                      <a:pt x="357497" y="178416"/>
                    </a:cubicBezTo>
                    <a:cubicBezTo>
                      <a:pt x="372804" y="229440"/>
                      <a:pt x="337422" y="282387"/>
                      <a:pt x="244659" y="256123"/>
                    </a:cubicBezTo>
                    <a:cubicBezTo>
                      <a:pt x="151813" y="229858"/>
                      <a:pt x="56039" y="333829"/>
                      <a:pt x="2338" y="161269"/>
                    </a:cubicBezTo>
                    <a:cubicBezTo>
                      <a:pt x="-16649" y="100291"/>
                      <a:pt x="86235" y="53031"/>
                      <a:pt x="86235" y="53031"/>
                    </a:cubicBezTo>
                    <a:lnTo>
                      <a:pt x="117853" y="0"/>
                    </a:lnTo>
                    <a:close/>
                  </a:path>
                </a:pathLst>
              </a:custGeom>
              <a:solidFill>
                <a:srgbClr val="2C72B5"/>
              </a:solidFill>
              <a:ln w="8323" cap="flat">
                <a:noFill/>
                <a:prstDash val="solid"/>
                <a:miter/>
              </a:ln>
            </p:spPr>
            <p:txBody>
              <a:bodyPr rtlCol="0" anchor="ctr"/>
              <a:lstStyle/>
              <a:p>
                <a:endParaRPr lang="en-AU" sz="1285"/>
              </a:p>
            </p:txBody>
          </p:sp>
          <p:sp>
            <p:nvSpPr>
              <p:cNvPr id="310" name="Freeform: Shape 88">
                <a:extLst>
                  <a:ext uri="{FF2B5EF4-FFF2-40B4-BE49-F238E27FC236}">
                    <a16:creationId xmlns:a16="http://schemas.microsoft.com/office/drawing/2014/main" id="{4848DEDA-0893-7DE8-2139-62117AC564A5}"/>
                  </a:ext>
                </a:extLst>
              </p:cNvPr>
              <p:cNvSpPr/>
              <p:nvPr/>
            </p:nvSpPr>
            <p:spPr>
              <a:xfrm>
                <a:off x="5593358" y="628226"/>
                <a:ext cx="234458" cy="348340"/>
              </a:xfrm>
              <a:custGeom>
                <a:avLst/>
                <a:gdLst>
                  <a:gd name="connsiteX0" fmla="*/ 0 w 234458"/>
                  <a:gd name="connsiteY0" fmla="*/ 37557 h 348340"/>
                  <a:gd name="connsiteX1" fmla="*/ 73692 w 234458"/>
                  <a:gd name="connsiteY1" fmla="*/ 9703 h 348340"/>
                  <a:gd name="connsiteX2" fmla="*/ 120450 w 234458"/>
                  <a:gd name="connsiteY2" fmla="*/ 0 h 348340"/>
                  <a:gd name="connsiteX3" fmla="*/ 181176 w 234458"/>
                  <a:gd name="connsiteY3" fmla="*/ 13300 h 348340"/>
                  <a:gd name="connsiteX4" fmla="*/ 228854 w 234458"/>
                  <a:gd name="connsiteY4" fmla="*/ 78627 h 348340"/>
                  <a:gd name="connsiteX5" fmla="*/ 216558 w 234458"/>
                  <a:gd name="connsiteY5" fmla="*/ 210034 h 348340"/>
                  <a:gd name="connsiteX6" fmla="*/ 234458 w 234458"/>
                  <a:gd name="connsiteY6" fmla="*/ 319359 h 348340"/>
                  <a:gd name="connsiteX7" fmla="*/ 43747 w 234458"/>
                  <a:gd name="connsiteY7" fmla="*/ 321868 h 348340"/>
                  <a:gd name="connsiteX8" fmla="*/ 7026 w 234458"/>
                  <a:gd name="connsiteY8" fmla="*/ 202422 h 348340"/>
                  <a:gd name="connsiteX9" fmla="*/ 0 w 234458"/>
                  <a:gd name="connsiteY9" fmla="*/ 37390 h 348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4458" h="348340">
                    <a:moveTo>
                      <a:pt x="0" y="37557"/>
                    </a:moveTo>
                    <a:lnTo>
                      <a:pt x="73692" y="9703"/>
                    </a:lnTo>
                    <a:lnTo>
                      <a:pt x="120450" y="0"/>
                    </a:lnTo>
                    <a:lnTo>
                      <a:pt x="181176" y="13300"/>
                    </a:lnTo>
                    <a:cubicBezTo>
                      <a:pt x="211289" y="19908"/>
                      <a:pt x="231782" y="47929"/>
                      <a:pt x="228854" y="78627"/>
                    </a:cubicBezTo>
                    <a:lnTo>
                      <a:pt x="216558" y="210034"/>
                    </a:lnTo>
                    <a:lnTo>
                      <a:pt x="234458" y="319359"/>
                    </a:lnTo>
                    <a:cubicBezTo>
                      <a:pt x="161101" y="349304"/>
                      <a:pt x="92596" y="364778"/>
                      <a:pt x="43747" y="321868"/>
                    </a:cubicBezTo>
                    <a:lnTo>
                      <a:pt x="7026" y="202422"/>
                    </a:lnTo>
                    <a:lnTo>
                      <a:pt x="0" y="37390"/>
                    </a:lnTo>
                    <a:close/>
                  </a:path>
                </a:pathLst>
              </a:custGeom>
              <a:solidFill>
                <a:srgbClr val="E8E8E8"/>
              </a:solidFill>
              <a:ln w="8323" cap="flat">
                <a:noFill/>
                <a:prstDash val="solid"/>
                <a:miter/>
              </a:ln>
            </p:spPr>
            <p:txBody>
              <a:bodyPr rtlCol="0" anchor="ctr"/>
              <a:lstStyle/>
              <a:p>
                <a:endParaRPr lang="en-AU" sz="1285"/>
              </a:p>
            </p:txBody>
          </p:sp>
          <p:sp>
            <p:nvSpPr>
              <p:cNvPr id="311" name="Freeform: Shape 89">
                <a:extLst>
                  <a:ext uri="{FF2B5EF4-FFF2-40B4-BE49-F238E27FC236}">
                    <a16:creationId xmlns:a16="http://schemas.microsoft.com/office/drawing/2014/main" id="{A9877C56-9DB6-723F-085A-0C2919EE0FE7}"/>
                  </a:ext>
                </a:extLst>
              </p:cNvPr>
              <p:cNvSpPr/>
              <p:nvPr/>
            </p:nvSpPr>
            <p:spPr>
              <a:xfrm>
                <a:off x="5646974" y="540565"/>
                <a:ext cx="73587" cy="129303"/>
              </a:xfrm>
              <a:custGeom>
                <a:avLst/>
                <a:gdLst>
                  <a:gd name="connsiteX0" fmla="*/ 84 w 73587"/>
                  <a:gd name="connsiteY0" fmla="*/ 38393 h 129303"/>
                  <a:gd name="connsiteX1" fmla="*/ 16813 w 73587"/>
                  <a:gd name="connsiteY1" fmla="*/ 110245 h 129303"/>
                  <a:gd name="connsiteX2" fmla="*/ 33876 w 73587"/>
                  <a:gd name="connsiteY2" fmla="*/ 128312 h 129303"/>
                  <a:gd name="connsiteX3" fmla="*/ 58050 w 73587"/>
                  <a:gd name="connsiteY3" fmla="*/ 122290 h 129303"/>
                  <a:gd name="connsiteX4" fmla="*/ 64073 w 73587"/>
                  <a:gd name="connsiteY4" fmla="*/ 116351 h 129303"/>
                  <a:gd name="connsiteX5" fmla="*/ 71851 w 73587"/>
                  <a:gd name="connsiteY5" fmla="*/ 83478 h 129303"/>
                  <a:gd name="connsiteX6" fmla="*/ 42994 w 73587"/>
                  <a:gd name="connsiteY6" fmla="*/ 0 h 129303"/>
                  <a:gd name="connsiteX7" fmla="*/ 0 w 73587"/>
                  <a:gd name="connsiteY7" fmla="*/ 38310 h 129303"/>
                  <a:gd name="connsiteX8" fmla="*/ 0 w 73587"/>
                  <a:gd name="connsiteY8" fmla="*/ 38310 h 129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87" h="129303">
                    <a:moveTo>
                      <a:pt x="84" y="38393"/>
                    </a:moveTo>
                    <a:cubicBezTo>
                      <a:pt x="84" y="38393"/>
                      <a:pt x="9201" y="77707"/>
                      <a:pt x="16813" y="110245"/>
                    </a:cubicBezTo>
                    <a:cubicBezTo>
                      <a:pt x="18820" y="118944"/>
                      <a:pt x="25345" y="125803"/>
                      <a:pt x="33876" y="128312"/>
                    </a:cubicBezTo>
                    <a:cubicBezTo>
                      <a:pt x="42408" y="130822"/>
                      <a:pt x="51693" y="128480"/>
                      <a:pt x="58050" y="122290"/>
                    </a:cubicBezTo>
                    <a:cubicBezTo>
                      <a:pt x="60141" y="120282"/>
                      <a:pt x="62149" y="118275"/>
                      <a:pt x="64073" y="116351"/>
                    </a:cubicBezTo>
                    <a:cubicBezTo>
                      <a:pt x="72772" y="107819"/>
                      <a:pt x="75867" y="95021"/>
                      <a:pt x="71851" y="83478"/>
                    </a:cubicBezTo>
                    <a:cubicBezTo>
                      <a:pt x="61647" y="53868"/>
                      <a:pt x="42994" y="0"/>
                      <a:pt x="42994" y="0"/>
                    </a:cubicBezTo>
                    <a:lnTo>
                      <a:pt x="0" y="38310"/>
                    </a:lnTo>
                    <a:lnTo>
                      <a:pt x="0" y="38310"/>
                    </a:lnTo>
                    <a:close/>
                  </a:path>
                </a:pathLst>
              </a:custGeom>
              <a:solidFill>
                <a:srgbClr val="C99167"/>
              </a:solidFill>
              <a:ln w="8323" cap="flat">
                <a:noFill/>
                <a:prstDash val="solid"/>
                <a:miter/>
              </a:ln>
            </p:spPr>
            <p:txBody>
              <a:bodyPr rtlCol="0" anchor="ctr"/>
              <a:lstStyle/>
              <a:p>
                <a:endParaRPr lang="en-AU" sz="1285"/>
              </a:p>
            </p:txBody>
          </p:sp>
          <p:sp>
            <p:nvSpPr>
              <p:cNvPr id="312" name="Freeform: Shape 90">
                <a:extLst>
                  <a:ext uri="{FF2B5EF4-FFF2-40B4-BE49-F238E27FC236}">
                    <a16:creationId xmlns:a16="http://schemas.microsoft.com/office/drawing/2014/main" id="{1D5766EC-8D4E-46C9-DB74-4E3D51C562DC}"/>
                  </a:ext>
                </a:extLst>
              </p:cNvPr>
              <p:cNvSpPr/>
              <p:nvPr/>
            </p:nvSpPr>
            <p:spPr>
              <a:xfrm>
                <a:off x="5651826" y="585399"/>
                <a:ext cx="38560" cy="39480"/>
              </a:xfrm>
              <a:custGeom>
                <a:avLst/>
                <a:gdLst>
                  <a:gd name="connsiteX0" fmla="*/ 0 w 38560"/>
                  <a:gd name="connsiteY0" fmla="*/ 13885 h 39480"/>
                  <a:gd name="connsiteX1" fmla="*/ 38561 w 38560"/>
                  <a:gd name="connsiteY1" fmla="*/ 0 h 39480"/>
                  <a:gd name="connsiteX2" fmla="*/ 6022 w 38560"/>
                  <a:gd name="connsiteY2" fmla="*/ 39481 h 39480"/>
                  <a:gd name="connsiteX3" fmla="*/ 84 w 38560"/>
                  <a:gd name="connsiteY3" fmla="*/ 13885 h 39480"/>
                </a:gdLst>
                <a:ahLst/>
                <a:cxnLst>
                  <a:cxn ang="0">
                    <a:pos x="connsiteX0" y="connsiteY0"/>
                  </a:cxn>
                  <a:cxn ang="0">
                    <a:pos x="connsiteX1" y="connsiteY1"/>
                  </a:cxn>
                  <a:cxn ang="0">
                    <a:pos x="connsiteX2" y="connsiteY2"/>
                  </a:cxn>
                  <a:cxn ang="0">
                    <a:pos x="connsiteX3" y="connsiteY3"/>
                  </a:cxn>
                </a:cxnLst>
                <a:rect l="l" t="t" r="r" b="b"/>
                <a:pathLst>
                  <a:path w="38560" h="39480">
                    <a:moveTo>
                      <a:pt x="0" y="13885"/>
                    </a:moveTo>
                    <a:cubicBezTo>
                      <a:pt x="0" y="13885"/>
                      <a:pt x="27436" y="11794"/>
                      <a:pt x="38561" y="0"/>
                    </a:cubicBezTo>
                    <a:cubicBezTo>
                      <a:pt x="38561" y="0"/>
                      <a:pt x="28858" y="33291"/>
                      <a:pt x="6022" y="39481"/>
                    </a:cubicBezTo>
                    <a:lnTo>
                      <a:pt x="84" y="13885"/>
                    </a:lnTo>
                    <a:close/>
                  </a:path>
                </a:pathLst>
              </a:custGeom>
              <a:solidFill>
                <a:srgbClr val="BA8663"/>
              </a:solidFill>
              <a:ln w="8323" cap="flat">
                <a:noFill/>
                <a:prstDash val="solid"/>
                <a:miter/>
              </a:ln>
            </p:spPr>
            <p:txBody>
              <a:bodyPr rtlCol="0" anchor="ctr"/>
              <a:lstStyle/>
              <a:p>
                <a:endParaRPr lang="en-AU" sz="1285"/>
              </a:p>
            </p:txBody>
          </p:sp>
          <p:sp>
            <p:nvSpPr>
              <p:cNvPr id="313" name="Freeform: Shape 91">
                <a:extLst>
                  <a:ext uri="{FF2B5EF4-FFF2-40B4-BE49-F238E27FC236}">
                    <a16:creationId xmlns:a16="http://schemas.microsoft.com/office/drawing/2014/main" id="{5301FB61-A79E-8557-9757-40F40AD02A23}"/>
                  </a:ext>
                </a:extLst>
              </p:cNvPr>
              <p:cNvSpPr/>
              <p:nvPr/>
            </p:nvSpPr>
            <p:spPr>
              <a:xfrm>
                <a:off x="5580549" y="467116"/>
                <a:ext cx="117755" cy="146412"/>
              </a:xfrm>
              <a:custGeom>
                <a:avLst/>
                <a:gdLst>
                  <a:gd name="connsiteX0" fmla="*/ 106408 w 117755"/>
                  <a:gd name="connsiteY0" fmla="*/ 21673 h 146412"/>
                  <a:gd name="connsiteX1" fmla="*/ 73200 w 117755"/>
                  <a:gd name="connsiteY1" fmla="*/ 678 h 146412"/>
                  <a:gd name="connsiteX2" fmla="*/ 21089 w 117755"/>
                  <a:gd name="connsiteY2" fmla="*/ 12388 h 146412"/>
                  <a:gd name="connsiteX3" fmla="*/ 94 w 117755"/>
                  <a:gd name="connsiteY3" fmla="*/ 45595 h 146412"/>
                  <a:gd name="connsiteX4" fmla="*/ 23180 w 117755"/>
                  <a:gd name="connsiteY4" fmla="*/ 124222 h 146412"/>
                  <a:gd name="connsiteX5" fmla="*/ 59064 w 117755"/>
                  <a:gd name="connsiteY5" fmla="*/ 145803 h 146412"/>
                  <a:gd name="connsiteX6" fmla="*/ 117700 w 117755"/>
                  <a:gd name="connsiteY6" fmla="*/ 86582 h 146412"/>
                  <a:gd name="connsiteX7" fmla="*/ 106491 w 117755"/>
                  <a:gd name="connsiteY7" fmla="*/ 21673 h 146412"/>
                  <a:gd name="connsiteX8" fmla="*/ 106491 w 117755"/>
                  <a:gd name="connsiteY8" fmla="*/ 21673 h 146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755" h="146412">
                    <a:moveTo>
                      <a:pt x="106408" y="21673"/>
                    </a:moveTo>
                    <a:cubicBezTo>
                      <a:pt x="103062" y="6700"/>
                      <a:pt x="88173" y="-2668"/>
                      <a:pt x="73200" y="678"/>
                    </a:cubicBezTo>
                    <a:cubicBezTo>
                      <a:pt x="57224" y="4274"/>
                      <a:pt x="37065" y="8791"/>
                      <a:pt x="21089" y="12388"/>
                    </a:cubicBezTo>
                    <a:cubicBezTo>
                      <a:pt x="6116" y="15734"/>
                      <a:pt x="-910" y="30288"/>
                      <a:pt x="94" y="45595"/>
                    </a:cubicBezTo>
                    <a:cubicBezTo>
                      <a:pt x="1265" y="63663"/>
                      <a:pt x="12139" y="99296"/>
                      <a:pt x="23180" y="124222"/>
                    </a:cubicBezTo>
                    <a:cubicBezTo>
                      <a:pt x="29370" y="138274"/>
                      <a:pt x="44092" y="149148"/>
                      <a:pt x="59064" y="145803"/>
                    </a:cubicBezTo>
                    <a:cubicBezTo>
                      <a:pt x="75040" y="142206"/>
                      <a:pt x="119540" y="116192"/>
                      <a:pt x="117700" y="86582"/>
                    </a:cubicBezTo>
                    <a:cubicBezTo>
                      <a:pt x="116278" y="63997"/>
                      <a:pt x="111426" y="43755"/>
                      <a:pt x="106491" y="21673"/>
                    </a:cubicBezTo>
                    <a:lnTo>
                      <a:pt x="106491" y="21673"/>
                    </a:lnTo>
                    <a:close/>
                  </a:path>
                </a:pathLst>
              </a:custGeom>
              <a:solidFill>
                <a:srgbClr val="C99167"/>
              </a:solidFill>
              <a:ln w="8323" cap="flat">
                <a:noFill/>
                <a:prstDash val="solid"/>
                <a:miter/>
              </a:ln>
            </p:spPr>
            <p:txBody>
              <a:bodyPr rtlCol="0" anchor="ctr"/>
              <a:lstStyle/>
              <a:p>
                <a:endParaRPr lang="en-AU" sz="1285"/>
              </a:p>
            </p:txBody>
          </p:sp>
          <p:sp>
            <p:nvSpPr>
              <p:cNvPr id="314" name="Freeform: Shape 92">
                <a:extLst>
                  <a:ext uri="{FF2B5EF4-FFF2-40B4-BE49-F238E27FC236}">
                    <a16:creationId xmlns:a16="http://schemas.microsoft.com/office/drawing/2014/main" id="{1B7CA3D7-DA75-AA53-3BFB-0050020B1114}"/>
                  </a:ext>
                </a:extLst>
              </p:cNvPr>
              <p:cNvSpPr/>
              <p:nvPr/>
            </p:nvSpPr>
            <p:spPr>
              <a:xfrm>
                <a:off x="5577381" y="438473"/>
                <a:ext cx="181008" cy="96684"/>
              </a:xfrm>
              <a:custGeom>
                <a:avLst/>
                <a:gdLst>
                  <a:gd name="connsiteX0" fmla="*/ 181009 w 181008"/>
                  <a:gd name="connsiteY0" fmla="*/ 63365 h 96684"/>
                  <a:gd name="connsiteX1" fmla="*/ 112670 w 181008"/>
                  <a:gd name="connsiteY1" fmla="*/ 4896 h 96684"/>
                  <a:gd name="connsiteX2" fmla="*/ 0 w 181008"/>
                  <a:gd name="connsiteY2" fmla="*/ 45966 h 96684"/>
                  <a:gd name="connsiteX3" fmla="*/ 156668 w 181008"/>
                  <a:gd name="connsiteY3" fmla="*/ 79006 h 96684"/>
                  <a:gd name="connsiteX4" fmla="*/ 181009 w 181008"/>
                  <a:gd name="connsiteY4" fmla="*/ 63365 h 966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008" h="96684">
                    <a:moveTo>
                      <a:pt x="181009" y="63365"/>
                    </a:moveTo>
                    <a:cubicBezTo>
                      <a:pt x="181009" y="63365"/>
                      <a:pt x="141779" y="11002"/>
                      <a:pt x="112670" y="4896"/>
                    </a:cubicBezTo>
                    <a:cubicBezTo>
                      <a:pt x="70597" y="-3887"/>
                      <a:pt x="28105" y="-6312"/>
                      <a:pt x="0" y="45966"/>
                    </a:cubicBezTo>
                    <a:cubicBezTo>
                      <a:pt x="0" y="45966"/>
                      <a:pt x="27185" y="133041"/>
                      <a:pt x="156668" y="79006"/>
                    </a:cubicBezTo>
                    <a:lnTo>
                      <a:pt x="181009" y="63365"/>
                    </a:lnTo>
                    <a:close/>
                  </a:path>
                </a:pathLst>
              </a:custGeom>
              <a:solidFill>
                <a:srgbClr val="2C72B5"/>
              </a:solidFill>
              <a:ln w="8323" cap="flat">
                <a:noFill/>
                <a:prstDash val="solid"/>
                <a:miter/>
              </a:ln>
            </p:spPr>
            <p:txBody>
              <a:bodyPr rtlCol="0" anchor="ctr"/>
              <a:lstStyle/>
              <a:p>
                <a:endParaRPr lang="en-AU" sz="1285"/>
              </a:p>
            </p:txBody>
          </p:sp>
          <p:sp>
            <p:nvSpPr>
              <p:cNvPr id="315" name="Freeform: Shape 93">
                <a:extLst>
                  <a:ext uri="{FF2B5EF4-FFF2-40B4-BE49-F238E27FC236}">
                    <a16:creationId xmlns:a16="http://schemas.microsoft.com/office/drawing/2014/main" id="{FE74F362-725E-36B1-B726-A8F0783BE2F8}"/>
                  </a:ext>
                </a:extLst>
              </p:cNvPr>
              <p:cNvSpPr/>
              <p:nvPr/>
            </p:nvSpPr>
            <p:spPr>
              <a:xfrm>
                <a:off x="5679290" y="519439"/>
                <a:ext cx="38001" cy="45515"/>
              </a:xfrm>
              <a:custGeom>
                <a:avLst/>
                <a:gdLst>
                  <a:gd name="connsiteX0" fmla="*/ 37779 w 38001"/>
                  <a:gd name="connsiteY0" fmla="*/ 25141 h 45515"/>
                  <a:gd name="connsiteX1" fmla="*/ 16115 w 38001"/>
                  <a:gd name="connsiteY1" fmla="*/ 45384 h 45515"/>
                  <a:gd name="connsiteX2" fmla="*/ 222 w 38001"/>
                  <a:gd name="connsiteY2" fmla="*/ 20374 h 45515"/>
                  <a:gd name="connsiteX3" fmla="*/ 21886 w 38001"/>
                  <a:gd name="connsiteY3" fmla="*/ 131 h 45515"/>
                  <a:gd name="connsiteX4" fmla="*/ 37779 w 38001"/>
                  <a:gd name="connsiteY4" fmla="*/ 25141 h 455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01" h="45515">
                    <a:moveTo>
                      <a:pt x="37779" y="25141"/>
                    </a:moveTo>
                    <a:cubicBezTo>
                      <a:pt x="36190" y="37688"/>
                      <a:pt x="26487" y="46722"/>
                      <a:pt x="16115" y="45384"/>
                    </a:cubicBezTo>
                    <a:cubicBezTo>
                      <a:pt x="5743" y="44045"/>
                      <a:pt x="-1367" y="32837"/>
                      <a:pt x="222" y="20374"/>
                    </a:cubicBezTo>
                    <a:cubicBezTo>
                      <a:pt x="1811" y="7827"/>
                      <a:pt x="11514" y="-1207"/>
                      <a:pt x="21886" y="131"/>
                    </a:cubicBezTo>
                    <a:cubicBezTo>
                      <a:pt x="32258" y="1470"/>
                      <a:pt x="39368" y="12678"/>
                      <a:pt x="37779" y="25141"/>
                    </a:cubicBezTo>
                    <a:close/>
                  </a:path>
                </a:pathLst>
              </a:custGeom>
              <a:solidFill>
                <a:srgbClr val="C99167"/>
              </a:solidFill>
              <a:ln w="8323" cap="flat">
                <a:noFill/>
                <a:prstDash val="solid"/>
                <a:miter/>
              </a:ln>
            </p:spPr>
            <p:txBody>
              <a:bodyPr rtlCol="0" anchor="ctr"/>
              <a:lstStyle/>
              <a:p>
                <a:endParaRPr lang="en-AU" sz="1285"/>
              </a:p>
            </p:txBody>
          </p:sp>
          <p:sp>
            <p:nvSpPr>
              <p:cNvPr id="316" name="Freeform: Shape 94">
                <a:extLst>
                  <a:ext uri="{FF2B5EF4-FFF2-40B4-BE49-F238E27FC236}">
                    <a16:creationId xmlns:a16="http://schemas.microsoft.com/office/drawing/2014/main" id="{7DCC2FBF-1E7A-EF91-3819-6948F0E46AD3}"/>
                  </a:ext>
                </a:extLst>
              </p:cNvPr>
              <p:cNvSpPr/>
              <p:nvPr/>
            </p:nvSpPr>
            <p:spPr>
              <a:xfrm>
                <a:off x="5470002" y="665783"/>
                <a:ext cx="183496" cy="298828"/>
              </a:xfrm>
              <a:custGeom>
                <a:avLst/>
                <a:gdLst>
                  <a:gd name="connsiteX0" fmla="*/ 123356 w 183496"/>
                  <a:gd name="connsiteY0" fmla="*/ 0 h 298828"/>
                  <a:gd name="connsiteX1" fmla="*/ 77602 w 183496"/>
                  <a:gd name="connsiteY1" fmla="*/ 64658 h 298828"/>
                  <a:gd name="connsiteX2" fmla="*/ 17377 w 183496"/>
                  <a:gd name="connsiteY2" fmla="*/ 212627 h 298828"/>
                  <a:gd name="connsiteX3" fmla="*/ 64219 w 183496"/>
                  <a:gd name="connsiteY3" fmla="*/ 298698 h 298828"/>
                  <a:gd name="connsiteX4" fmla="*/ 175634 w 183496"/>
                  <a:gd name="connsiteY4" fmla="*/ 126639 h 298828"/>
                  <a:gd name="connsiteX5" fmla="*/ 183497 w 183496"/>
                  <a:gd name="connsiteY5" fmla="*/ 68840 h 298828"/>
                  <a:gd name="connsiteX6" fmla="*/ 123272 w 183496"/>
                  <a:gd name="connsiteY6" fmla="*/ 0 h 298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3496" h="298828">
                    <a:moveTo>
                      <a:pt x="123356" y="0"/>
                    </a:moveTo>
                    <a:cubicBezTo>
                      <a:pt x="123356" y="0"/>
                      <a:pt x="94749" y="4099"/>
                      <a:pt x="77602" y="64658"/>
                    </a:cubicBezTo>
                    <a:cubicBezTo>
                      <a:pt x="60454" y="125217"/>
                      <a:pt x="17377" y="212627"/>
                      <a:pt x="17377" y="212627"/>
                    </a:cubicBezTo>
                    <a:cubicBezTo>
                      <a:pt x="17377" y="212627"/>
                      <a:pt x="-44102" y="302713"/>
                      <a:pt x="64219" y="298698"/>
                    </a:cubicBezTo>
                    <a:cubicBezTo>
                      <a:pt x="127789" y="296356"/>
                      <a:pt x="175634" y="126639"/>
                      <a:pt x="175634" y="126639"/>
                    </a:cubicBezTo>
                    <a:lnTo>
                      <a:pt x="183497" y="68840"/>
                    </a:lnTo>
                    <a:lnTo>
                      <a:pt x="123272" y="0"/>
                    </a:lnTo>
                    <a:close/>
                  </a:path>
                </a:pathLst>
              </a:custGeom>
              <a:solidFill>
                <a:srgbClr val="E8E8E8"/>
              </a:solidFill>
              <a:ln w="8323" cap="flat">
                <a:noFill/>
                <a:prstDash val="solid"/>
                <a:miter/>
              </a:ln>
            </p:spPr>
            <p:txBody>
              <a:bodyPr rtlCol="0" anchor="ctr"/>
              <a:lstStyle/>
              <a:p>
                <a:endParaRPr lang="en-AU" sz="1285"/>
              </a:p>
            </p:txBody>
          </p:sp>
          <p:sp>
            <p:nvSpPr>
              <p:cNvPr id="317" name="Freeform: Shape 95">
                <a:extLst>
                  <a:ext uri="{FF2B5EF4-FFF2-40B4-BE49-F238E27FC236}">
                    <a16:creationId xmlns:a16="http://schemas.microsoft.com/office/drawing/2014/main" id="{6DC3AEB4-D588-E7D2-8CD0-B7D713DD2C2D}"/>
                  </a:ext>
                </a:extLst>
              </p:cNvPr>
              <p:cNvSpPr/>
              <p:nvPr/>
            </p:nvSpPr>
            <p:spPr>
              <a:xfrm>
                <a:off x="5343592" y="889060"/>
                <a:ext cx="189626" cy="81108"/>
              </a:xfrm>
              <a:custGeom>
                <a:avLst/>
                <a:gdLst>
                  <a:gd name="connsiteX0" fmla="*/ 178751 w 189626"/>
                  <a:gd name="connsiteY0" fmla="*/ 72493 h 81108"/>
                  <a:gd name="connsiteX1" fmla="*/ 8448 w 189626"/>
                  <a:gd name="connsiteY1" fmla="*/ 81109 h 81108"/>
                  <a:gd name="connsiteX2" fmla="*/ 0 w 189626"/>
                  <a:gd name="connsiteY2" fmla="*/ 43134 h 81108"/>
                  <a:gd name="connsiteX3" fmla="*/ 144121 w 189626"/>
                  <a:gd name="connsiteY3" fmla="*/ 1311 h 81108"/>
                  <a:gd name="connsiteX4" fmla="*/ 178751 w 189626"/>
                  <a:gd name="connsiteY4" fmla="*/ 72493 h 811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626" h="81108">
                    <a:moveTo>
                      <a:pt x="178751" y="72493"/>
                    </a:moveTo>
                    <a:lnTo>
                      <a:pt x="8448" y="81109"/>
                    </a:lnTo>
                    <a:lnTo>
                      <a:pt x="0" y="43134"/>
                    </a:lnTo>
                    <a:lnTo>
                      <a:pt x="144121" y="1311"/>
                    </a:lnTo>
                    <a:cubicBezTo>
                      <a:pt x="179252" y="-10316"/>
                      <a:pt x="205266" y="58859"/>
                      <a:pt x="178751" y="72493"/>
                    </a:cubicBezTo>
                    <a:close/>
                  </a:path>
                </a:pathLst>
              </a:custGeom>
              <a:solidFill>
                <a:srgbClr val="C99167"/>
              </a:solidFill>
              <a:ln w="8323" cap="flat">
                <a:noFill/>
                <a:prstDash val="solid"/>
                <a:miter/>
              </a:ln>
            </p:spPr>
            <p:txBody>
              <a:bodyPr rtlCol="0" anchor="ctr"/>
              <a:lstStyle/>
              <a:p>
                <a:endParaRPr lang="en-AU" sz="1285"/>
              </a:p>
            </p:txBody>
          </p:sp>
          <p:sp>
            <p:nvSpPr>
              <p:cNvPr id="318" name="Freeform: Shape 96">
                <a:extLst>
                  <a:ext uri="{FF2B5EF4-FFF2-40B4-BE49-F238E27FC236}">
                    <a16:creationId xmlns:a16="http://schemas.microsoft.com/office/drawing/2014/main" id="{FF1C9C0E-30B4-62C3-B871-75C0FF68A55B}"/>
                  </a:ext>
                </a:extLst>
              </p:cNvPr>
              <p:cNvSpPr/>
              <p:nvPr/>
            </p:nvSpPr>
            <p:spPr>
              <a:xfrm>
                <a:off x="5953368" y="1081083"/>
                <a:ext cx="61678" cy="123971"/>
              </a:xfrm>
              <a:custGeom>
                <a:avLst/>
                <a:gdLst>
                  <a:gd name="connsiteX0" fmla="*/ 7361 w 61678"/>
                  <a:gd name="connsiteY0" fmla="*/ 335 h 123971"/>
                  <a:gd name="connsiteX1" fmla="*/ 0 w 61678"/>
                  <a:gd name="connsiteY1" fmla="*/ 76117 h 123971"/>
                  <a:gd name="connsiteX2" fmla="*/ 42910 w 61678"/>
                  <a:gd name="connsiteY2" fmla="*/ 121286 h 123971"/>
                  <a:gd name="connsiteX3" fmla="*/ 55373 w 61678"/>
                  <a:gd name="connsiteY3" fmla="*/ 76117 h 123971"/>
                  <a:gd name="connsiteX4" fmla="*/ 42325 w 61678"/>
                  <a:gd name="connsiteY4" fmla="*/ 0 h 123971"/>
                  <a:gd name="connsiteX5" fmla="*/ 7277 w 61678"/>
                  <a:gd name="connsiteY5" fmla="*/ 335 h 123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678" h="123971">
                    <a:moveTo>
                      <a:pt x="7361" y="335"/>
                    </a:moveTo>
                    <a:lnTo>
                      <a:pt x="0" y="76117"/>
                    </a:lnTo>
                    <a:cubicBezTo>
                      <a:pt x="0" y="76117"/>
                      <a:pt x="12380" y="137346"/>
                      <a:pt x="42910" y="121286"/>
                    </a:cubicBezTo>
                    <a:cubicBezTo>
                      <a:pt x="73441" y="105226"/>
                      <a:pt x="58217" y="84482"/>
                      <a:pt x="55373" y="76117"/>
                    </a:cubicBezTo>
                    <a:cubicBezTo>
                      <a:pt x="52613" y="67837"/>
                      <a:pt x="68087" y="47092"/>
                      <a:pt x="42325" y="0"/>
                    </a:cubicBezTo>
                    <a:lnTo>
                      <a:pt x="7277" y="335"/>
                    </a:lnTo>
                    <a:close/>
                  </a:path>
                </a:pathLst>
              </a:custGeom>
              <a:solidFill>
                <a:srgbClr val="C99167"/>
              </a:solidFill>
              <a:ln w="8323" cap="flat">
                <a:noFill/>
                <a:prstDash val="solid"/>
                <a:miter/>
              </a:ln>
            </p:spPr>
            <p:txBody>
              <a:bodyPr rtlCol="0" anchor="ctr"/>
              <a:lstStyle/>
              <a:p>
                <a:endParaRPr lang="en-AU" sz="1285"/>
              </a:p>
            </p:txBody>
          </p:sp>
          <p:sp>
            <p:nvSpPr>
              <p:cNvPr id="319" name="Freeform: Shape 97">
                <a:extLst>
                  <a:ext uri="{FF2B5EF4-FFF2-40B4-BE49-F238E27FC236}">
                    <a16:creationId xmlns:a16="http://schemas.microsoft.com/office/drawing/2014/main" id="{E2F336C3-14D9-E15C-CF97-22B328BEA48D}"/>
                  </a:ext>
                </a:extLst>
              </p:cNvPr>
              <p:cNvSpPr/>
              <p:nvPr/>
            </p:nvSpPr>
            <p:spPr>
              <a:xfrm>
                <a:off x="5797202" y="651814"/>
                <a:ext cx="202431" cy="309727"/>
              </a:xfrm>
              <a:custGeom>
                <a:avLst/>
                <a:gdLst>
                  <a:gd name="connsiteX0" fmla="*/ 0 w 202431"/>
                  <a:gd name="connsiteY0" fmla="*/ 0 h 309727"/>
                  <a:gd name="connsiteX1" fmla="*/ 108655 w 202431"/>
                  <a:gd name="connsiteY1" fmla="*/ 96443 h 309727"/>
                  <a:gd name="connsiteX2" fmla="*/ 199076 w 202431"/>
                  <a:gd name="connsiteY2" fmla="*/ 273437 h 309727"/>
                  <a:gd name="connsiteX3" fmla="*/ 96694 w 202431"/>
                  <a:gd name="connsiteY3" fmla="*/ 263400 h 309727"/>
                  <a:gd name="connsiteX4" fmla="*/ 0 w 202431"/>
                  <a:gd name="connsiteY4" fmla="*/ 159178 h 309727"/>
                  <a:gd name="connsiteX5" fmla="*/ 0 w 202431"/>
                  <a:gd name="connsiteY5" fmla="*/ 0 h 309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2431" h="309727">
                    <a:moveTo>
                      <a:pt x="0" y="0"/>
                    </a:moveTo>
                    <a:cubicBezTo>
                      <a:pt x="0" y="0"/>
                      <a:pt x="81889" y="50271"/>
                      <a:pt x="108655" y="96443"/>
                    </a:cubicBezTo>
                    <a:cubicBezTo>
                      <a:pt x="135422" y="142616"/>
                      <a:pt x="220239" y="224254"/>
                      <a:pt x="199076" y="273437"/>
                    </a:cubicBezTo>
                    <a:cubicBezTo>
                      <a:pt x="177914" y="322621"/>
                      <a:pt x="128061" y="324210"/>
                      <a:pt x="96694" y="263400"/>
                    </a:cubicBezTo>
                    <a:cubicBezTo>
                      <a:pt x="65327" y="202590"/>
                      <a:pt x="0" y="159178"/>
                      <a:pt x="0" y="159178"/>
                    </a:cubicBezTo>
                    <a:lnTo>
                      <a:pt x="0" y="0"/>
                    </a:lnTo>
                    <a:close/>
                  </a:path>
                </a:pathLst>
              </a:custGeom>
              <a:solidFill>
                <a:srgbClr val="E8E8E8"/>
              </a:solidFill>
              <a:ln w="8323" cap="flat">
                <a:noFill/>
                <a:prstDash val="solid"/>
                <a:miter/>
              </a:ln>
            </p:spPr>
            <p:txBody>
              <a:bodyPr rtlCol="0" anchor="ctr"/>
              <a:lstStyle/>
              <a:p>
                <a:endParaRPr lang="en-AU" sz="1285"/>
              </a:p>
            </p:txBody>
          </p:sp>
          <p:sp>
            <p:nvSpPr>
              <p:cNvPr id="320" name="Freeform: Shape 98">
                <a:extLst>
                  <a:ext uri="{FF2B5EF4-FFF2-40B4-BE49-F238E27FC236}">
                    <a16:creationId xmlns:a16="http://schemas.microsoft.com/office/drawing/2014/main" id="{3E6D31AC-38E6-CD92-CF8B-F545FCDA2D8C}"/>
                  </a:ext>
                </a:extLst>
              </p:cNvPr>
              <p:cNvSpPr/>
              <p:nvPr/>
            </p:nvSpPr>
            <p:spPr>
              <a:xfrm>
                <a:off x="4704791" y="606227"/>
                <a:ext cx="332658" cy="168713"/>
              </a:xfrm>
              <a:custGeom>
                <a:avLst/>
                <a:gdLst>
                  <a:gd name="connsiteX0" fmla="*/ 248260 w 332658"/>
                  <a:gd name="connsiteY0" fmla="*/ 0 h 168713"/>
                  <a:gd name="connsiteX1" fmla="*/ 332658 w 332658"/>
                  <a:gd name="connsiteY1" fmla="*/ 84398 h 168713"/>
                  <a:gd name="connsiteX2" fmla="*/ 332658 w 332658"/>
                  <a:gd name="connsiteY2" fmla="*/ 84315 h 168713"/>
                  <a:gd name="connsiteX3" fmla="*/ 248260 w 332658"/>
                  <a:gd name="connsiteY3" fmla="*/ 168713 h 168713"/>
                  <a:gd name="connsiteX4" fmla="*/ 84398 w 332658"/>
                  <a:gd name="connsiteY4" fmla="*/ 168713 h 168713"/>
                  <a:gd name="connsiteX5" fmla="*/ 0 w 332658"/>
                  <a:gd name="connsiteY5" fmla="*/ 84315 h 168713"/>
                  <a:gd name="connsiteX6" fmla="*/ 0 w 332658"/>
                  <a:gd name="connsiteY6" fmla="*/ 84398 h 168713"/>
                  <a:gd name="connsiteX7" fmla="*/ 84398 w 332658"/>
                  <a:gd name="connsiteY7" fmla="*/ 0 h 16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658" h="168713">
                    <a:moveTo>
                      <a:pt x="248260" y="0"/>
                    </a:moveTo>
                    <a:cubicBezTo>
                      <a:pt x="294872" y="0"/>
                      <a:pt x="332658" y="37786"/>
                      <a:pt x="332658" y="84398"/>
                    </a:cubicBezTo>
                    <a:lnTo>
                      <a:pt x="332658" y="84315"/>
                    </a:lnTo>
                    <a:cubicBezTo>
                      <a:pt x="332658" y="130927"/>
                      <a:pt x="294872" y="168713"/>
                      <a:pt x="248260" y="168713"/>
                    </a:cubicBezTo>
                    <a:lnTo>
                      <a:pt x="84398" y="168713"/>
                    </a:lnTo>
                    <a:cubicBezTo>
                      <a:pt x="37786" y="168713"/>
                      <a:pt x="0" y="130927"/>
                      <a:pt x="0" y="84315"/>
                    </a:cubicBezTo>
                    <a:lnTo>
                      <a:pt x="0" y="84398"/>
                    </a:lnTo>
                    <a:cubicBezTo>
                      <a:pt x="0" y="37786"/>
                      <a:pt x="37786" y="0"/>
                      <a:pt x="84398" y="0"/>
                    </a:cubicBezTo>
                    <a:close/>
                  </a:path>
                </a:pathLst>
              </a:custGeom>
              <a:solidFill>
                <a:srgbClr val="00264D"/>
              </a:solidFill>
              <a:ln w="8323" cap="flat">
                <a:noFill/>
                <a:prstDash val="solid"/>
                <a:miter/>
              </a:ln>
            </p:spPr>
            <p:txBody>
              <a:bodyPr rtlCol="0" anchor="ctr"/>
              <a:lstStyle/>
              <a:p>
                <a:endParaRPr lang="en-AU" sz="1285"/>
              </a:p>
            </p:txBody>
          </p:sp>
          <p:sp>
            <p:nvSpPr>
              <p:cNvPr id="321" name="Freeform: Shape 99">
                <a:extLst>
                  <a:ext uri="{FF2B5EF4-FFF2-40B4-BE49-F238E27FC236}">
                    <a16:creationId xmlns:a16="http://schemas.microsoft.com/office/drawing/2014/main" id="{76ECE9C7-F4A2-6E55-D6E2-5BA5912FCC59}"/>
                  </a:ext>
                </a:extLst>
              </p:cNvPr>
              <p:cNvSpPr/>
              <p:nvPr/>
            </p:nvSpPr>
            <p:spPr>
              <a:xfrm>
                <a:off x="4965598" y="715301"/>
                <a:ext cx="93850" cy="86071"/>
              </a:xfrm>
              <a:custGeom>
                <a:avLst/>
                <a:gdLst>
                  <a:gd name="connsiteX0" fmla="*/ 0 w 93850"/>
                  <a:gd name="connsiteY0" fmla="*/ 51693 h 86071"/>
                  <a:gd name="connsiteX1" fmla="*/ 93850 w 93850"/>
                  <a:gd name="connsiteY1" fmla="*/ 86071 h 86071"/>
                  <a:gd name="connsiteX2" fmla="*/ 64574 w 93850"/>
                  <a:gd name="connsiteY2" fmla="*/ 0 h 86071"/>
                  <a:gd name="connsiteX3" fmla="*/ 0 w 93850"/>
                  <a:gd name="connsiteY3" fmla="*/ 51693 h 86071"/>
                </a:gdLst>
                <a:ahLst/>
                <a:cxnLst>
                  <a:cxn ang="0">
                    <a:pos x="connsiteX0" y="connsiteY0"/>
                  </a:cxn>
                  <a:cxn ang="0">
                    <a:pos x="connsiteX1" y="connsiteY1"/>
                  </a:cxn>
                  <a:cxn ang="0">
                    <a:pos x="connsiteX2" y="connsiteY2"/>
                  </a:cxn>
                  <a:cxn ang="0">
                    <a:pos x="connsiteX3" y="connsiteY3"/>
                  </a:cxn>
                </a:cxnLst>
                <a:rect l="l" t="t" r="r" b="b"/>
                <a:pathLst>
                  <a:path w="93850" h="86071">
                    <a:moveTo>
                      <a:pt x="0" y="51693"/>
                    </a:moveTo>
                    <a:lnTo>
                      <a:pt x="93850" y="86071"/>
                    </a:lnTo>
                    <a:lnTo>
                      <a:pt x="64574" y="0"/>
                    </a:lnTo>
                    <a:lnTo>
                      <a:pt x="0" y="51693"/>
                    </a:lnTo>
                    <a:close/>
                  </a:path>
                </a:pathLst>
              </a:custGeom>
              <a:solidFill>
                <a:srgbClr val="00264D"/>
              </a:solidFill>
              <a:ln w="8323" cap="flat">
                <a:noFill/>
                <a:prstDash val="solid"/>
                <a:miter/>
              </a:ln>
            </p:spPr>
            <p:txBody>
              <a:bodyPr rtlCol="0" anchor="ctr"/>
              <a:lstStyle/>
              <a:p>
                <a:endParaRPr lang="en-AU" sz="1285"/>
              </a:p>
            </p:txBody>
          </p:sp>
          <p:sp>
            <p:nvSpPr>
              <p:cNvPr id="322" name="Freeform: Shape 100">
                <a:extLst>
                  <a:ext uri="{FF2B5EF4-FFF2-40B4-BE49-F238E27FC236}">
                    <a16:creationId xmlns:a16="http://schemas.microsoft.com/office/drawing/2014/main" id="{943D1960-5734-D7CF-51B3-50CCE4B85BFD}"/>
                  </a:ext>
                </a:extLst>
              </p:cNvPr>
              <p:cNvSpPr/>
              <p:nvPr/>
            </p:nvSpPr>
            <p:spPr>
              <a:xfrm>
                <a:off x="4775472" y="662604"/>
                <a:ext cx="36804" cy="36804"/>
              </a:xfrm>
              <a:custGeom>
                <a:avLst/>
                <a:gdLst>
                  <a:gd name="connsiteX0" fmla="*/ 36804 w 36804"/>
                  <a:gd name="connsiteY0" fmla="*/ 18402 h 36804"/>
                  <a:gd name="connsiteX1" fmla="*/ 18402 w 36804"/>
                  <a:gd name="connsiteY1" fmla="*/ 36804 h 36804"/>
                  <a:gd name="connsiteX2" fmla="*/ 0 w 36804"/>
                  <a:gd name="connsiteY2" fmla="*/ 18402 h 36804"/>
                  <a:gd name="connsiteX3" fmla="*/ 18402 w 36804"/>
                  <a:gd name="connsiteY3" fmla="*/ 0 h 36804"/>
                  <a:gd name="connsiteX4" fmla="*/ 36804 w 36804"/>
                  <a:gd name="connsiteY4" fmla="*/ 18402 h 36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804" h="36804">
                    <a:moveTo>
                      <a:pt x="36804" y="18402"/>
                    </a:moveTo>
                    <a:cubicBezTo>
                      <a:pt x="36804" y="28523"/>
                      <a:pt x="28607" y="36804"/>
                      <a:pt x="18402" y="36804"/>
                    </a:cubicBezTo>
                    <a:cubicBezTo>
                      <a:pt x="8197" y="36804"/>
                      <a:pt x="0" y="28607"/>
                      <a:pt x="0" y="18402"/>
                    </a:cubicBezTo>
                    <a:cubicBezTo>
                      <a:pt x="0" y="8197"/>
                      <a:pt x="8197" y="0"/>
                      <a:pt x="18402" y="0"/>
                    </a:cubicBezTo>
                    <a:cubicBezTo>
                      <a:pt x="28607" y="0"/>
                      <a:pt x="36804" y="8197"/>
                      <a:pt x="36804" y="18402"/>
                    </a:cubicBezTo>
                    <a:close/>
                  </a:path>
                </a:pathLst>
              </a:custGeom>
              <a:solidFill>
                <a:srgbClr val="FFFFFF"/>
              </a:solidFill>
              <a:ln w="8323" cap="flat">
                <a:noFill/>
                <a:prstDash val="solid"/>
                <a:miter/>
              </a:ln>
            </p:spPr>
            <p:txBody>
              <a:bodyPr rtlCol="0" anchor="ctr"/>
              <a:lstStyle/>
              <a:p>
                <a:endParaRPr lang="en-AU" sz="1285"/>
              </a:p>
            </p:txBody>
          </p:sp>
          <p:sp>
            <p:nvSpPr>
              <p:cNvPr id="323" name="Freeform: Shape 101">
                <a:extLst>
                  <a:ext uri="{FF2B5EF4-FFF2-40B4-BE49-F238E27FC236}">
                    <a16:creationId xmlns:a16="http://schemas.microsoft.com/office/drawing/2014/main" id="{3A0E98DF-0718-5681-F866-6BE52AB94281}"/>
                  </a:ext>
                </a:extLst>
              </p:cNvPr>
              <p:cNvSpPr/>
              <p:nvPr/>
            </p:nvSpPr>
            <p:spPr>
              <a:xfrm>
                <a:off x="4847992" y="662604"/>
                <a:ext cx="36803" cy="36804"/>
              </a:xfrm>
              <a:custGeom>
                <a:avLst/>
                <a:gdLst>
                  <a:gd name="connsiteX0" fmla="*/ 36804 w 36803"/>
                  <a:gd name="connsiteY0" fmla="*/ 18402 h 36804"/>
                  <a:gd name="connsiteX1" fmla="*/ 18402 w 36803"/>
                  <a:gd name="connsiteY1" fmla="*/ 36804 h 36804"/>
                  <a:gd name="connsiteX2" fmla="*/ 0 w 36803"/>
                  <a:gd name="connsiteY2" fmla="*/ 18402 h 36804"/>
                  <a:gd name="connsiteX3" fmla="*/ 18402 w 36803"/>
                  <a:gd name="connsiteY3" fmla="*/ 0 h 36804"/>
                  <a:gd name="connsiteX4" fmla="*/ 36804 w 36803"/>
                  <a:gd name="connsiteY4" fmla="*/ 18402 h 36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803" h="36804">
                    <a:moveTo>
                      <a:pt x="36804" y="18402"/>
                    </a:moveTo>
                    <a:cubicBezTo>
                      <a:pt x="36804" y="28523"/>
                      <a:pt x="28607" y="36804"/>
                      <a:pt x="18402" y="36804"/>
                    </a:cubicBezTo>
                    <a:cubicBezTo>
                      <a:pt x="8197" y="36804"/>
                      <a:pt x="0" y="28607"/>
                      <a:pt x="0" y="18402"/>
                    </a:cubicBezTo>
                    <a:cubicBezTo>
                      <a:pt x="0" y="8197"/>
                      <a:pt x="8197" y="0"/>
                      <a:pt x="18402" y="0"/>
                    </a:cubicBezTo>
                    <a:cubicBezTo>
                      <a:pt x="28607" y="0"/>
                      <a:pt x="36804" y="8197"/>
                      <a:pt x="36804" y="18402"/>
                    </a:cubicBezTo>
                    <a:close/>
                  </a:path>
                </a:pathLst>
              </a:custGeom>
              <a:solidFill>
                <a:srgbClr val="FFFFFF"/>
              </a:solidFill>
              <a:ln w="8323" cap="flat">
                <a:noFill/>
                <a:prstDash val="solid"/>
                <a:miter/>
              </a:ln>
            </p:spPr>
            <p:txBody>
              <a:bodyPr rtlCol="0" anchor="ctr"/>
              <a:lstStyle/>
              <a:p>
                <a:endParaRPr lang="en-AU" sz="1285"/>
              </a:p>
            </p:txBody>
          </p:sp>
          <p:sp>
            <p:nvSpPr>
              <p:cNvPr id="324" name="Freeform: Shape 102">
                <a:extLst>
                  <a:ext uri="{FF2B5EF4-FFF2-40B4-BE49-F238E27FC236}">
                    <a16:creationId xmlns:a16="http://schemas.microsoft.com/office/drawing/2014/main" id="{A3093AA1-9E48-00BD-A17A-3C85BCF28C9E}"/>
                  </a:ext>
                </a:extLst>
              </p:cNvPr>
              <p:cNvSpPr/>
              <p:nvPr/>
            </p:nvSpPr>
            <p:spPr>
              <a:xfrm>
                <a:off x="4920429" y="662604"/>
                <a:ext cx="36804" cy="36804"/>
              </a:xfrm>
              <a:custGeom>
                <a:avLst/>
                <a:gdLst>
                  <a:gd name="connsiteX0" fmla="*/ 36804 w 36804"/>
                  <a:gd name="connsiteY0" fmla="*/ 18402 h 36804"/>
                  <a:gd name="connsiteX1" fmla="*/ 18402 w 36804"/>
                  <a:gd name="connsiteY1" fmla="*/ 36804 h 36804"/>
                  <a:gd name="connsiteX2" fmla="*/ 0 w 36804"/>
                  <a:gd name="connsiteY2" fmla="*/ 18402 h 36804"/>
                  <a:gd name="connsiteX3" fmla="*/ 18402 w 36804"/>
                  <a:gd name="connsiteY3" fmla="*/ 0 h 36804"/>
                  <a:gd name="connsiteX4" fmla="*/ 36804 w 36804"/>
                  <a:gd name="connsiteY4" fmla="*/ 18402 h 36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804" h="36804">
                    <a:moveTo>
                      <a:pt x="36804" y="18402"/>
                    </a:moveTo>
                    <a:cubicBezTo>
                      <a:pt x="36804" y="28523"/>
                      <a:pt x="28607" y="36804"/>
                      <a:pt x="18402" y="36804"/>
                    </a:cubicBezTo>
                    <a:cubicBezTo>
                      <a:pt x="8197" y="36804"/>
                      <a:pt x="0" y="28607"/>
                      <a:pt x="0" y="18402"/>
                    </a:cubicBezTo>
                    <a:cubicBezTo>
                      <a:pt x="0" y="8197"/>
                      <a:pt x="8197" y="0"/>
                      <a:pt x="18402" y="0"/>
                    </a:cubicBezTo>
                    <a:cubicBezTo>
                      <a:pt x="28607" y="0"/>
                      <a:pt x="36804" y="8197"/>
                      <a:pt x="36804" y="18402"/>
                    </a:cubicBezTo>
                    <a:close/>
                  </a:path>
                </a:pathLst>
              </a:custGeom>
              <a:solidFill>
                <a:srgbClr val="FFFFFF"/>
              </a:solidFill>
              <a:ln w="8323" cap="flat">
                <a:noFill/>
                <a:prstDash val="solid"/>
                <a:miter/>
              </a:ln>
            </p:spPr>
            <p:txBody>
              <a:bodyPr rtlCol="0" anchor="ctr"/>
              <a:lstStyle/>
              <a:p>
                <a:endParaRPr lang="en-AU" sz="1285"/>
              </a:p>
            </p:txBody>
          </p:sp>
          <p:sp>
            <p:nvSpPr>
              <p:cNvPr id="325" name="Freeform: Shape 103">
                <a:extLst>
                  <a:ext uri="{FF2B5EF4-FFF2-40B4-BE49-F238E27FC236}">
                    <a16:creationId xmlns:a16="http://schemas.microsoft.com/office/drawing/2014/main" id="{95727ED3-B568-87D0-C676-1897F329ACAA}"/>
                  </a:ext>
                </a:extLst>
              </p:cNvPr>
              <p:cNvSpPr/>
              <p:nvPr/>
            </p:nvSpPr>
            <p:spPr>
              <a:xfrm>
                <a:off x="5557409" y="751519"/>
                <a:ext cx="57027" cy="164865"/>
              </a:xfrm>
              <a:custGeom>
                <a:avLst/>
                <a:gdLst>
                  <a:gd name="connsiteX0" fmla="*/ 57027 w 57027"/>
                  <a:gd name="connsiteY0" fmla="*/ 124883 h 164865"/>
                  <a:gd name="connsiteX1" fmla="*/ 14535 w 57027"/>
                  <a:gd name="connsiteY1" fmla="*/ 51024 h 164865"/>
                  <a:gd name="connsiteX2" fmla="*/ 23151 w 57027"/>
                  <a:gd name="connsiteY2" fmla="*/ 0 h 164865"/>
                  <a:gd name="connsiteX3" fmla="*/ 9015 w 57027"/>
                  <a:gd name="connsiteY3" fmla="*/ 113507 h 164865"/>
                  <a:gd name="connsiteX4" fmla="*/ 35614 w 57027"/>
                  <a:gd name="connsiteY4" fmla="*/ 164865 h 164865"/>
                  <a:gd name="connsiteX5" fmla="*/ 57027 w 57027"/>
                  <a:gd name="connsiteY5" fmla="*/ 124799 h 1648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7" h="164865">
                    <a:moveTo>
                      <a:pt x="57027" y="124883"/>
                    </a:moveTo>
                    <a:cubicBezTo>
                      <a:pt x="57027" y="124883"/>
                      <a:pt x="4163" y="96443"/>
                      <a:pt x="14535" y="51024"/>
                    </a:cubicBezTo>
                    <a:cubicBezTo>
                      <a:pt x="24907" y="5604"/>
                      <a:pt x="23151" y="0"/>
                      <a:pt x="23151" y="0"/>
                    </a:cubicBezTo>
                    <a:cubicBezTo>
                      <a:pt x="23151" y="0"/>
                      <a:pt x="-17585" y="62149"/>
                      <a:pt x="9015" y="113507"/>
                    </a:cubicBezTo>
                    <a:lnTo>
                      <a:pt x="35614" y="164865"/>
                    </a:lnTo>
                    <a:lnTo>
                      <a:pt x="57027" y="124799"/>
                    </a:lnTo>
                    <a:close/>
                  </a:path>
                </a:pathLst>
              </a:custGeom>
              <a:solidFill>
                <a:srgbClr val="D1D1D1"/>
              </a:solidFill>
              <a:ln w="8323" cap="flat">
                <a:noFill/>
                <a:prstDash val="solid"/>
                <a:miter/>
              </a:ln>
            </p:spPr>
            <p:txBody>
              <a:bodyPr rtlCol="0" anchor="ctr"/>
              <a:lstStyle/>
              <a:p>
                <a:endParaRPr lang="en-AU" sz="1285"/>
              </a:p>
            </p:txBody>
          </p:sp>
          <p:sp>
            <p:nvSpPr>
              <p:cNvPr id="326" name="Freeform: Shape 104">
                <a:extLst>
                  <a:ext uri="{FF2B5EF4-FFF2-40B4-BE49-F238E27FC236}">
                    <a16:creationId xmlns:a16="http://schemas.microsoft.com/office/drawing/2014/main" id="{C2B337C5-53EA-FE2F-A4F1-5992634A12C3}"/>
                  </a:ext>
                </a:extLst>
              </p:cNvPr>
              <p:cNvSpPr/>
              <p:nvPr/>
            </p:nvSpPr>
            <p:spPr>
              <a:xfrm>
                <a:off x="5758390" y="788156"/>
                <a:ext cx="72353" cy="184187"/>
              </a:xfrm>
              <a:custGeom>
                <a:avLst/>
                <a:gdLst>
                  <a:gd name="connsiteX0" fmla="*/ 69258 w 72353"/>
                  <a:gd name="connsiteY0" fmla="*/ 42827 h 184187"/>
                  <a:gd name="connsiteX1" fmla="*/ 35800 w 72353"/>
                  <a:gd name="connsiteY1" fmla="*/ 0 h 184187"/>
                  <a:gd name="connsiteX2" fmla="*/ 11794 w 72353"/>
                  <a:gd name="connsiteY2" fmla="*/ 65327 h 184187"/>
                  <a:gd name="connsiteX3" fmla="*/ 0 w 72353"/>
                  <a:gd name="connsiteY3" fmla="*/ 184188 h 184187"/>
                  <a:gd name="connsiteX4" fmla="*/ 72353 w 72353"/>
                  <a:gd name="connsiteY4" fmla="*/ 161269 h 184187"/>
                  <a:gd name="connsiteX5" fmla="*/ 71266 w 72353"/>
                  <a:gd name="connsiteY5" fmla="*/ 71099 h 184187"/>
                  <a:gd name="connsiteX6" fmla="*/ 69342 w 72353"/>
                  <a:gd name="connsiteY6" fmla="*/ 42827 h 184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2353" h="184187">
                    <a:moveTo>
                      <a:pt x="69258" y="42827"/>
                    </a:moveTo>
                    <a:lnTo>
                      <a:pt x="35800" y="0"/>
                    </a:lnTo>
                    <a:cubicBezTo>
                      <a:pt x="40233" y="22668"/>
                      <a:pt x="33207" y="44499"/>
                      <a:pt x="11794" y="65327"/>
                    </a:cubicBezTo>
                    <a:cubicBezTo>
                      <a:pt x="8197" y="104222"/>
                      <a:pt x="22417" y="170386"/>
                      <a:pt x="0" y="184188"/>
                    </a:cubicBezTo>
                    <a:lnTo>
                      <a:pt x="72353" y="161269"/>
                    </a:lnTo>
                    <a:lnTo>
                      <a:pt x="71266" y="71099"/>
                    </a:lnTo>
                    <a:lnTo>
                      <a:pt x="69342" y="42827"/>
                    </a:lnTo>
                    <a:close/>
                  </a:path>
                </a:pathLst>
              </a:custGeom>
              <a:solidFill>
                <a:srgbClr val="D1D1D1"/>
              </a:solidFill>
              <a:ln w="8323" cap="flat">
                <a:noFill/>
                <a:prstDash val="solid"/>
                <a:miter/>
              </a:ln>
            </p:spPr>
            <p:txBody>
              <a:bodyPr rtlCol="0" anchor="ctr"/>
              <a:lstStyle/>
              <a:p>
                <a:endParaRPr lang="en-AU" sz="1285"/>
              </a:p>
            </p:txBody>
          </p:sp>
        </p:grpSp>
      </p:grpSp>
      <p:sp>
        <p:nvSpPr>
          <p:cNvPr id="327" name="TextBox 326">
            <a:extLst>
              <a:ext uri="{FF2B5EF4-FFF2-40B4-BE49-F238E27FC236}">
                <a16:creationId xmlns:a16="http://schemas.microsoft.com/office/drawing/2014/main" id="{F369134F-0E3E-2E91-C76B-41E71BD1D4F9}"/>
              </a:ext>
            </a:extLst>
          </p:cNvPr>
          <p:cNvSpPr txBox="1"/>
          <p:nvPr/>
        </p:nvSpPr>
        <p:spPr>
          <a:xfrm>
            <a:off x="8306484" y="5004080"/>
            <a:ext cx="828411" cy="258404"/>
          </a:xfrm>
          <a:prstGeom prst="rect">
            <a:avLst/>
          </a:prstGeom>
          <a:noFill/>
        </p:spPr>
        <p:txBody>
          <a:bodyPr wrap="square" rtlCol="0">
            <a:spAutoFit/>
          </a:bodyPr>
          <a:lstStyle/>
          <a:p>
            <a:pPr algn="l"/>
            <a:r>
              <a:rPr lang="en-US" sz="1079" b="1">
                <a:solidFill>
                  <a:schemeClr val="tx1">
                    <a:lumMod val="65000"/>
                    <a:lumOff val="35000"/>
                  </a:schemeClr>
                </a:solidFill>
                <a:latin typeface="Arial" panose="020B0604020202020204" pitchFamily="34" charset="0"/>
                <a:cs typeface="Arial" panose="020B0604020202020204" pitchFamily="34" charset="0"/>
                <a:sym typeface="Overpass-Bold"/>
                <a:rtl val="0"/>
              </a:rPr>
              <a:t>Prepare</a:t>
            </a:r>
          </a:p>
        </p:txBody>
      </p:sp>
      <p:sp>
        <p:nvSpPr>
          <p:cNvPr id="328" name="TextBox 327">
            <a:extLst>
              <a:ext uri="{FF2B5EF4-FFF2-40B4-BE49-F238E27FC236}">
                <a16:creationId xmlns:a16="http://schemas.microsoft.com/office/drawing/2014/main" id="{FD6C48E3-4EE5-EC83-244E-A6BEAF414073}"/>
              </a:ext>
            </a:extLst>
          </p:cNvPr>
          <p:cNvSpPr txBox="1"/>
          <p:nvPr/>
        </p:nvSpPr>
        <p:spPr>
          <a:xfrm>
            <a:off x="10074880" y="5701857"/>
            <a:ext cx="2250470" cy="357918"/>
          </a:xfrm>
          <a:prstGeom prst="rect">
            <a:avLst/>
          </a:prstGeom>
          <a:noFill/>
        </p:spPr>
        <p:txBody>
          <a:bodyPr wrap="square" rtlCol="0">
            <a:spAutoFit/>
          </a:bodyPr>
          <a:lstStyle/>
          <a:p>
            <a:pPr>
              <a:spcBef>
                <a:spcPts val="648"/>
              </a:spcBef>
              <a:spcAft>
                <a:spcPts val="648"/>
              </a:spcAft>
            </a:pPr>
            <a:r>
              <a:rPr lang="en-AU" sz="863" b="1">
                <a:solidFill>
                  <a:schemeClr val="tx1">
                    <a:lumMod val="75000"/>
                    <a:lumOff val="25000"/>
                  </a:schemeClr>
                </a:solidFill>
                <a:latin typeface="Arial" panose="020B0604020202020204" pitchFamily="34" charset="0"/>
                <a:cs typeface="Arial" panose="020B0604020202020204" pitchFamily="34" charset="0"/>
              </a:rPr>
              <a:t>*NOTE </a:t>
            </a:r>
            <a:r>
              <a:rPr lang="en-AU" sz="863" b="1" dirty="0">
                <a:solidFill>
                  <a:schemeClr val="tx1">
                    <a:lumMod val="75000"/>
                    <a:lumOff val="25000"/>
                  </a:schemeClr>
                </a:solidFill>
                <a:latin typeface="Arial" panose="020B0604020202020204" pitchFamily="34" charset="0"/>
                <a:cs typeface="Arial" panose="020B0604020202020204" pitchFamily="34" charset="0"/>
              </a:rPr>
              <a:t>– Council EHOs may encourage </a:t>
            </a:r>
            <a:r>
              <a:rPr lang="en-AU" sz="863" b="1">
                <a:solidFill>
                  <a:schemeClr val="tx1">
                    <a:lumMod val="75000"/>
                    <a:lumOff val="25000"/>
                  </a:schemeClr>
                </a:solidFill>
                <a:latin typeface="Arial" panose="020B0604020202020204" pitchFamily="34" charset="0"/>
                <a:cs typeface="Arial" panose="020B0604020202020204" pitchFamily="34" charset="0"/>
              </a:rPr>
              <a:t>you to provide</a:t>
            </a:r>
          </a:p>
        </p:txBody>
      </p:sp>
      <p:sp>
        <p:nvSpPr>
          <p:cNvPr id="329" name="TextBox 328">
            <a:extLst>
              <a:ext uri="{FF2B5EF4-FFF2-40B4-BE49-F238E27FC236}">
                <a16:creationId xmlns:a16="http://schemas.microsoft.com/office/drawing/2014/main" id="{FFEBBD9C-081D-A532-DEE6-659780996C13}"/>
              </a:ext>
            </a:extLst>
          </p:cNvPr>
          <p:cNvSpPr txBox="1"/>
          <p:nvPr/>
        </p:nvSpPr>
        <p:spPr>
          <a:xfrm>
            <a:off x="10071726" y="6010093"/>
            <a:ext cx="2428386" cy="1138132"/>
          </a:xfrm>
          <a:prstGeom prst="rect">
            <a:avLst/>
          </a:prstGeom>
          <a:noFill/>
        </p:spPr>
        <p:txBody>
          <a:bodyPr wrap="square" rtlCol="0">
            <a:spAutoFit/>
          </a:bodyPr>
          <a:lstStyle/>
          <a:p>
            <a:pPr marL="171450" indent="-171450">
              <a:buFont typeface="Arial" panose="020B0604020202020204" pitchFamily="34" charset="0"/>
              <a:buChar char="•"/>
            </a:pPr>
            <a:r>
              <a:rPr lang="en-AU" sz="971">
                <a:solidFill>
                  <a:schemeClr val="tx1">
                    <a:lumMod val="75000"/>
                    <a:lumOff val="25000"/>
                  </a:schemeClr>
                </a:solidFill>
                <a:latin typeface="Arial" panose="020B0604020202020204" pitchFamily="34" charset="0"/>
                <a:cs typeface="Arial" panose="020B0604020202020204" pitchFamily="34" charset="0"/>
              </a:rPr>
              <a:t>Rough plans and layout of all food preparation areas</a:t>
            </a:r>
          </a:p>
          <a:p>
            <a:pPr marL="171450" indent="-171450">
              <a:buFont typeface="Arial" panose="020B0604020202020204" pitchFamily="34" charset="0"/>
              <a:buChar char="•"/>
            </a:pPr>
            <a:r>
              <a:rPr lang="en-AU" sz="971">
                <a:solidFill>
                  <a:schemeClr val="tx1">
                    <a:lumMod val="75000"/>
                    <a:lumOff val="25000"/>
                  </a:schemeClr>
                </a:solidFill>
                <a:latin typeface="Arial" panose="020B0604020202020204" pitchFamily="34" charset="0"/>
                <a:cs typeface="Arial" panose="020B0604020202020204" pitchFamily="34" charset="0"/>
              </a:rPr>
              <a:t>Photos or video of the existing space</a:t>
            </a:r>
          </a:p>
          <a:p>
            <a:pPr marL="171450" indent="-171450">
              <a:buFont typeface="Arial" panose="020B0604020202020204" pitchFamily="34" charset="0"/>
              <a:buChar char="•"/>
            </a:pPr>
            <a:r>
              <a:rPr lang="en-AU" sz="971">
                <a:solidFill>
                  <a:schemeClr val="tx1">
                    <a:lumMod val="75000"/>
                    <a:lumOff val="25000"/>
                  </a:schemeClr>
                </a:solidFill>
                <a:latin typeface="Arial" panose="020B0604020202020204" pitchFamily="34" charset="0"/>
                <a:cs typeface="Arial" panose="020B0604020202020204" pitchFamily="34" charset="0"/>
              </a:rPr>
              <a:t>Menu &amp; outline of your operations </a:t>
            </a:r>
          </a:p>
          <a:p>
            <a:endParaRPr lang="en-AU" sz="971">
              <a:solidFill>
                <a:schemeClr val="tx1">
                  <a:lumMod val="75000"/>
                  <a:lumOff val="25000"/>
                </a:schemeClr>
              </a:solidFill>
              <a:latin typeface="Arial" panose="020B0604020202020204" pitchFamily="34" charset="0"/>
              <a:cs typeface="Arial" panose="020B0604020202020204" pitchFamily="34" charset="0"/>
            </a:endParaRPr>
          </a:p>
          <a:p>
            <a:r>
              <a:rPr lang="en-AU" sz="971" b="1">
                <a:solidFill>
                  <a:schemeClr val="tx1">
                    <a:lumMod val="75000"/>
                    <a:lumOff val="25000"/>
                  </a:schemeClr>
                </a:solidFill>
                <a:latin typeface="Arial" panose="020B0604020202020204" pitchFamily="34" charset="0"/>
                <a:cs typeface="Arial" panose="020B0604020202020204" pitchFamily="34" charset="0"/>
              </a:rPr>
              <a:t> </a:t>
            </a:r>
            <a:r>
              <a:rPr lang="en-AU" sz="971">
                <a:solidFill>
                  <a:schemeClr val="tx1">
                    <a:lumMod val="75000"/>
                    <a:lumOff val="25000"/>
                  </a:schemeClr>
                </a:solidFill>
                <a:latin typeface="Arial" panose="020B0604020202020204" pitchFamily="34" charset="0"/>
                <a:cs typeface="Arial" panose="020B0604020202020204" pitchFamily="34" charset="0"/>
              </a:rPr>
              <a:t>This will be reviewed and an onsite meeting booked where needed. </a:t>
            </a:r>
          </a:p>
        </p:txBody>
      </p:sp>
      <p:grpSp>
        <p:nvGrpSpPr>
          <p:cNvPr id="330" name="Graphic 11">
            <a:extLst>
              <a:ext uri="{FF2B5EF4-FFF2-40B4-BE49-F238E27FC236}">
                <a16:creationId xmlns:a16="http://schemas.microsoft.com/office/drawing/2014/main" id="{31A39354-5FA7-55D5-42BA-CED73B717709}"/>
              </a:ext>
              <a:ext uri="{C183D7F6-B498-43B3-948B-1728B52AA6E4}">
                <adec:decorative xmlns:adec="http://schemas.microsoft.com/office/drawing/2017/decorative" val="1"/>
              </a:ext>
            </a:extLst>
          </p:cNvPr>
          <p:cNvGrpSpPr/>
          <p:nvPr/>
        </p:nvGrpSpPr>
        <p:grpSpPr>
          <a:xfrm>
            <a:off x="7770363" y="4618252"/>
            <a:ext cx="511809" cy="578835"/>
            <a:chOff x="6393254" y="6651341"/>
            <a:chExt cx="288354" cy="325078"/>
          </a:xfrm>
          <a:solidFill>
            <a:srgbClr val="BAD377"/>
          </a:solidFill>
        </p:grpSpPr>
        <p:sp>
          <p:nvSpPr>
            <p:cNvPr id="331" name="Freeform: Shape 67">
              <a:extLst>
                <a:ext uri="{FF2B5EF4-FFF2-40B4-BE49-F238E27FC236}">
                  <a16:creationId xmlns:a16="http://schemas.microsoft.com/office/drawing/2014/main" id="{0F2D0654-AF55-0741-E952-E7C447EB3CB2}"/>
                </a:ext>
              </a:extLst>
            </p:cNvPr>
            <p:cNvSpPr/>
            <p:nvPr/>
          </p:nvSpPr>
          <p:spPr>
            <a:xfrm>
              <a:off x="6476101" y="6763245"/>
              <a:ext cx="70481" cy="11870"/>
            </a:xfrm>
            <a:custGeom>
              <a:avLst/>
              <a:gdLst>
                <a:gd name="connsiteX0" fmla="*/ 64793 w 70481"/>
                <a:gd name="connsiteY0" fmla="*/ 0 h 11870"/>
                <a:gd name="connsiteX1" fmla="*/ 5688 w 70481"/>
                <a:gd name="connsiteY1" fmla="*/ 0 h 11870"/>
                <a:gd name="connsiteX2" fmla="*/ 0 w 70481"/>
                <a:gd name="connsiteY2" fmla="*/ 5935 h 11870"/>
                <a:gd name="connsiteX3" fmla="*/ 5688 w 70481"/>
                <a:gd name="connsiteY3" fmla="*/ 11870 h 11870"/>
                <a:gd name="connsiteX4" fmla="*/ 64793 w 70481"/>
                <a:gd name="connsiteY4" fmla="*/ 11870 h 11870"/>
                <a:gd name="connsiteX5" fmla="*/ 70481 w 70481"/>
                <a:gd name="connsiteY5" fmla="*/ 5935 h 11870"/>
                <a:gd name="connsiteX6" fmla="*/ 64793 w 70481"/>
                <a:gd name="connsiteY6" fmla="*/ 0 h 11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481" h="11870">
                  <a:moveTo>
                    <a:pt x="64793" y="0"/>
                  </a:moveTo>
                  <a:lnTo>
                    <a:pt x="5688" y="0"/>
                  </a:lnTo>
                  <a:cubicBezTo>
                    <a:pt x="1855" y="0"/>
                    <a:pt x="0" y="3957"/>
                    <a:pt x="0" y="5935"/>
                  </a:cubicBezTo>
                  <a:cubicBezTo>
                    <a:pt x="0" y="9892"/>
                    <a:pt x="1855" y="11870"/>
                    <a:pt x="5688" y="11870"/>
                  </a:cubicBezTo>
                  <a:lnTo>
                    <a:pt x="64793" y="11870"/>
                  </a:lnTo>
                  <a:cubicBezTo>
                    <a:pt x="68626" y="11870"/>
                    <a:pt x="70481" y="9892"/>
                    <a:pt x="70481" y="5935"/>
                  </a:cubicBezTo>
                  <a:cubicBezTo>
                    <a:pt x="70481" y="3957"/>
                    <a:pt x="68626" y="0"/>
                    <a:pt x="64793" y="0"/>
                  </a:cubicBezTo>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332" name="Freeform: Shape 68">
              <a:extLst>
                <a:ext uri="{FF2B5EF4-FFF2-40B4-BE49-F238E27FC236}">
                  <a16:creationId xmlns:a16="http://schemas.microsoft.com/office/drawing/2014/main" id="{82DD728F-3F14-3B06-3336-85E77BFB06FF}"/>
                </a:ext>
              </a:extLst>
            </p:cNvPr>
            <p:cNvSpPr/>
            <p:nvPr/>
          </p:nvSpPr>
          <p:spPr>
            <a:xfrm>
              <a:off x="6476101" y="6800712"/>
              <a:ext cx="70481" cy="11870"/>
            </a:xfrm>
            <a:custGeom>
              <a:avLst/>
              <a:gdLst>
                <a:gd name="connsiteX0" fmla="*/ 64793 w 70481"/>
                <a:gd name="connsiteY0" fmla="*/ 0 h 11870"/>
                <a:gd name="connsiteX1" fmla="*/ 5688 w 70481"/>
                <a:gd name="connsiteY1" fmla="*/ 0 h 11870"/>
                <a:gd name="connsiteX2" fmla="*/ 0 w 70481"/>
                <a:gd name="connsiteY2" fmla="*/ 5935 h 11870"/>
                <a:gd name="connsiteX3" fmla="*/ 5688 w 70481"/>
                <a:gd name="connsiteY3" fmla="*/ 11870 h 11870"/>
                <a:gd name="connsiteX4" fmla="*/ 64793 w 70481"/>
                <a:gd name="connsiteY4" fmla="*/ 11870 h 11870"/>
                <a:gd name="connsiteX5" fmla="*/ 70481 w 70481"/>
                <a:gd name="connsiteY5" fmla="*/ 5935 h 11870"/>
                <a:gd name="connsiteX6" fmla="*/ 64793 w 70481"/>
                <a:gd name="connsiteY6" fmla="*/ 0 h 11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481" h="11870">
                  <a:moveTo>
                    <a:pt x="64793" y="0"/>
                  </a:moveTo>
                  <a:lnTo>
                    <a:pt x="5688" y="0"/>
                  </a:lnTo>
                  <a:cubicBezTo>
                    <a:pt x="1855" y="0"/>
                    <a:pt x="0" y="1978"/>
                    <a:pt x="0" y="5935"/>
                  </a:cubicBezTo>
                  <a:cubicBezTo>
                    <a:pt x="0" y="7914"/>
                    <a:pt x="1855" y="11870"/>
                    <a:pt x="5688" y="11870"/>
                  </a:cubicBezTo>
                  <a:lnTo>
                    <a:pt x="64793" y="11870"/>
                  </a:lnTo>
                  <a:cubicBezTo>
                    <a:pt x="68626" y="11870"/>
                    <a:pt x="70481" y="7914"/>
                    <a:pt x="70481" y="5935"/>
                  </a:cubicBezTo>
                  <a:cubicBezTo>
                    <a:pt x="70481" y="1978"/>
                    <a:pt x="68626" y="0"/>
                    <a:pt x="64793" y="0"/>
                  </a:cubicBezTo>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333" name="Freeform: Shape 69">
              <a:extLst>
                <a:ext uri="{FF2B5EF4-FFF2-40B4-BE49-F238E27FC236}">
                  <a16:creationId xmlns:a16="http://schemas.microsoft.com/office/drawing/2014/main" id="{F79EE346-3A79-73BD-3445-B9D3364D913C}"/>
                </a:ext>
              </a:extLst>
            </p:cNvPr>
            <p:cNvSpPr/>
            <p:nvPr/>
          </p:nvSpPr>
          <p:spPr>
            <a:xfrm>
              <a:off x="6476101" y="6834840"/>
              <a:ext cx="70481" cy="10881"/>
            </a:xfrm>
            <a:custGeom>
              <a:avLst/>
              <a:gdLst>
                <a:gd name="connsiteX0" fmla="*/ 64793 w 70481"/>
                <a:gd name="connsiteY0" fmla="*/ 0 h 10881"/>
                <a:gd name="connsiteX1" fmla="*/ 5688 w 70481"/>
                <a:gd name="connsiteY1" fmla="*/ 0 h 10881"/>
                <a:gd name="connsiteX2" fmla="*/ 0 w 70481"/>
                <a:gd name="connsiteY2" fmla="*/ 5441 h 10881"/>
                <a:gd name="connsiteX3" fmla="*/ 5688 w 70481"/>
                <a:gd name="connsiteY3" fmla="*/ 10881 h 10881"/>
                <a:gd name="connsiteX4" fmla="*/ 64793 w 70481"/>
                <a:gd name="connsiteY4" fmla="*/ 10881 h 10881"/>
                <a:gd name="connsiteX5" fmla="*/ 70481 w 70481"/>
                <a:gd name="connsiteY5" fmla="*/ 5441 h 10881"/>
                <a:gd name="connsiteX6" fmla="*/ 64793 w 70481"/>
                <a:gd name="connsiteY6" fmla="*/ 0 h 10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481" h="10881">
                  <a:moveTo>
                    <a:pt x="64793" y="0"/>
                  </a:moveTo>
                  <a:lnTo>
                    <a:pt x="5688" y="0"/>
                  </a:lnTo>
                  <a:cubicBezTo>
                    <a:pt x="1855" y="0"/>
                    <a:pt x="0" y="3586"/>
                    <a:pt x="0" y="5441"/>
                  </a:cubicBezTo>
                  <a:cubicBezTo>
                    <a:pt x="0" y="9026"/>
                    <a:pt x="1855" y="10881"/>
                    <a:pt x="5688" y="10881"/>
                  </a:cubicBezTo>
                  <a:lnTo>
                    <a:pt x="64793" y="10881"/>
                  </a:lnTo>
                  <a:cubicBezTo>
                    <a:pt x="68626" y="10881"/>
                    <a:pt x="70481" y="9026"/>
                    <a:pt x="70481" y="5441"/>
                  </a:cubicBezTo>
                  <a:cubicBezTo>
                    <a:pt x="70481" y="3586"/>
                    <a:pt x="68626" y="0"/>
                    <a:pt x="64793" y="0"/>
                  </a:cubicBezTo>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334" name="Freeform: Shape 70">
              <a:extLst>
                <a:ext uri="{FF2B5EF4-FFF2-40B4-BE49-F238E27FC236}">
                  <a16:creationId xmlns:a16="http://schemas.microsoft.com/office/drawing/2014/main" id="{5DE8B34F-CF73-80A6-171E-66B5B021D798}"/>
                </a:ext>
              </a:extLst>
            </p:cNvPr>
            <p:cNvSpPr/>
            <p:nvPr/>
          </p:nvSpPr>
          <p:spPr>
            <a:xfrm>
              <a:off x="6438140" y="6759659"/>
              <a:ext cx="20773" cy="20773"/>
            </a:xfrm>
            <a:custGeom>
              <a:avLst/>
              <a:gdLst>
                <a:gd name="connsiteX0" fmla="*/ 10387 w 20773"/>
                <a:gd name="connsiteY0" fmla="*/ 0 h 20773"/>
                <a:gd name="connsiteX1" fmla="*/ 0 w 20773"/>
                <a:gd name="connsiteY1" fmla="*/ 10387 h 20773"/>
                <a:gd name="connsiteX2" fmla="*/ 10387 w 20773"/>
                <a:gd name="connsiteY2" fmla="*/ 20774 h 20773"/>
                <a:gd name="connsiteX3" fmla="*/ 20773 w 20773"/>
                <a:gd name="connsiteY3" fmla="*/ 10387 h 20773"/>
                <a:gd name="connsiteX4" fmla="*/ 10387 w 20773"/>
                <a:gd name="connsiteY4" fmla="*/ 0 h 207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773" h="20773">
                  <a:moveTo>
                    <a:pt x="10387" y="0"/>
                  </a:moveTo>
                  <a:cubicBezTo>
                    <a:pt x="4699" y="0"/>
                    <a:pt x="0" y="4699"/>
                    <a:pt x="0" y="10387"/>
                  </a:cubicBezTo>
                  <a:cubicBezTo>
                    <a:pt x="0" y="16075"/>
                    <a:pt x="4699" y="20774"/>
                    <a:pt x="10387" y="20774"/>
                  </a:cubicBezTo>
                  <a:cubicBezTo>
                    <a:pt x="16074" y="20774"/>
                    <a:pt x="20773" y="16075"/>
                    <a:pt x="20773" y="10387"/>
                  </a:cubicBezTo>
                  <a:cubicBezTo>
                    <a:pt x="20773" y="4699"/>
                    <a:pt x="16074" y="0"/>
                    <a:pt x="10387" y="0"/>
                  </a:cubicBezTo>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335" name="Freeform: Shape 71">
              <a:extLst>
                <a:ext uri="{FF2B5EF4-FFF2-40B4-BE49-F238E27FC236}">
                  <a16:creationId xmlns:a16="http://schemas.microsoft.com/office/drawing/2014/main" id="{4AF2244B-F6A2-8ED0-80BF-DCA240EEF5E3}"/>
                </a:ext>
              </a:extLst>
            </p:cNvPr>
            <p:cNvSpPr/>
            <p:nvPr/>
          </p:nvSpPr>
          <p:spPr>
            <a:xfrm>
              <a:off x="6438140" y="6795271"/>
              <a:ext cx="20773" cy="20773"/>
            </a:xfrm>
            <a:custGeom>
              <a:avLst/>
              <a:gdLst>
                <a:gd name="connsiteX0" fmla="*/ 10387 w 20773"/>
                <a:gd name="connsiteY0" fmla="*/ 0 h 20773"/>
                <a:gd name="connsiteX1" fmla="*/ 0 w 20773"/>
                <a:gd name="connsiteY1" fmla="*/ 10387 h 20773"/>
                <a:gd name="connsiteX2" fmla="*/ 10387 w 20773"/>
                <a:gd name="connsiteY2" fmla="*/ 20773 h 20773"/>
                <a:gd name="connsiteX3" fmla="*/ 20773 w 20773"/>
                <a:gd name="connsiteY3" fmla="*/ 10387 h 20773"/>
                <a:gd name="connsiteX4" fmla="*/ 10387 w 20773"/>
                <a:gd name="connsiteY4" fmla="*/ 0 h 207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773" h="20773">
                  <a:moveTo>
                    <a:pt x="10387" y="0"/>
                  </a:moveTo>
                  <a:cubicBezTo>
                    <a:pt x="4699" y="0"/>
                    <a:pt x="0" y="4699"/>
                    <a:pt x="0" y="10387"/>
                  </a:cubicBezTo>
                  <a:cubicBezTo>
                    <a:pt x="0" y="16075"/>
                    <a:pt x="4699" y="20773"/>
                    <a:pt x="10387" y="20773"/>
                  </a:cubicBezTo>
                  <a:cubicBezTo>
                    <a:pt x="16074" y="20773"/>
                    <a:pt x="20773" y="16075"/>
                    <a:pt x="20773" y="10387"/>
                  </a:cubicBezTo>
                  <a:cubicBezTo>
                    <a:pt x="20773" y="4699"/>
                    <a:pt x="16074" y="0"/>
                    <a:pt x="10387" y="0"/>
                  </a:cubicBezTo>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336" name="Freeform: Shape 72">
              <a:extLst>
                <a:ext uri="{FF2B5EF4-FFF2-40B4-BE49-F238E27FC236}">
                  <a16:creationId xmlns:a16="http://schemas.microsoft.com/office/drawing/2014/main" id="{EB57D67E-FDCD-502F-867B-F653A08DB515}"/>
                </a:ext>
              </a:extLst>
            </p:cNvPr>
            <p:cNvSpPr/>
            <p:nvPr/>
          </p:nvSpPr>
          <p:spPr>
            <a:xfrm>
              <a:off x="6438140" y="6831254"/>
              <a:ext cx="20773" cy="19908"/>
            </a:xfrm>
            <a:custGeom>
              <a:avLst/>
              <a:gdLst>
                <a:gd name="connsiteX0" fmla="*/ 10387 w 20773"/>
                <a:gd name="connsiteY0" fmla="*/ 0 h 19908"/>
                <a:gd name="connsiteX1" fmla="*/ 0 w 20773"/>
                <a:gd name="connsiteY1" fmla="*/ 10016 h 19908"/>
                <a:gd name="connsiteX2" fmla="*/ 10387 w 20773"/>
                <a:gd name="connsiteY2" fmla="*/ 19908 h 19908"/>
                <a:gd name="connsiteX3" fmla="*/ 20773 w 20773"/>
                <a:gd name="connsiteY3" fmla="*/ 10016 h 19908"/>
                <a:gd name="connsiteX4" fmla="*/ 10387 w 20773"/>
                <a:gd name="connsiteY4" fmla="*/ 0 h 199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773" h="19908">
                  <a:moveTo>
                    <a:pt x="10387" y="0"/>
                  </a:moveTo>
                  <a:cubicBezTo>
                    <a:pt x="4699" y="0"/>
                    <a:pt x="0" y="4452"/>
                    <a:pt x="0" y="10016"/>
                  </a:cubicBezTo>
                  <a:cubicBezTo>
                    <a:pt x="0" y="15580"/>
                    <a:pt x="4699" y="19908"/>
                    <a:pt x="10387" y="19908"/>
                  </a:cubicBezTo>
                  <a:cubicBezTo>
                    <a:pt x="16074" y="19908"/>
                    <a:pt x="20773" y="15456"/>
                    <a:pt x="20773" y="10016"/>
                  </a:cubicBezTo>
                  <a:cubicBezTo>
                    <a:pt x="20773" y="4575"/>
                    <a:pt x="16074" y="0"/>
                    <a:pt x="10387" y="0"/>
                  </a:cubicBezTo>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337" name="Freeform: Shape 73">
              <a:extLst>
                <a:ext uri="{FF2B5EF4-FFF2-40B4-BE49-F238E27FC236}">
                  <a16:creationId xmlns:a16="http://schemas.microsoft.com/office/drawing/2014/main" id="{1F4C4FC5-8D2A-FCDC-8BF5-28B45ADF301F}"/>
                </a:ext>
              </a:extLst>
            </p:cNvPr>
            <p:cNvSpPr/>
            <p:nvPr/>
          </p:nvSpPr>
          <p:spPr>
            <a:xfrm>
              <a:off x="6393254" y="6651341"/>
              <a:ext cx="208970" cy="288230"/>
            </a:xfrm>
            <a:custGeom>
              <a:avLst/>
              <a:gdLst>
                <a:gd name="connsiteX0" fmla="*/ 138119 w 208970"/>
                <a:gd name="connsiteY0" fmla="*/ 276731 h 288230"/>
                <a:gd name="connsiteX1" fmla="*/ 28687 w 208970"/>
                <a:gd name="connsiteY1" fmla="*/ 276731 h 288230"/>
                <a:gd name="connsiteX2" fmla="*/ 13478 w 208970"/>
                <a:gd name="connsiteY2" fmla="*/ 261522 h 288230"/>
                <a:gd name="connsiteX3" fmla="*/ 13478 w 208970"/>
                <a:gd name="connsiteY3" fmla="*/ 72336 h 288230"/>
                <a:gd name="connsiteX4" fmla="*/ 28687 w 208970"/>
                <a:gd name="connsiteY4" fmla="*/ 55148 h 288230"/>
                <a:gd name="connsiteX5" fmla="*/ 47359 w 208970"/>
                <a:gd name="connsiteY5" fmla="*/ 55148 h 288230"/>
                <a:gd name="connsiteX6" fmla="*/ 47359 w 208970"/>
                <a:gd name="connsiteY6" fmla="*/ 57003 h 288230"/>
                <a:gd name="connsiteX7" fmla="*/ 60713 w 208970"/>
                <a:gd name="connsiteY7" fmla="*/ 70357 h 288230"/>
                <a:gd name="connsiteX8" fmla="*/ 148381 w 208970"/>
                <a:gd name="connsiteY8" fmla="*/ 70357 h 288230"/>
                <a:gd name="connsiteX9" fmla="*/ 161736 w 208970"/>
                <a:gd name="connsiteY9" fmla="*/ 57003 h 288230"/>
                <a:gd name="connsiteX10" fmla="*/ 161736 w 208970"/>
                <a:gd name="connsiteY10" fmla="*/ 55148 h 288230"/>
                <a:gd name="connsiteX11" fmla="*/ 180407 w 208970"/>
                <a:gd name="connsiteY11" fmla="*/ 55148 h 288230"/>
                <a:gd name="connsiteX12" fmla="*/ 195616 w 208970"/>
                <a:gd name="connsiteY12" fmla="*/ 72336 h 288230"/>
                <a:gd name="connsiteX13" fmla="*/ 195616 w 208970"/>
                <a:gd name="connsiteY13" fmla="*/ 172864 h 288230"/>
                <a:gd name="connsiteX14" fmla="*/ 208971 w 208970"/>
                <a:gd name="connsiteY14" fmla="*/ 169773 h 288230"/>
                <a:gd name="connsiteX15" fmla="*/ 208971 w 208970"/>
                <a:gd name="connsiteY15" fmla="*/ 72336 h 288230"/>
                <a:gd name="connsiteX16" fmla="*/ 180407 w 208970"/>
                <a:gd name="connsiteY16" fmla="*/ 43772 h 288230"/>
                <a:gd name="connsiteX17" fmla="*/ 161736 w 208970"/>
                <a:gd name="connsiteY17" fmla="*/ 43772 h 288230"/>
                <a:gd name="connsiteX18" fmla="*/ 161736 w 208970"/>
                <a:gd name="connsiteY18" fmla="*/ 28563 h 288230"/>
                <a:gd name="connsiteX19" fmla="*/ 148381 w 208970"/>
                <a:gd name="connsiteY19" fmla="*/ 15209 h 288230"/>
                <a:gd name="connsiteX20" fmla="*/ 117840 w 208970"/>
                <a:gd name="connsiteY20" fmla="*/ 15209 h 288230"/>
                <a:gd name="connsiteX21" fmla="*/ 117840 w 208970"/>
                <a:gd name="connsiteY21" fmla="*/ 13354 h 288230"/>
                <a:gd name="connsiteX22" fmla="*/ 104485 w 208970"/>
                <a:gd name="connsiteY22" fmla="*/ 0 h 288230"/>
                <a:gd name="connsiteX23" fmla="*/ 91131 w 208970"/>
                <a:gd name="connsiteY23" fmla="*/ 13354 h 288230"/>
                <a:gd name="connsiteX24" fmla="*/ 91131 w 208970"/>
                <a:gd name="connsiteY24" fmla="*/ 15209 h 288230"/>
                <a:gd name="connsiteX25" fmla="*/ 60589 w 208970"/>
                <a:gd name="connsiteY25" fmla="*/ 15209 h 288230"/>
                <a:gd name="connsiteX26" fmla="*/ 47235 w 208970"/>
                <a:gd name="connsiteY26" fmla="*/ 28563 h 288230"/>
                <a:gd name="connsiteX27" fmla="*/ 47235 w 208970"/>
                <a:gd name="connsiteY27" fmla="*/ 43772 h 288230"/>
                <a:gd name="connsiteX28" fmla="*/ 28563 w 208970"/>
                <a:gd name="connsiteY28" fmla="*/ 43772 h 288230"/>
                <a:gd name="connsiteX29" fmla="*/ 0 w 208970"/>
                <a:gd name="connsiteY29" fmla="*/ 72336 h 288230"/>
                <a:gd name="connsiteX30" fmla="*/ 0 w 208970"/>
                <a:gd name="connsiteY30" fmla="*/ 261522 h 288230"/>
                <a:gd name="connsiteX31" fmla="*/ 28563 w 208970"/>
                <a:gd name="connsiteY31" fmla="*/ 288231 h 288230"/>
                <a:gd name="connsiteX32" fmla="*/ 141333 w 208970"/>
                <a:gd name="connsiteY32" fmla="*/ 288231 h 288230"/>
                <a:gd name="connsiteX33" fmla="*/ 137995 w 208970"/>
                <a:gd name="connsiteY33" fmla="*/ 276731 h 288230"/>
                <a:gd name="connsiteX34" fmla="*/ 58734 w 208970"/>
                <a:gd name="connsiteY34" fmla="*/ 26585 h 288230"/>
                <a:gd name="connsiteX35" fmla="*/ 150236 w 208970"/>
                <a:gd name="connsiteY35" fmla="*/ 26585 h 288230"/>
                <a:gd name="connsiteX36" fmla="*/ 150236 w 208970"/>
                <a:gd name="connsiteY36" fmla="*/ 58981 h 288230"/>
                <a:gd name="connsiteX37" fmla="*/ 58734 w 208970"/>
                <a:gd name="connsiteY37" fmla="*/ 58981 h 288230"/>
                <a:gd name="connsiteX38" fmla="*/ 58734 w 208970"/>
                <a:gd name="connsiteY38" fmla="*/ 26585 h 288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8970" h="288230">
                  <a:moveTo>
                    <a:pt x="138119" y="276731"/>
                  </a:moveTo>
                  <a:lnTo>
                    <a:pt x="28687" y="276731"/>
                  </a:lnTo>
                  <a:cubicBezTo>
                    <a:pt x="19167" y="276731"/>
                    <a:pt x="13478" y="269064"/>
                    <a:pt x="13478" y="261522"/>
                  </a:cubicBezTo>
                  <a:lnTo>
                    <a:pt x="13478" y="72336"/>
                  </a:lnTo>
                  <a:cubicBezTo>
                    <a:pt x="13478" y="62815"/>
                    <a:pt x="19167" y="55148"/>
                    <a:pt x="28687" y="55148"/>
                  </a:cubicBezTo>
                  <a:lnTo>
                    <a:pt x="47359" y="55148"/>
                  </a:lnTo>
                  <a:lnTo>
                    <a:pt x="47359" y="57003"/>
                  </a:lnTo>
                  <a:cubicBezTo>
                    <a:pt x="47359" y="64669"/>
                    <a:pt x="53047" y="70357"/>
                    <a:pt x="60713" y="70357"/>
                  </a:cubicBezTo>
                  <a:lnTo>
                    <a:pt x="148381" y="70357"/>
                  </a:lnTo>
                  <a:cubicBezTo>
                    <a:pt x="156048" y="70357"/>
                    <a:pt x="161736" y="64669"/>
                    <a:pt x="161736" y="57003"/>
                  </a:cubicBezTo>
                  <a:lnTo>
                    <a:pt x="161736" y="55148"/>
                  </a:lnTo>
                  <a:lnTo>
                    <a:pt x="180407" y="55148"/>
                  </a:lnTo>
                  <a:cubicBezTo>
                    <a:pt x="189929" y="55148"/>
                    <a:pt x="195616" y="62815"/>
                    <a:pt x="195616" y="72336"/>
                  </a:cubicBezTo>
                  <a:lnTo>
                    <a:pt x="195616" y="172864"/>
                  </a:lnTo>
                  <a:lnTo>
                    <a:pt x="208971" y="169773"/>
                  </a:lnTo>
                  <a:lnTo>
                    <a:pt x="208971" y="72336"/>
                  </a:lnTo>
                  <a:cubicBezTo>
                    <a:pt x="208971" y="57127"/>
                    <a:pt x="195616" y="43772"/>
                    <a:pt x="180407" y="43772"/>
                  </a:cubicBezTo>
                  <a:lnTo>
                    <a:pt x="161736" y="43772"/>
                  </a:lnTo>
                  <a:lnTo>
                    <a:pt x="161736" y="28563"/>
                  </a:lnTo>
                  <a:cubicBezTo>
                    <a:pt x="161736" y="20897"/>
                    <a:pt x="156048" y="15209"/>
                    <a:pt x="148381" y="15209"/>
                  </a:cubicBezTo>
                  <a:lnTo>
                    <a:pt x="117840" y="15209"/>
                  </a:lnTo>
                  <a:lnTo>
                    <a:pt x="117840" y="13354"/>
                  </a:lnTo>
                  <a:cubicBezTo>
                    <a:pt x="117840" y="5688"/>
                    <a:pt x="112152" y="0"/>
                    <a:pt x="104485" y="0"/>
                  </a:cubicBezTo>
                  <a:cubicBezTo>
                    <a:pt x="96819" y="0"/>
                    <a:pt x="91131" y="5688"/>
                    <a:pt x="91131" y="13354"/>
                  </a:cubicBezTo>
                  <a:lnTo>
                    <a:pt x="91131" y="15209"/>
                  </a:lnTo>
                  <a:lnTo>
                    <a:pt x="60589" y="15209"/>
                  </a:lnTo>
                  <a:cubicBezTo>
                    <a:pt x="52923" y="15209"/>
                    <a:pt x="47235" y="20897"/>
                    <a:pt x="47235" y="28563"/>
                  </a:cubicBezTo>
                  <a:lnTo>
                    <a:pt x="47235" y="43772"/>
                  </a:lnTo>
                  <a:lnTo>
                    <a:pt x="28563" y="43772"/>
                  </a:lnTo>
                  <a:cubicBezTo>
                    <a:pt x="13355" y="43772"/>
                    <a:pt x="0" y="57127"/>
                    <a:pt x="0" y="72336"/>
                  </a:cubicBezTo>
                  <a:lnTo>
                    <a:pt x="0" y="261522"/>
                  </a:lnTo>
                  <a:cubicBezTo>
                    <a:pt x="0" y="276731"/>
                    <a:pt x="13355" y="288231"/>
                    <a:pt x="28563" y="288231"/>
                  </a:cubicBezTo>
                  <a:lnTo>
                    <a:pt x="141333" y="288231"/>
                  </a:lnTo>
                  <a:lnTo>
                    <a:pt x="137995" y="276731"/>
                  </a:lnTo>
                  <a:close/>
                  <a:moveTo>
                    <a:pt x="58734" y="26585"/>
                  </a:moveTo>
                  <a:lnTo>
                    <a:pt x="150236" y="26585"/>
                  </a:lnTo>
                  <a:lnTo>
                    <a:pt x="150236" y="58981"/>
                  </a:lnTo>
                  <a:lnTo>
                    <a:pt x="58734" y="58981"/>
                  </a:lnTo>
                  <a:lnTo>
                    <a:pt x="58734" y="26585"/>
                  </a:ln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338" name="Freeform: Shape 74">
              <a:extLst>
                <a:ext uri="{FF2B5EF4-FFF2-40B4-BE49-F238E27FC236}">
                  <a16:creationId xmlns:a16="http://schemas.microsoft.com/office/drawing/2014/main" id="{DDD768A6-D63B-9373-C9C2-A2268866A8B1}"/>
                </a:ext>
              </a:extLst>
            </p:cNvPr>
            <p:cNvSpPr/>
            <p:nvPr/>
          </p:nvSpPr>
          <p:spPr>
            <a:xfrm>
              <a:off x="6537432" y="6832243"/>
              <a:ext cx="144176" cy="144176"/>
            </a:xfrm>
            <a:custGeom>
              <a:avLst/>
              <a:gdLst>
                <a:gd name="connsiteX0" fmla="*/ 140344 w 144176"/>
                <a:gd name="connsiteY0" fmla="*/ 48842 h 144176"/>
                <a:gd name="connsiteX1" fmla="*/ 137500 w 144176"/>
                <a:gd name="connsiteY1" fmla="*/ 45874 h 144176"/>
                <a:gd name="connsiteX2" fmla="*/ 133295 w 144176"/>
                <a:gd name="connsiteY2" fmla="*/ 45874 h 144176"/>
                <a:gd name="connsiteX3" fmla="*/ 130204 w 144176"/>
                <a:gd name="connsiteY3" fmla="*/ 52923 h 144176"/>
                <a:gd name="connsiteX4" fmla="*/ 133295 w 144176"/>
                <a:gd name="connsiteY4" fmla="*/ 72212 h 144176"/>
                <a:gd name="connsiteX5" fmla="*/ 72089 w 144176"/>
                <a:gd name="connsiteY5" fmla="*/ 133419 h 144176"/>
                <a:gd name="connsiteX6" fmla="*/ 10881 w 144176"/>
                <a:gd name="connsiteY6" fmla="*/ 72212 h 144176"/>
                <a:gd name="connsiteX7" fmla="*/ 72089 w 144176"/>
                <a:gd name="connsiteY7" fmla="*/ 11005 h 144176"/>
                <a:gd name="connsiteX8" fmla="*/ 114872 w 144176"/>
                <a:gd name="connsiteY8" fmla="*/ 28440 h 144176"/>
                <a:gd name="connsiteX9" fmla="*/ 118705 w 144176"/>
                <a:gd name="connsiteY9" fmla="*/ 30171 h 144176"/>
                <a:gd name="connsiteX10" fmla="*/ 118705 w 144176"/>
                <a:gd name="connsiteY10" fmla="*/ 30171 h 144176"/>
                <a:gd name="connsiteX11" fmla="*/ 122538 w 144176"/>
                <a:gd name="connsiteY11" fmla="*/ 28687 h 144176"/>
                <a:gd name="connsiteX12" fmla="*/ 124269 w 144176"/>
                <a:gd name="connsiteY12" fmla="*/ 24854 h 144176"/>
                <a:gd name="connsiteX13" fmla="*/ 122785 w 144176"/>
                <a:gd name="connsiteY13" fmla="*/ 20897 h 144176"/>
                <a:gd name="connsiteX14" fmla="*/ 72089 w 144176"/>
                <a:gd name="connsiteY14" fmla="*/ 0 h 144176"/>
                <a:gd name="connsiteX15" fmla="*/ 0 w 144176"/>
                <a:gd name="connsiteY15" fmla="*/ 72088 h 144176"/>
                <a:gd name="connsiteX16" fmla="*/ 72089 w 144176"/>
                <a:gd name="connsiteY16" fmla="*/ 144177 h 144176"/>
                <a:gd name="connsiteX17" fmla="*/ 144177 w 144176"/>
                <a:gd name="connsiteY17" fmla="*/ 72088 h 144176"/>
                <a:gd name="connsiteX18" fmla="*/ 140344 w 144176"/>
                <a:gd name="connsiteY18" fmla="*/ 48842 h 14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44176" h="144176">
                  <a:moveTo>
                    <a:pt x="140344" y="48842"/>
                  </a:moveTo>
                  <a:cubicBezTo>
                    <a:pt x="139849" y="47482"/>
                    <a:pt x="138736" y="46369"/>
                    <a:pt x="137500" y="45874"/>
                  </a:cubicBezTo>
                  <a:cubicBezTo>
                    <a:pt x="136140" y="45256"/>
                    <a:pt x="134656" y="45256"/>
                    <a:pt x="133295" y="45874"/>
                  </a:cubicBezTo>
                  <a:cubicBezTo>
                    <a:pt x="130452" y="46987"/>
                    <a:pt x="129092" y="50202"/>
                    <a:pt x="130204" y="52923"/>
                  </a:cubicBezTo>
                  <a:cubicBezTo>
                    <a:pt x="133049" y="60094"/>
                    <a:pt x="133295" y="64422"/>
                    <a:pt x="133295" y="72212"/>
                  </a:cubicBezTo>
                  <a:cubicBezTo>
                    <a:pt x="133295" y="105969"/>
                    <a:pt x="105845" y="133419"/>
                    <a:pt x="72089" y="133419"/>
                  </a:cubicBezTo>
                  <a:cubicBezTo>
                    <a:pt x="38332" y="133419"/>
                    <a:pt x="10881" y="105969"/>
                    <a:pt x="10881" y="72212"/>
                  </a:cubicBezTo>
                  <a:cubicBezTo>
                    <a:pt x="10881" y="38455"/>
                    <a:pt x="38332" y="11005"/>
                    <a:pt x="72089" y="11005"/>
                  </a:cubicBezTo>
                  <a:cubicBezTo>
                    <a:pt x="89029" y="11005"/>
                    <a:pt x="103248" y="16074"/>
                    <a:pt x="114872" y="28440"/>
                  </a:cubicBezTo>
                  <a:cubicBezTo>
                    <a:pt x="115861" y="29552"/>
                    <a:pt x="117221" y="30171"/>
                    <a:pt x="118705" y="30171"/>
                  </a:cubicBezTo>
                  <a:lnTo>
                    <a:pt x="118705" y="30171"/>
                  </a:lnTo>
                  <a:cubicBezTo>
                    <a:pt x="120188" y="30171"/>
                    <a:pt x="121549" y="29676"/>
                    <a:pt x="122538" y="28687"/>
                  </a:cubicBezTo>
                  <a:cubicBezTo>
                    <a:pt x="123651" y="27698"/>
                    <a:pt x="124269" y="26337"/>
                    <a:pt x="124269" y="24854"/>
                  </a:cubicBezTo>
                  <a:cubicBezTo>
                    <a:pt x="124269" y="23370"/>
                    <a:pt x="123775" y="22010"/>
                    <a:pt x="122785" y="20897"/>
                  </a:cubicBezTo>
                  <a:cubicBezTo>
                    <a:pt x="109060" y="6306"/>
                    <a:pt x="91996" y="0"/>
                    <a:pt x="72089" y="0"/>
                  </a:cubicBezTo>
                  <a:cubicBezTo>
                    <a:pt x="32273" y="0"/>
                    <a:pt x="0" y="32397"/>
                    <a:pt x="0" y="72088"/>
                  </a:cubicBezTo>
                  <a:cubicBezTo>
                    <a:pt x="0" y="111780"/>
                    <a:pt x="32397" y="144177"/>
                    <a:pt x="72089" y="144177"/>
                  </a:cubicBezTo>
                  <a:cubicBezTo>
                    <a:pt x="111780" y="144177"/>
                    <a:pt x="144177" y="111780"/>
                    <a:pt x="144177" y="72088"/>
                  </a:cubicBezTo>
                  <a:cubicBezTo>
                    <a:pt x="144177" y="62938"/>
                    <a:pt x="143682" y="57250"/>
                    <a:pt x="140344" y="48842"/>
                  </a:cubicBezTo>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339" name="Freeform: Shape 75">
              <a:extLst>
                <a:ext uri="{FF2B5EF4-FFF2-40B4-BE49-F238E27FC236}">
                  <a16:creationId xmlns:a16="http://schemas.microsoft.com/office/drawing/2014/main" id="{E1A530D8-EB17-1EE0-1283-737FA8BA4BE9}"/>
                </a:ext>
              </a:extLst>
            </p:cNvPr>
            <p:cNvSpPr/>
            <p:nvPr/>
          </p:nvSpPr>
          <p:spPr>
            <a:xfrm>
              <a:off x="6572302" y="6854500"/>
              <a:ext cx="106788" cy="77281"/>
            </a:xfrm>
            <a:custGeom>
              <a:avLst/>
              <a:gdLst>
                <a:gd name="connsiteX0" fmla="*/ 9274 w 106788"/>
                <a:gd name="connsiteY0" fmla="*/ 36601 h 77281"/>
                <a:gd name="connsiteX1" fmla="*/ 1608 w 106788"/>
                <a:gd name="connsiteY1" fmla="*/ 36601 h 77281"/>
                <a:gd name="connsiteX2" fmla="*/ 0 w 106788"/>
                <a:gd name="connsiteY2" fmla="*/ 40434 h 77281"/>
                <a:gd name="connsiteX3" fmla="*/ 1608 w 106788"/>
                <a:gd name="connsiteY3" fmla="*/ 44267 h 77281"/>
                <a:gd name="connsiteX4" fmla="*/ 33262 w 106788"/>
                <a:gd name="connsiteY4" fmla="*/ 75674 h 77281"/>
                <a:gd name="connsiteX5" fmla="*/ 37219 w 106788"/>
                <a:gd name="connsiteY5" fmla="*/ 77282 h 77281"/>
                <a:gd name="connsiteX6" fmla="*/ 41052 w 106788"/>
                <a:gd name="connsiteY6" fmla="*/ 75674 h 77281"/>
                <a:gd name="connsiteX7" fmla="*/ 105227 w 106788"/>
                <a:gd name="connsiteY7" fmla="*/ 9274 h 77281"/>
                <a:gd name="connsiteX8" fmla="*/ 105103 w 106788"/>
                <a:gd name="connsiteY8" fmla="*/ 1608 h 77281"/>
                <a:gd name="connsiteX9" fmla="*/ 101270 w 106788"/>
                <a:gd name="connsiteY9" fmla="*/ 0 h 77281"/>
                <a:gd name="connsiteX10" fmla="*/ 97437 w 106788"/>
                <a:gd name="connsiteY10" fmla="*/ 1608 h 77281"/>
                <a:gd name="connsiteX11" fmla="*/ 37095 w 106788"/>
                <a:gd name="connsiteY11" fmla="*/ 64051 h 77281"/>
                <a:gd name="connsiteX12" fmla="*/ 9274 w 106788"/>
                <a:gd name="connsiteY12" fmla="*/ 36601 h 77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788" h="77281">
                  <a:moveTo>
                    <a:pt x="9274" y="36601"/>
                  </a:moveTo>
                  <a:cubicBezTo>
                    <a:pt x="7171" y="34499"/>
                    <a:pt x="3709" y="34499"/>
                    <a:pt x="1608" y="36601"/>
                  </a:cubicBezTo>
                  <a:cubicBezTo>
                    <a:pt x="618" y="37590"/>
                    <a:pt x="0" y="38950"/>
                    <a:pt x="0" y="40434"/>
                  </a:cubicBezTo>
                  <a:cubicBezTo>
                    <a:pt x="0" y="41918"/>
                    <a:pt x="618" y="43278"/>
                    <a:pt x="1608" y="44267"/>
                  </a:cubicBezTo>
                  <a:lnTo>
                    <a:pt x="33262" y="75674"/>
                  </a:lnTo>
                  <a:cubicBezTo>
                    <a:pt x="34251" y="76664"/>
                    <a:pt x="35612" y="77282"/>
                    <a:pt x="37219" y="77282"/>
                  </a:cubicBezTo>
                  <a:cubicBezTo>
                    <a:pt x="38703" y="77282"/>
                    <a:pt x="40063" y="76664"/>
                    <a:pt x="41052" y="75674"/>
                  </a:cubicBezTo>
                  <a:lnTo>
                    <a:pt x="105227" y="9274"/>
                  </a:lnTo>
                  <a:cubicBezTo>
                    <a:pt x="107329" y="7048"/>
                    <a:pt x="107329" y="3586"/>
                    <a:pt x="105103" y="1608"/>
                  </a:cubicBezTo>
                  <a:cubicBezTo>
                    <a:pt x="103866" y="371"/>
                    <a:pt x="102136" y="124"/>
                    <a:pt x="101270" y="0"/>
                  </a:cubicBezTo>
                  <a:cubicBezTo>
                    <a:pt x="99786" y="0"/>
                    <a:pt x="98426" y="618"/>
                    <a:pt x="97437" y="1608"/>
                  </a:cubicBezTo>
                  <a:lnTo>
                    <a:pt x="37095" y="64051"/>
                  </a:lnTo>
                  <a:lnTo>
                    <a:pt x="9274" y="36601"/>
                  </a:ln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grpSp>
      <p:sp>
        <p:nvSpPr>
          <p:cNvPr id="340" name="Freeform: Shape 208">
            <a:extLst>
              <a:ext uri="{FF2B5EF4-FFF2-40B4-BE49-F238E27FC236}">
                <a16:creationId xmlns:a16="http://schemas.microsoft.com/office/drawing/2014/main" id="{78B32163-E6B6-857A-4268-F39F767A7568}"/>
              </a:ext>
              <a:ext uri="{C183D7F6-B498-43B3-948B-1728B52AA6E4}">
                <adec:decorative xmlns:adec="http://schemas.microsoft.com/office/drawing/2017/decorative" val="1"/>
              </a:ext>
            </a:extLst>
          </p:cNvPr>
          <p:cNvSpPr/>
          <p:nvPr/>
        </p:nvSpPr>
        <p:spPr>
          <a:xfrm>
            <a:off x="7861488" y="5227283"/>
            <a:ext cx="261371" cy="260872"/>
          </a:xfrm>
          <a:custGeom>
            <a:avLst/>
            <a:gdLst>
              <a:gd name="connsiteX0" fmla="*/ 175337 w 175337"/>
              <a:gd name="connsiteY0" fmla="*/ 87668 h 175337"/>
              <a:gd name="connsiteX1" fmla="*/ 87668 w 175337"/>
              <a:gd name="connsiteY1" fmla="*/ 175337 h 175337"/>
              <a:gd name="connsiteX2" fmla="*/ -1 w 175337"/>
              <a:gd name="connsiteY2" fmla="*/ 87668 h 175337"/>
              <a:gd name="connsiteX3" fmla="*/ 87668 w 175337"/>
              <a:gd name="connsiteY3" fmla="*/ 0 h 175337"/>
              <a:gd name="connsiteX4" fmla="*/ 175337 w 175337"/>
              <a:gd name="connsiteY4" fmla="*/ 87668 h 175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337" h="175337">
                <a:moveTo>
                  <a:pt x="175337" y="87668"/>
                </a:moveTo>
                <a:cubicBezTo>
                  <a:pt x="175337" y="136087"/>
                  <a:pt x="136086" y="175337"/>
                  <a:pt x="87668" y="175337"/>
                </a:cubicBezTo>
                <a:cubicBezTo>
                  <a:pt x="39250" y="175337"/>
                  <a:pt x="-1" y="136087"/>
                  <a:pt x="-1" y="87668"/>
                </a:cubicBezTo>
                <a:cubicBezTo>
                  <a:pt x="-1" y="39250"/>
                  <a:pt x="39250" y="0"/>
                  <a:pt x="87668" y="0"/>
                </a:cubicBezTo>
                <a:cubicBezTo>
                  <a:pt x="136086" y="0"/>
                  <a:pt x="175337" y="39250"/>
                  <a:pt x="175337" y="87668"/>
                </a:cubicBezTo>
                <a:close/>
              </a:path>
            </a:pathLst>
          </a:custGeom>
          <a:solidFill>
            <a:srgbClr val="43B9A3"/>
          </a:solid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cxnSp>
        <p:nvCxnSpPr>
          <p:cNvPr id="343" name="Straight Connector 342">
            <a:extLst>
              <a:ext uri="{FF2B5EF4-FFF2-40B4-BE49-F238E27FC236}">
                <a16:creationId xmlns:a16="http://schemas.microsoft.com/office/drawing/2014/main" id="{0C5C4662-835B-117D-FABA-CB29490C4B2E}"/>
              </a:ext>
              <a:ext uri="{C183D7F6-B498-43B3-948B-1728B52AA6E4}">
                <adec:decorative xmlns:adec="http://schemas.microsoft.com/office/drawing/2017/decorative" val="1"/>
              </a:ext>
            </a:extLst>
          </p:cNvPr>
          <p:cNvCxnSpPr>
            <a:cxnSpLocks/>
          </p:cNvCxnSpPr>
          <p:nvPr/>
        </p:nvCxnSpPr>
        <p:spPr>
          <a:xfrm>
            <a:off x="8154719" y="5364565"/>
            <a:ext cx="2466367" cy="0"/>
          </a:xfrm>
          <a:prstGeom prst="line">
            <a:avLst/>
          </a:prstGeom>
          <a:ln w="28575">
            <a:solidFill>
              <a:srgbClr val="43B9A3"/>
            </a:solidFill>
            <a:prstDash val="dash"/>
          </a:ln>
        </p:spPr>
        <p:style>
          <a:lnRef idx="1">
            <a:schemeClr val="accent1"/>
          </a:lnRef>
          <a:fillRef idx="0">
            <a:schemeClr val="accent1"/>
          </a:fillRef>
          <a:effectRef idx="0">
            <a:schemeClr val="accent1"/>
          </a:effectRef>
          <a:fontRef idx="minor">
            <a:schemeClr val="tx1"/>
          </a:fontRef>
        </p:style>
      </p:cxnSp>
      <p:pic>
        <p:nvPicPr>
          <p:cNvPr id="345" name="Picture 344">
            <a:extLst>
              <a:ext uri="{FF2B5EF4-FFF2-40B4-BE49-F238E27FC236}">
                <a16:creationId xmlns:a16="http://schemas.microsoft.com/office/drawing/2014/main" id="{AE622B11-CD21-3AD2-0DE8-92021D40C0B6}"/>
              </a:ext>
            </a:extLst>
          </p:cNvPr>
          <p:cNvPicPr/>
          <p:nvPr/>
        </p:nvPicPr>
        <p:blipFill>
          <a:blip r:embed="rId11"/>
          <a:stretch>
            <a:fillRect/>
          </a:stretch>
        </p:blipFill>
        <p:spPr>
          <a:xfrm>
            <a:off x="7529628" y="7988215"/>
            <a:ext cx="1346501" cy="1667863"/>
          </a:xfrm>
          <a:prstGeom prst="rect">
            <a:avLst/>
          </a:prstGeom>
        </p:spPr>
      </p:pic>
      <p:sp>
        <p:nvSpPr>
          <p:cNvPr id="346" name="TextBox 345">
            <a:extLst>
              <a:ext uri="{FF2B5EF4-FFF2-40B4-BE49-F238E27FC236}">
                <a16:creationId xmlns:a16="http://schemas.microsoft.com/office/drawing/2014/main" id="{D6F8AC45-86EA-89E5-CF3C-7700D4D7FF33}"/>
              </a:ext>
            </a:extLst>
          </p:cNvPr>
          <p:cNvSpPr txBox="1"/>
          <p:nvPr/>
        </p:nvSpPr>
        <p:spPr>
          <a:xfrm>
            <a:off x="9023377" y="8209062"/>
            <a:ext cx="1951400" cy="1251625"/>
          </a:xfrm>
          <a:prstGeom prst="rect">
            <a:avLst/>
          </a:prstGeom>
          <a:noFill/>
          <a:ln>
            <a:noFill/>
            <a:prstDash val="sysDot"/>
          </a:ln>
        </p:spPr>
        <p:txBody>
          <a:bodyPr wrap="square" rtlCol="0">
            <a:spAutoFit/>
          </a:bodyPr>
          <a:lstStyle/>
          <a:p>
            <a:pPr>
              <a:spcBef>
                <a:spcPts val="432"/>
              </a:spcBef>
            </a:pPr>
            <a:r>
              <a:rPr lang="en-AU" sz="1100" b="1">
                <a:solidFill>
                  <a:schemeClr val="tx1">
                    <a:lumMod val="75000"/>
                    <a:lumOff val="25000"/>
                  </a:schemeClr>
                </a:solidFill>
                <a:latin typeface="Arial" panose="020B0604020202020204" pitchFamily="34" charset="0"/>
                <a:cs typeface="Arial" panose="020B0604020202020204" pitchFamily="34" charset="0"/>
              </a:rPr>
              <a:t>Meet the Environmental Health Officer</a:t>
            </a:r>
          </a:p>
          <a:p>
            <a:pPr>
              <a:spcBef>
                <a:spcPts val="432"/>
              </a:spcBef>
            </a:pP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An onsite meeting </a:t>
            </a:r>
            <a:r>
              <a:rPr lang="en-AU" sz="1000" dirty="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may</a:t>
            </a: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 be booked to provide guidance on your plan and outline any changes before you submit your application for registration.   </a:t>
            </a:r>
            <a:endParaRPr lang="en-AU" sz="1000">
              <a:solidFill>
                <a:schemeClr val="tx1">
                  <a:lumMod val="75000"/>
                  <a:lumOff val="25000"/>
                </a:schemeClr>
              </a:solidFill>
              <a:latin typeface="Arial" panose="020B0604020202020204" pitchFamily="34" charset="0"/>
              <a:cs typeface="Arial" panose="020B0604020202020204" pitchFamily="34" charset="0"/>
            </a:endParaRPr>
          </a:p>
        </p:txBody>
      </p:sp>
      <p:sp>
        <p:nvSpPr>
          <p:cNvPr id="347" name="TextBox 346">
            <a:extLst>
              <a:ext uri="{FF2B5EF4-FFF2-40B4-BE49-F238E27FC236}">
                <a16:creationId xmlns:a16="http://schemas.microsoft.com/office/drawing/2014/main" id="{3858E218-2752-8E5D-BD16-4F20988AE59F}"/>
              </a:ext>
            </a:extLst>
          </p:cNvPr>
          <p:cNvSpPr txBox="1"/>
          <p:nvPr/>
        </p:nvSpPr>
        <p:spPr>
          <a:xfrm>
            <a:off x="9016602" y="7856098"/>
            <a:ext cx="1719653" cy="261610"/>
          </a:xfrm>
          <a:prstGeom prst="rect">
            <a:avLst/>
          </a:prstGeom>
          <a:noFill/>
        </p:spPr>
        <p:txBody>
          <a:bodyPr wrap="square" rtlCol="0">
            <a:spAutoFit/>
          </a:bodyPr>
          <a:lstStyle/>
          <a:p>
            <a:pPr algn="l"/>
            <a:r>
              <a:rPr lang="en-US" sz="1100" b="1">
                <a:solidFill>
                  <a:srgbClr val="BAD377"/>
                </a:solidFill>
                <a:latin typeface="Arial" panose="020B0604020202020204" pitchFamily="34" charset="0"/>
                <a:cs typeface="Arial" panose="020B0604020202020204" pitchFamily="34" charset="0"/>
                <a:sym typeface="Overpass-Bold"/>
                <a:rtl val="0"/>
              </a:rPr>
              <a:t>Onsite Walk Through</a:t>
            </a:r>
          </a:p>
        </p:txBody>
      </p:sp>
      <p:sp>
        <p:nvSpPr>
          <p:cNvPr id="348" name="Freeform: Shape 208">
            <a:extLst>
              <a:ext uri="{FF2B5EF4-FFF2-40B4-BE49-F238E27FC236}">
                <a16:creationId xmlns:a16="http://schemas.microsoft.com/office/drawing/2014/main" id="{B81B0627-3CF9-80A9-7C54-3076CF0E3B48}"/>
              </a:ext>
              <a:ext uri="{C183D7F6-B498-43B3-948B-1728B52AA6E4}">
                <adec:decorative xmlns:adec="http://schemas.microsoft.com/office/drawing/2017/decorative" val="1"/>
              </a:ext>
            </a:extLst>
          </p:cNvPr>
          <p:cNvSpPr/>
          <p:nvPr/>
        </p:nvSpPr>
        <p:spPr>
          <a:xfrm>
            <a:off x="8815596" y="7665000"/>
            <a:ext cx="261371" cy="260872"/>
          </a:xfrm>
          <a:custGeom>
            <a:avLst/>
            <a:gdLst>
              <a:gd name="connsiteX0" fmla="*/ 175337 w 175337"/>
              <a:gd name="connsiteY0" fmla="*/ 87668 h 175337"/>
              <a:gd name="connsiteX1" fmla="*/ 87668 w 175337"/>
              <a:gd name="connsiteY1" fmla="*/ 175337 h 175337"/>
              <a:gd name="connsiteX2" fmla="*/ -1 w 175337"/>
              <a:gd name="connsiteY2" fmla="*/ 87668 h 175337"/>
              <a:gd name="connsiteX3" fmla="*/ 87668 w 175337"/>
              <a:gd name="connsiteY3" fmla="*/ 0 h 175337"/>
              <a:gd name="connsiteX4" fmla="*/ 175337 w 175337"/>
              <a:gd name="connsiteY4" fmla="*/ 87668 h 175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337" h="175337">
                <a:moveTo>
                  <a:pt x="175337" y="87668"/>
                </a:moveTo>
                <a:cubicBezTo>
                  <a:pt x="175337" y="136087"/>
                  <a:pt x="136086" y="175337"/>
                  <a:pt x="87668" y="175337"/>
                </a:cubicBezTo>
                <a:cubicBezTo>
                  <a:pt x="39250" y="175337"/>
                  <a:pt x="-1" y="136087"/>
                  <a:pt x="-1" y="87668"/>
                </a:cubicBezTo>
                <a:cubicBezTo>
                  <a:pt x="-1" y="39250"/>
                  <a:pt x="39250" y="0"/>
                  <a:pt x="87668" y="0"/>
                </a:cubicBezTo>
                <a:cubicBezTo>
                  <a:pt x="136086" y="0"/>
                  <a:pt x="175337" y="39250"/>
                  <a:pt x="175337" y="87668"/>
                </a:cubicBezTo>
                <a:close/>
              </a:path>
            </a:pathLst>
          </a:custGeom>
          <a:solidFill>
            <a:srgbClr val="43B9A3"/>
          </a:solid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349" name="TextBox 348">
            <a:extLst>
              <a:ext uri="{FF2B5EF4-FFF2-40B4-BE49-F238E27FC236}">
                <a16:creationId xmlns:a16="http://schemas.microsoft.com/office/drawing/2014/main" id="{CB3DB810-4F51-268D-07A0-D57BC0765D8F}"/>
              </a:ext>
            </a:extLst>
          </p:cNvPr>
          <p:cNvSpPr txBox="1"/>
          <p:nvPr/>
        </p:nvSpPr>
        <p:spPr>
          <a:xfrm>
            <a:off x="9714269" y="7514948"/>
            <a:ext cx="803425" cy="261610"/>
          </a:xfrm>
          <a:prstGeom prst="rect">
            <a:avLst/>
          </a:prstGeom>
          <a:noFill/>
        </p:spPr>
        <p:txBody>
          <a:bodyPr wrap="square" rtlCol="0">
            <a:spAutoFit/>
          </a:bodyPr>
          <a:lstStyle/>
          <a:p>
            <a:r>
              <a:rPr lang="en-US" sz="1100">
                <a:solidFill>
                  <a:schemeClr val="tx1">
                    <a:lumMod val="65000"/>
                    <a:lumOff val="35000"/>
                  </a:schemeClr>
                </a:solidFill>
                <a:latin typeface="Arial" panose="020B0604020202020204" pitchFamily="34" charset="0"/>
                <a:cs typeface="Arial" panose="020B0604020202020204" pitchFamily="34" charset="0"/>
              </a:rPr>
              <a:t> 1 hour</a:t>
            </a:r>
          </a:p>
        </p:txBody>
      </p:sp>
      <p:sp>
        <p:nvSpPr>
          <p:cNvPr id="350" name="TextBox 349">
            <a:extLst>
              <a:ext uri="{FF2B5EF4-FFF2-40B4-BE49-F238E27FC236}">
                <a16:creationId xmlns:a16="http://schemas.microsoft.com/office/drawing/2014/main" id="{C3332992-43D3-9794-5C0A-632AA3FFD786}"/>
              </a:ext>
            </a:extLst>
          </p:cNvPr>
          <p:cNvSpPr txBox="1"/>
          <p:nvPr/>
        </p:nvSpPr>
        <p:spPr>
          <a:xfrm>
            <a:off x="9086885" y="7506342"/>
            <a:ext cx="828411" cy="258404"/>
          </a:xfrm>
          <a:prstGeom prst="rect">
            <a:avLst/>
          </a:prstGeom>
          <a:noFill/>
        </p:spPr>
        <p:txBody>
          <a:bodyPr wrap="square" rtlCol="0">
            <a:spAutoFit/>
          </a:bodyPr>
          <a:lstStyle/>
          <a:p>
            <a:pPr algn="l"/>
            <a:r>
              <a:rPr lang="en-US" sz="1079" b="1">
                <a:solidFill>
                  <a:schemeClr val="tx1">
                    <a:lumMod val="65000"/>
                    <a:lumOff val="35000"/>
                  </a:schemeClr>
                </a:solidFill>
                <a:latin typeface="Arial" panose="020B0604020202020204" pitchFamily="34" charset="0"/>
                <a:cs typeface="Arial" panose="020B0604020202020204" pitchFamily="34" charset="0"/>
                <a:sym typeface="Overpass-Bold"/>
                <a:rtl val="0"/>
              </a:rPr>
              <a:t>Meet Up</a:t>
            </a:r>
          </a:p>
        </p:txBody>
      </p:sp>
      <p:grpSp>
        <p:nvGrpSpPr>
          <p:cNvPr id="351" name="Group 350">
            <a:extLst>
              <a:ext uri="{FF2B5EF4-FFF2-40B4-BE49-F238E27FC236}">
                <a16:creationId xmlns:a16="http://schemas.microsoft.com/office/drawing/2014/main" id="{A12FCDD5-A740-2F68-D130-B599131D81B8}"/>
              </a:ext>
              <a:ext uri="{C183D7F6-B498-43B3-948B-1728B52AA6E4}">
                <adec:decorative xmlns:adec="http://schemas.microsoft.com/office/drawing/2017/decorative" val="1"/>
              </a:ext>
            </a:extLst>
          </p:cNvPr>
          <p:cNvGrpSpPr>
            <a:grpSpLocks/>
          </p:cNvGrpSpPr>
          <p:nvPr/>
        </p:nvGrpSpPr>
        <p:grpSpPr>
          <a:xfrm flipH="1">
            <a:off x="1287120" y="7051182"/>
            <a:ext cx="1681568" cy="1450755"/>
            <a:chOff x="4288655" y="438473"/>
            <a:chExt cx="1726391" cy="1396591"/>
          </a:xfrm>
        </p:grpSpPr>
        <p:sp>
          <p:nvSpPr>
            <p:cNvPr id="352" name="Freeform: Shape 16">
              <a:extLst>
                <a:ext uri="{FF2B5EF4-FFF2-40B4-BE49-F238E27FC236}">
                  <a16:creationId xmlns:a16="http://schemas.microsoft.com/office/drawing/2014/main" id="{3858F463-A09B-ABB1-74D6-9CA2FD462849}"/>
                </a:ext>
              </a:extLst>
            </p:cNvPr>
            <p:cNvSpPr/>
            <p:nvPr/>
          </p:nvSpPr>
          <p:spPr>
            <a:xfrm>
              <a:off x="5471906" y="1293628"/>
              <a:ext cx="199490" cy="464646"/>
            </a:xfrm>
            <a:custGeom>
              <a:avLst/>
              <a:gdLst>
                <a:gd name="connsiteX0" fmla="*/ 193303 w 199490"/>
                <a:gd name="connsiteY0" fmla="*/ 463896 h 464646"/>
                <a:gd name="connsiteX1" fmla="*/ 193303 w 199490"/>
                <a:gd name="connsiteY1" fmla="*/ 463896 h 464646"/>
                <a:gd name="connsiteX2" fmla="*/ 198740 w 199490"/>
                <a:gd name="connsiteY2" fmla="*/ 451015 h 464646"/>
                <a:gd name="connsiteX3" fmla="*/ 19069 w 199490"/>
                <a:gd name="connsiteY3" fmla="*/ 6188 h 464646"/>
                <a:gd name="connsiteX4" fmla="*/ 6188 w 199490"/>
                <a:gd name="connsiteY4" fmla="*/ 751 h 464646"/>
                <a:gd name="connsiteX5" fmla="*/ 6188 w 199490"/>
                <a:gd name="connsiteY5" fmla="*/ 751 h 464646"/>
                <a:gd name="connsiteX6" fmla="*/ 751 w 199490"/>
                <a:gd name="connsiteY6" fmla="*/ 13632 h 464646"/>
                <a:gd name="connsiteX7" fmla="*/ 180421 w 199490"/>
                <a:gd name="connsiteY7" fmla="*/ 458459 h 464646"/>
                <a:gd name="connsiteX8" fmla="*/ 193303 w 199490"/>
                <a:gd name="connsiteY8" fmla="*/ 463896 h 464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490" h="464646">
                  <a:moveTo>
                    <a:pt x="193303" y="463896"/>
                  </a:moveTo>
                  <a:lnTo>
                    <a:pt x="193303" y="463896"/>
                  </a:lnTo>
                  <a:cubicBezTo>
                    <a:pt x="198405" y="461889"/>
                    <a:pt x="200831" y="456117"/>
                    <a:pt x="198740" y="451015"/>
                  </a:cubicBezTo>
                  <a:lnTo>
                    <a:pt x="19069" y="6188"/>
                  </a:lnTo>
                  <a:cubicBezTo>
                    <a:pt x="17062" y="1085"/>
                    <a:pt x="11290" y="-1340"/>
                    <a:pt x="6188" y="751"/>
                  </a:cubicBezTo>
                  <a:lnTo>
                    <a:pt x="6188" y="751"/>
                  </a:lnTo>
                  <a:cubicBezTo>
                    <a:pt x="1085" y="2758"/>
                    <a:pt x="-1340" y="8530"/>
                    <a:pt x="751" y="13632"/>
                  </a:cubicBezTo>
                  <a:lnTo>
                    <a:pt x="180421" y="458459"/>
                  </a:lnTo>
                  <a:cubicBezTo>
                    <a:pt x="182429" y="463562"/>
                    <a:pt x="188200" y="465987"/>
                    <a:pt x="193303" y="463896"/>
                  </a:cubicBezTo>
                  <a:close/>
                </a:path>
              </a:pathLst>
            </a:custGeom>
            <a:solidFill>
              <a:srgbClr val="00264D"/>
            </a:solidFill>
            <a:ln w="8323" cap="flat">
              <a:noFill/>
              <a:prstDash val="solid"/>
              <a:miter/>
            </a:ln>
          </p:spPr>
          <p:txBody>
            <a:bodyPr rtlCol="0" anchor="ctr"/>
            <a:lstStyle/>
            <a:p>
              <a:endParaRPr lang="en-AU" sz="1285"/>
            </a:p>
          </p:txBody>
        </p:sp>
        <p:sp>
          <p:nvSpPr>
            <p:cNvPr id="353" name="Freeform: Shape 32">
              <a:extLst>
                <a:ext uri="{FF2B5EF4-FFF2-40B4-BE49-F238E27FC236}">
                  <a16:creationId xmlns:a16="http://schemas.microsoft.com/office/drawing/2014/main" id="{B95DF548-2BF3-361E-216A-1EBE231E1426}"/>
                </a:ext>
              </a:extLst>
            </p:cNvPr>
            <p:cNvSpPr/>
            <p:nvPr/>
          </p:nvSpPr>
          <p:spPr>
            <a:xfrm>
              <a:off x="4288655" y="1746400"/>
              <a:ext cx="1576383" cy="88664"/>
            </a:xfrm>
            <a:custGeom>
              <a:avLst/>
              <a:gdLst>
                <a:gd name="connsiteX0" fmla="*/ 1576384 w 1576383"/>
                <a:gd name="connsiteY0" fmla="*/ 44332 h 88664"/>
                <a:gd name="connsiteX1" fmla="*/ 788192 w 1576383"/>
                <a:gd name="connsiteY1" fmla="*/ 88664 h 88664"/>
                <a:gd name="connsiteX2" fmla="*/ 0 w 1576383"/>
                <a:gd name="connsiteY2" fmla="*/ 44332 h 88664"/>
                <a:gd name="connsiteX3" fmla="*/ 788192 w 1576383"/>
                <a:gd name="connsiteY3" fmla="*/ 0 h 88664"/>
                <a:gd name="connsiteX4" fmla="*/ 1576384 w 1576383"/>
                <a:gd name="connsiteY4" fmla="*/ 44332 h 886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6383" h="88664">
                  <a:moveTo>
                    <a:pt x="1576384" y="44332"/>
                  </a:moveTo>
                  <a:cubicBezTo>
                    <a:pt x="1576384" y="68816"/>
                    <a:pt x="1223498" y="88664"/>
                    <a:pt x="788192" y="88664"/>
                  </a:cubicBezTo>
                  <a:cubicBezTo>
                    <a:pt x="352886" y="88664"/>
                    <a:pt x="0" y="68816"/>
                    <a:pt x="0" y="44332"/>
                  </a:cubicBezTo>
                  <a:cubicBezTo>
                    <a:pt x="0" y="19848"/>
                    <a:pt x="352886" y="0"/>
                    <a:pt x="788192" y="0"/>
                  </a:cubicBezTo>
                  <a:cubicBezTo>
                    <a:pt x="1223498" y="0"/>
                    <a:pt x="1576384" y="19848"/>
                    <a:pt x="1576384" y="44332"/>
                  </a:cubicBezTo>
                  <a:close/>
                </a:path>
              </a:pathLst>
            </a:custGeom>
            <a:solidFill>
              <a:srgbClr val="E8E8E8"/>
            </a:solidFill>
            <a:ln w="8323" cap="flat">
              <a:noFill/>
              <a:prstDash val="solid"/>
              <a:miter/>
            </a:ln>
          </p:spPr>
          <p:txBody>
            <a:bodyPr rtlCol="0" anchor="ctr"/>
            <a:lstStyle/>
            <a:p>
              <a:endParaRPr lang="en-AU" sz="1285"/>
            </a:p>
          </p:txBody>
        </p:sp>
        <p:sp>
          <p:nvSpPr>
            <p:cNvPr id="354" name="Freeform: Shape 33">
              <a:extLst>
                <a:ext uri="{FF2B5EF4-FFF2-40B4-BE49-F238E27FC236}">
                  <a16:creationId xmlns:a16="http://schemas.microsoft.com/office/drawing/2014/main" id="{91917C4F-3F1F-855D-78D5-3E685569F2DE}"/>
                </a:ext>
              </a:extLst>
            </p:cNvPr>
            <p:cNvSpPr/>
            <p:nvPr/>
          </p:nvSpPr>
          <p:spPr>
            <a:xfrm>
              <a:off x="4858532" y="1659743"/>
              <a:ext cx="83561" cy="79212"/>
            </a:xfrm>
            <a:custGeom>
              <a:avLst/>
              <a:gdLst>
                <a:gd name="connsiteX0" fmla="*/ 64825 w 83561"/>
                <a:gd name="connsiteY0" fmla="*/ 79212 h 79212"/>
                <a:gd name="connsiteX1" fmla="*/ 0 w 83561"/>
                <a:gd name="connsiteY1" fmla="*/ 74612 h 79212"/>
                <a:gd name="connsiteX2" fmla="*/ 21497 w 83561"/>
                <a:gd name="connsiteY2" fmla="*/ 0 h 79212"/>
                <a:gd name="connsiteX3" fmla="*/ 83562 w 83561"/>
                <a:gd name="connsiteY3" fmla="*/ 4433 h 79212"/>
                <a:gd name="connsiteX4" fmla="*/ 64825 w 83561"/>
                <a:gd name="connsiteY4" fmla="*/ 79212 h 792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61" h="79212">
                  <a:moveTo>
                    <a:pt x="64825" y="79212"/>
                  </a:moveTo>
                  <a:lnTo>
                    <a:pt x="0" y="74612"/>
                  </a:lnTo>
                  <a:lnTo>
                    <a:pt x="21497" y="0"/>
                  </a:lnTo>
                  <a:lnTo>
                    <a:pt x="83562" y="4433"/>
                  </a:lnTo>
                  <a:lnTo>
                    <a:pt x="64825" y="79212"/>
                  </a:lnTo>
                  <a:close/>
                </a:path>
              </a:pathLst>
            </a:custGeom>
            <a:solidFill>
              <a:srgbClr val="FFCFA4"/>
            </a:solidFill>
            <a:ln w="8323" cap="flat">
              <a:noFill/>
              <a:prstDash val="solid"/>
              <a:miter/>
            </a:ln>
          </p:spPr>
          <p:txBody>
            <a:bodyPr rtlCol="0" anchor="ctr"/>
            <a:lstStyle/>
            <a:p>
              <a:endParaRPr lang="en-AU" sz="1285"/>
            </a:p>
          </p:txBody>
        </p:sp>
        <p:sp>
          <p:nvSpPr>
            <p:cNvPr id="355" name="Freeform: Shape 34">
              <a:extLst>
                <a:ext uri="{FF2B5EF4-FFF2-40B4-BE49-F238E27FC236}">
                  <a16:creationId xmlns:a16="http://schemas.microsoft.com/office/drawing/2014/main" id="{F6B27599-DEBC-BCA1-0322-05CC58F04CE5}"/>
                </a:ext>
              </a:extLst>
            </p:cNvPr>
            <p:cNvSpPr/>
            <p:nvPr/>
          </p:nvSpPr>
          <p:spPr>
            <a:xfrm>
              <a:off x="5145185" y="1661918"/>
              <a:ext cx="78124" cy="76535"/>
            </a:xfrm>
            <a:custGeom>
              <a:avLst/>
              <a:gdLst>
                <a:gd name="connsiteX0" fmla="*/ 69426 w 78124"/>
                <a:gd name="connsiteY0" fmla="*/ 76536 h 76535"/>
                <a:gd name="connsiteX1" fmla="*/ 0 w 78124"/>
                <a:gd name="connsiteY1" fmla="*/ 71517 h 76535"/>
                <a:gd name="connsiteX2" fmla="*/ 8783 w 78124"/>
                <a:gd name="connsiteY2" fmla="*/ 0 h 76535"/>
                <a:gd name="connsiteX3" fmla="*/ 78125 w 78124"/>
                <a:gd name="connsiteY3" fmla="*/ 5019 h 76535"/>
                <a:gd name="connsiteX4" fmla="*/ 69426 w 78124"/>
                <a:gd name="connsiteY4" fmla="*/ 76536 h 765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24" h="76535">
                  <a:moveTo>
                    <a:pt x="69426" y="76536"/>
                  </a:moveTo>
                  <a:lnTo>
                    <a:pt x="0" y="71517"/>
                  </a:lnTo>
                  <a:lnTo>
                    <a:pt x="8783" y="0"/>
                  </a:lnTo>
                  <a:lnTo>
                    <a:pt x="78125" y="5019"/>
                  </a:lnTo>
                  <a:lnTo>
                    <a:pt x="69426" y="76536"/>
                  </a:lnTo>
                  <a:close/>
                </a:path>
              </a:pathLst>
            </a:custGeom>
            <a:solidFill>
              <a:srgbClr val="FFCFA4"/>
            </a:solidFill>
            <a:ln w="8323" cap="flat">
              <a:noFill/>
              <a:prstDash val="solid"/>
              <a:miter/>
            </a:ln>
          </p:spPr>
          <p:txBody>
            <a:bodyPr rtlCol="0" anchor="ctr"/>
            <a:lstStyle/>
            <a:p>
              <a:endParaRPr lang="en-AU" sz="1285"/>
            </a:p>
          </p:txBody>
        </p:sp>
        <p:sp>
          <p:nvSpPr>
            <p:cNvPr id="356" name="Freeform: Shape 35">
              <a:extLst>
                <a:ext uri="{FF2B5EF4-FFF2-40B4-BE49-F238E27FC236}">
                  <a16:creationId xmlns:a16="http://schemas.microsoft.com/office/drawing/2014/main" id="{02A1104E-7880-4519-42FF-EA981C3E119A}"/>
                </a:ext>
              </a:extLst>
            </p:cNvPr>
            <p:cNvSpPr/>
            <p:nvPr/>
          </p:nvSpPr>
          <p:spPr>
            <a:xfrm>
              <a:off x="4768928" y="1712105"/>
              <a:ext cx="161957" cy="82732"/>
            </a:xfrm>
            <a:custGeom>
              <a:avLst/>
              <a:gdLst>
                <a:gd name="connsiteX0" fmla="*/ 19 w 161957"/>
                <a:gd name="connsiteY0" fmla="*/ 71099 h 82732"/>
                <a:gd name="connsiteX1" fmla="*/ 2612 w 161957"/>
                <a:gd name="connsiteY1" fmla="*/ 78125 h 82732"/>
                <a:gd name="connsiteX2" fmla="*/ 28543 w 161957"/>
                <a:gd name="connsiteY2" fmla="*/ 82725 h 82732"/>
                <a:gd name="connsiteX3" fmla="*/ 140209 w 161957"/>
                <a:gd name="connsiteY3" fmla="*/ 74026 h 82732"/>
                <a:gd name="connsiteX4" fmla="*/ 154931 w 161957"/>
                <a:gd name="connsiteY4" fmla="*/ 67418 h 82732"/>
                <a:gd name="connsiteX5" fmla="*/ 161288 w 161957"/>
                <a:gd name="connsiteY5" fmla="*/ 53031 h 82732"/>
                <a:gd name="connsiteX6" fmla="*/ 161957 w 161957"/>
                <a:gd name="connsiteY6" fmla="*/ 6441 h 82732"/>
                <a:gd name="connsiteX7" fmla="*/ 95626 w 161957"/>
                <a:gd name="connsiteY7" fmla="*/ 0 h 82732"/>
                <a:gd name="connsiteX8" fmla="*/ 13737 w 161957"/>
                <a:gd name="connsiteY8" fmla="*/ 49267 h 82732"/>
                <a:gd name="connsiteX9" fmla="*/ 103 w 161957"/>
                <a:gd name="connsiteY9" fmla="*/ 71182 h 82732"/>
                <a:gd name="connsiteX10" fmla="*/ 103 w 161957"/>
                <a:gd name="connsiteY10" fmla="*/ 71182 h 82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957" h="82732">
                  <a:moveTo>
                    <a:pt x="19" y="71099"/>
                  </a:moveTo>
                  <a:cubicBezTo>
                    <a:pt x="-148" y="73775"/>
                    <a:pt x="772" y="76285"/>
                    <a:pt x="2612" y="78125"/>
                  </a:cubicBezTo>
                  <a:cubicBezTo>
                    <a:pt x="4453" y="79965"/>
                    <a:pt x="25782" y="82893"/>
                    <a:pt x="28543" y="82725"/>
                  </a:cubicBezTo>
                  <a:cubicBezTo>
                    <a:pt x="54891" y="81387"/>
                    <a:pt x="105329" y="75867"/>
                    <a:pt x="140209" y="74026"/>
                  </a:cubicBezTo>
                  <a:cubicBezTo>
                    <a:pt x="145646" y="73775"/>
                    <a:pt x="150916" y="71350"/>
                    <a:pt x="154931" y="67418"/>
                  </a:cubicBezTo>
                  <a:cubicBezTo>
                    <a:pt x="158862" y="63487"/>
                    <a:pt x="161204" y="58301"/>
                    <a:pt x="161288" y="53031"/>
                  </a:cubicBezTo>
                  <a:cubicBezTo>
                    <a:pt x="161623" y="33458"/>
                    <a:pt x="161957" y="6441"/>
                    <a:pt x="161957" y="6441"/>
                  </a:cubicBezTo>
                  <a:lnTo>
                    <a:pt x="95626" y="0"/>
                  </a:lnTo>
                  <a:cubicBezTo>
                    <a:pt x="95626" y="0"/>
                    <a:pt x="41089" y="36386"/>
                    <a:pt x="13737" y="49267"/>
                  </a:cubicBezTo>
                  <a:cubicBezTo>
                    <a:pt x="2278" y="54621"/>
                    <a:pt x="939" y="59305"/>
                    <a:pt x="103" y="71182"/>
                  </a:cubicBezTo>
                  <a:lnTo>
                    <a:pt x="103" y="71182"/>
                  </a:lnTo>
                  <a:close/>
                </a:path>
              </a:pathLst>
            </a:custGeom>
            <a:solidFill>
              <a:srgbClr val="2C72B5"/>
            </a:solidFill>
            <a:ln w="8323" cap="flat">
              <a:noFill/>
              <a:prstDash val="solid"/>
              <a:miter/>
            </a:ln>
          </p:spPr>
          <p:txBody>
            <a:bodyPr rtlCol="0" anchor="ctr"/>
            <a:lstStyle/>
            <a:p>
              <a:endParaRPr lang="en-AU" sz="1285"/>
            </a:p>
          </p:txBody>
        </p:sp>
        <p:sp>
          <p:nvSpPr>
            <p:cNvPr id="357" name="Freeform: Shape 36">
              <a:extLst>
                <a:ext uri="{FF2B5EF4-FFF2-40B4-BE49-F238E27FC236}">
                  <a16:creationId xmlns:a16="http://schemas.microsoft.com/office/drawing/2014/main" id="{A08938D4-51D3-62D6-BCD8-589FE6001447}"/>
                </a:ext>
              </a:extLst>
            </p:cNvPr>
            <p:cNvSpPr/>
            <p:nvPr/>
          </p:nvSpPr>
          <p:spPr>
            <a:xfrm>
              <a:off x="5055999" y="1728332"/>
              <a:ext cx="161957" cy="77880"/>
            </a:xfrm>
            <a:custGeom>
              <a:avLst/>
              <a:gdLst>
                <a:gd name="connsiteX0" fmla="*/ 19 w 161957"/>
                <a:gd name="connsiteY0" fmla="*/ 66247 h 77880"/>
                <a:gd name="connsiteX1" fmla="*/ 2612 w 161957"/>
                <a:gd name="connsiteY1" fmla="*/ 73274 h 77880"/>
                <a:gd name="connsiteX2" fmla="*/ 28543 w 161957"/>
                <a:gd name="connsiteY2" fmla="*/ 77874 h 77880"/>
                <a:gd name="connsiteX3" fmla="*/ 140209 w 161957"/>
                <a:gd name="connsiteY3" fmla="*/ 69175 h 77880"/>
                <a:gd name="connsiteX4" fmla="*/ 154931 w 161957"/>
                <a:gd name="connsiteY4" fmla="*/ 62567 h 77880"/>
                <a:gd name="connsiteX5" fmla="*/ 161288 w 161957"/>
                <a:gd name="connsiteY5" fmla="*/ 48180 h 77880"/>
                <a:gd name="connsiteX6" fmla="*/ 161957 w 161957"/>
                <a:gd name="connsiteY6" fmla="*/ 1589 h 77880"/>
                <a:gd name="connsiteX7" fmla="*/ 88265 w 161957"/>
                <a:gd name="connsiteY7" fmla="*/ 0 h 77880"/>
                <a:gd name="connsiteX8" fmla="*/ 13737 w 161957"/>
                <a:gd name="connsiteY8" fmla="*/ 44416 h 77880"/>
                <a:gd name="connsiteX9" fmla="*/ 103 w 161957"/>
                <a:gd name="connsiteY9" fmla="*/ 66331 h 77880"/>
                <a:gd name="connsiteX10" fmla="*/ 103 w 161957"/>
                <a:gd name="connsiteY10" fmla="*/ 66331 h 77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957" h="77880">
                  <a:moveTo>
                    <a:pt x="19" y="66247"/>
                  </a:moveTo>
                  <a:cubicBezTo>
                    <a:pt x="-148" y="68924"/>
                    <a:pt x="772" y="71433"/>
                    <a:pt x="2612" y="73274"/>
                  </a:cubicBezTo>
                  <a:cubicBezTo>
                    <a:pt x="4453" y="75114"/>
                    <a:pt x="25782" y="78041"/>
                    <a:pt x="28543" y="77874"/>
                  </a:cubicBezTo>
                  <a:cubicBezTo>
                    <a:pt x="54891" y="76536"/>
                    <a:pt x="105329" y="71015"/>
                    <a:pt x="140209" y="69175"/>
                  </a:cubicBezTo>
                  <a:cubicBezTo>
                    <a:pt x="145646" y="68924"/>
                    <a:pt x="150916" y="66498"/>
                    <a:pt x="154931" y="62567"/>
                  </a:cubicBezTo>
                  <a:cubicBezTo>
                    <a:pt x="158862" y="58636"/>
                    <a:pt x="161204" y="53450"/>
                    <a:pt x="161288" y="48180"/>
                  </a:cubicBezTo>
                  <a:cubicBezTo>
                    <a:pt x="161623" y="28607"/>
                    <a:pt x="161957" y="1589"/>
                    <a:pt x="161957" y="1589"/>
                  </a:cubicBezTo>
                  <a:lnTo>
                    <a:pt x="88265" y="0"/>
                  </a:lnTo>
                  <a:cubicBezTo>
                    <a:pt x="88265" y="0"/>
                    <a:pt x="41173" y="31534"/>
                    <a:pt x="13737" y="44416"/>
                  </a:cubicBezTo>
                  <a:cubicBezTo>
                    <a:pt x="2278" y="49769"/>
                    <a:pt x="939" y="54453"/>
                    <a:pt x="103" y="66331"/>
                  </a:cubicBezTo>
                  <a:lnTo>
                    <a:pt x="103" y="66331"/>
                  </a:lnTo>
                  <a:close/>
                </a:path>
              </a:pathLst>
            </a:custGeom>
            <a:solidFill>
              <a:srgbClr val="2C72B5"/>
            </a:solidFill>
            <a:ln w="8323" cap="flat">
              <a:noFill/>
              <a:prstDash val="solid"/>
              <a:miter/>
            </a:ln>
          </p:spPr>
          <p:txBody>
            <a:bodyPr rtlCol="0" anchor="ctr"/>
            <a:lstStyle/>
            <a:p>
              <a:endParaRPr lang="en-AU" sz="1285"/>
            </a:p>
          </p:txBody>
        </p:sp>
        <p:sp>
          <p:nvSpPr>
            <p:cNvPr id="358" name="Freeform: Shape 37">
              <a:extLst>
                <a:ext uri="{FF2B5EF4-FFF2-40B4-BE49-F238E27FC236}">
                  <a16:creationId xmlns:a16="http://schemas.microsoft.com/office/drawing/2014/main" id="{2EFDB646-F6F5-34A4-4A57-3A97234E9015}"/>
                </a:ext>
              </a:extLst>
            </p:cNvPr>
            <p:cNvSpPr/>
            <p:nvPr/>
          </p:nvSpPr>
          <p:spPr>
            <a:xfrm rot="21519600">
              <a:off x="5814927" y="1663544"/>
              <a:ext cx="41237" cy="67502"/>
            </a:xfrm>
            <a:custGeom>
              <a:avLst/>
              <a:gdLst>
                <a:gd name="connsiteX0" fmla="*/ 0 w 41237"/>
                <a:gd name="connsiteY0" fmla="*/ 0 h 67502"/>
                <a:gd name="connsiteX1" fmla="*/ 41237 w 41237"/>
                <a:gd name="connsiteY1" fmla="*/ 0 h 67502"/>
                <a:gd name="connsiteX2" fmla="*/ 41237 w 41237"/>
                <a:gd name="connsiteY2" fmla="*/ 67502 h 67502"/>
                <a:gd name="connsiteX3" fmla="*/ 0 w 41237"/>
                <a:gd name="connsiteY3" fmla="*/ 67502 h 67502"/>
              </a:gdLst>
              <a:ahLst/>
              <a:cxnLst>
                <a:cxn ang="0">
                  <a:pos x="connsiteX0" y="connsiteY0"/>
                </a:cxn>
                <a:cxn ang="0">
                  <a:pos x="connsiteX1" y="connsiteY1"/>
                </a:cxn>
                <a:cxn ang="0">
                  <a:pos x="connsiteX2" y="connsiteY2"/>
                </a:cxn>
                <a:cxn ang="0">
                  <a:pos x="connsiteX3" y="connsiteY3"/>
                </a:cxn>
              </a:cxnLst>
              <a:rect l="l" t="t" r="r" b="b"/>
              <a:pathLst>
                <a:path w="41237" h="67502">
                  <a:moveTo>
                    <a:pt x="0" y="0"/>
                  </a:moveTo>
                  <a:lnTo>
                    <a:pt x="41237" y="0"/>
                  </a:lnTo>
                  <a:lnTo>
                    <a:pt x="41237" y="67502"/>
                  </a:lnTo>
                  <a:lnTo>
                    <a:pt x="0" y="67502"/>
                  </a:lnTo>
                  <a:close/>
                </a:path>
              </a:pathLst>
            </a:custGeom>
            <a:solidFill>
              <a:srgbClr val="ED6C6C"/>
            </a:solidFill>
            <a:ln w="8323" cap="flat">
              <a:noFill/>
              <a:prstDash val="solid"/>
              <a:miter/>
            </a:ln>
          </p:spPr>
          <p:txBody>
            <a:bodyPr rtlCol="0" anchor="ctr"/>
            <a:lstStyle/>
            <a:p>
              <a:endParaRPr lang="en-AU" sz="1285"/>
            </a:p>
          </p:txBody>
        </p:sp>
        <p:sp>
          <p:nvSpPr>
            <p:cNvPr id="359" name="Freeform: Shape 38">
              <a:extLst>
                <a:ext uri="{FF2B5EF4-FFF2-40B4-BE49-F238E27FC236}">
                  <a16:creationId xmlns:a16="http://schemas.microsoft.com/office/drawing/2014/main" id="{0629F02C-F996-2B77-A470-AD3690430898}"/>
                </a:ext>
              </a:extLst>
            </p:cNvPr>
            <p:cNvSpPr/>
            <p:nvPr/>
          </p:nvSpPr>
          <p:spPr>
            <a:xfrm rot="21519600">
              <a:off x="5643885" y="1659159"/>
              <a:ext cx="42659" cy="73859"/>
            </a:xfrm>
            <a:custGeom>
              <a:avLst/>
              <a:gdLst>
                <a:gd name="connsiteX0" fmla="*/ 0 w 42659"/>
                <a:gd name="connsiteY0" fmla="*/ 0 h 73859"/>
                <a:gd name="connsiteX1" fmla="*/ 42659 w 42659"/>
                <a:gd name="connsiteY1" fmla="*/ 0 h 73859"/>
                <a:gd name="connsiteX2" fmla="*/ 42659 w 42659"/>
                <a:gd name="connsiteY2" fmla="*/ 73859 h 73859"/>
                <a:gd name="connsiteX3" fmla="*/ 0 w 42659"/>
                <a:gd name="connsiteY3" fmla="*/ 73859 h 73859"/>
              </a:gdLst>
              <a:ahLst/>
              <a:cxnLst>
                <a:cxn ang="0">
                  <a:pos x="connsiteX0" y="connsiteY0"/>
                </a:cxn>
                <a:cxn ang="0">
                  <a:pos x="connsiteX1" y="connsiteY1"/>
                </a:cxn>
                <a:cxn ang="0">
                  <a:pos x="connsiteX2" y="connsiteY2"/>
                </a:cxn>
                <a:cxn ang="0">
                  <a:pos x="connsiteX3" y="connsiteY3"/>
                </a:cxn>
              </a:cxnLst>
              <a:rect l="l" t="t" r="r" b="b"/>
              <a:pathLst>
                <a:path w="42659" h="73859">
                  <a:moveTo>
                    <a:pt x="0" y="0"/>
                  </a:moveTo>
                  <a:lnTo>
                    <a:pt x="42659" y="0"/>
                  </a:lnTo>
                  <a:lnTo>
                    <a:pt x="42659" y="73859"/>
                  </a:lnTo>
                  <a:lnTo>
                    <a:pt x="0" y="73859"/>
                  </a:lnTo>
                  <a:close/>
                </a:path>
              </a:pathLst>
            </a:custGeom>
            <a:solidFill>
              <a:srgbClr val="ED6C6C"/>
            </a:solidFill>
            <a:ln w="8323" cap="flat">
              <a:noFill/>
              <a:prstDash val="solid"/>
              <a:miter/>
            </a:ln>
          </p:spPr>
          <p:txBody>
            <a:bodyPr rtlCol="0" anchor="ctr"/>
            <a:lstStyle/>
            <a:p>
              <a:endParaRPr lang="en-AU" sz="1285"/>
            </a:p>
          </p:txBody>
        </p:sp>
        <p:sp>
          <p:nvSpPr>
            <p:cNvPr id="360" name="Freeform: Shape 39">
              <a:extLst>
                <a:ext uri="{FF2B5EF4-FFF2-40B4-BE49-F238E27FC236}">
                  <a16:creationId xmlns:a16="http://schemas.microsoft.com/office/drawing/2014/main" id="{55833690-18AE-5896-76C9-2CDE9F7D6DF4}"/>
                </a:ext>
              </a:extLst>
            </p:cNvPr>
            <p:cNvSpPr/>
            <p:nvPr/>
          </p:nvSpPr>
          <p:spPr>
            <a:xfrm>
              <a:off x="5806334" y="1714320"/>
              <a:ext cx="67543" cy="93678"/>
            </a:xfrm>
            <a:custGeom>
              <a:avLst/>
              <a:gdLst>
                <a:gd name="connsiteX0" fmla="*/ 7764 w 67543"/>
                <a:gd name="connsiteY0" fmla="*/ 6819 h 93678"/>
                <a:gd name="connsiteX1" fmla="*/ 69 w 67543"/>
                <a:gd name="connsiteY1" fmla="*/ 76663 h 93678"/>
                <a:gd name="connsiteX2" fmla="*/ 6677 w 67543"/>
                <a:gd name="connsiteY2" fmla="*/ 89210 h 93678"/>
                <a:gd name="connsiteX3" fmla="*/ 20227 w 67543"/>
                <a:gd name="connsiteY3" fmla="*/ 93559 h 93678"/>
                <a:gd name="connsiteX4" fmla="*/ 47663 w 67543"/>
                <a:gd name="connsiteY4" fmla="*/ 89628 h 93678"/>
                <a:gd name="connsiteX5" fmla="*/ 57868 w 67543"/>
                <a:gd name="connsiteY5" fmla="*/ 83940 h 93678"/>
                <a:gd name="connsiteX6" fmla="*/ 62803 w 67543"/>
                <a:gd name="connsiteY6" fmla="*/ 77499 h 93678"/>
                <a:gd name="connsiteX7" fmla="*/ 61716 w 67543"/>
                <a:gd name="connsiteY7" fmla="*/ 40946 h 93678"/>
                <a:gd name="connsiteX8" fmla="*/ 52264 w 67543"/>
                <a:gd name="connsiteY8" fmla="*/ 7404 h 93678"/>
                <a:gd name="connsiteX9" fmla="*/ 7681 w 67543"/>
                <a:gd name="connsiteY9" fmla="*/ 6819 h 93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7543" h="93678">
                  <a:moveTo>
                    <a:pt x="7764" y="6819"/>
                  </a:moveTo>
                  <a:cubicBezTo>
                    <a:pt x="7764" y="6819"/>
                    <a:pt x="-851" y="50147"/>
                    <a:pt x="69" y="76663"/>
                  </a:cubicBezTo>
                  <a:cubicBezTo>
                    <a:pt x="236" y="81180"/>
                    <a:pt x="2745" y="85864"/>
                    <a:pt x="6677" y="89210"/>
                  </a:cubicBezTo>
                  <a:cubicBezTo>
                    <a:pt x="10692" y="92555"/>
                    <a:pt x="15711" y="94145"/>
                    <a:pt x="20227" y="93559"/>
                  </a:cubicBezTo>
                  <a:cubicBezTo>
                    <a:pt x="29847" y="92221"/>
                    <a:pt x="40888" y="90632"/>
                    <a:pt x="47663" y="89628"/>
                  </a:cubicBezTo>
                  <a:cubicBezTo>
                    <a:pt x="51929" y="89042"/>
                    <a:pt x="55526" y="87035"/>
                    <a:pt x="57868" y="83940"/>
                  </a:cubicBezTo>
                  <a:cubicBezTo>
                    <a:pt x="59290" y="82100"/>
                    <a:pt x="61046" y="79841"/>
                    <a:pt x="62803" y="77499"/>
                  </a:cubicBezTo>
                  <a:cubicBezTo>
                    <a:pt x="71084" y="66709"/>
                    <a:pt x="67069" y="56086"/>
                    <a:pt x="61716" y="40946"/>
                  </a:cubicBezTo>
                  <a:cubicBezTo>
                    <a:pt x="56195" y="25388"/>
                    <a:pt x="52264" y="7404"/>
                    <a:pt x="52264" y="7404"/>
                  </a:cubicBezTo>
                  <a:cubicBezTo>
                    <a:pt x="27755" y="-8907"/>
                    <a:pt x="7681" y="6819"/>
                    <a:pt x="7681" y="6819"/>
                  </a:cubicBezTo>
                  <a:close/>
                </a:path>
              </a:pathLst>
            </a:custGeom>
            <a:solidFill>
              <a:srgbClr val="00264D"/>
            </a:solidFill>
            <a:ln w="8323" cap="flat">
              <a:noFill/>
              <a:prstDash val="solid"/>
              <a:miter/>
            </a:ln>
          </p:spPr>
          <p:txBody>
            <a:bodyPr rtlCol="0" anchor="ctr"/>
            <a:lstStyle/>
            <a:p>
              <a:endParaRPr lang="en-AU" sz="1285"/>
            </a:p>
          </p:txBody>
        </p:sp>
        <p:sp>
          <p:nvSpPr>
            <p:cNvPr id="361" name="Freeform: Shape 40">
              <a:extLst>
                <a:ext uri="{FF2B5EF4-FFF2-40B4-BE49-F238E27FC236}">
                  <a16:creationId xmlns:a16="http://schemas.microsoft.com/office/drawing/2014/main" id="{8239B5C3-AA50-1FFE-D9A3-031088B2DA87}"/>
                </a:ext>
              </a:extLst>
            </p:cNvPr>
            <p:cNvSpPr/>
            <p:nvPr/>
          </p:nvSpPr>
          <p:spPr>
            <a:xfrm>
              <a:off x="5561368" y="1720720"/>
              <a:ext cx="141549" cy="74611"/>
            </a:xfrm>
            <a:custGeom>
              <a:avLst/>
              <a:gdLst>
                <a:gd name="connsiteX0" fmla="*/ 79416 w 141549"/>
                <a:gd name="connsiteY0" fmla="*/ 3346 h 74611"/>
                <a:gd name="connsiteX1" fmla="*/ 47882 w 141549"/>
                <a:gd name="connsiteY1" fmla="*/ 34546 h 74611"/>
                <a:gd name="connsiteX2" fmla="*/ 20279 w 141549"/>
                <a:gd name="connsiteY2" fmla="*/ 48096 h 74611"/>
                <a:gd name="connsiteX3" fmla="*/ 9656 w 141549"/>
                <a:gd name="connsiteY3" fmla="*/ 49518 h 74611"/>
                <a:gd name="connsiteX4" fmla="*/ 204 w 141549"/>
                <a:gd name="connsiteY4" fmla="*/ 58468 h 74611"/>
                <a:gd name="connsiteX5" fmla="*/ 204 w 141549"/>
                <a:gd name="connsiteY5" fmla="*/ 58468 h 74611"/>
                <a:gd name="connsiteX6" fmla="*/ 10158 w 141549"/>
                <a:gd name="connsiteY6" fmla="*/ 71601 h 74611"/>
                <a:gd name="connsiteX7" fmla="*/ 45791 w 141549"/>
                <a:gd name="connsiteY7" fmla="*/ 74612 h 74611"/>
                <a:gd name="connsiteX8" fmla="*/ 127847 w 141549"/>
                <a:gd name="connsiteY8" fmla="*/ 59137 h 74611"/>
                <a:gd name="connsiteX9" fmla="*/ 132615 w 141549"/>
                <a:gd name="connsiteY9" fmla="*/ 0 h 74611"/>
                <a:gd name="connsiteX10" fmla="*/ 79500 w 141549"/>
                <a:gd name="connsiteY10" fmla="*/ 3262 h 74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1549" h="74611">
                  <a:moveTo>
                    <a:pt x="79416" y="3346"/>
                  </a:moveTo>
                  <a:lnTo>
                    <a:pt x="47882" y="34546"/>
                  </a:lnTo>
                  <a:cubicBezTo>
                    <a:pt x="40354" y="41990"/>
                    <a:pt x="30651" y="46758"/>
                    <a:pt x="20279" y="48096"/>
                  </a:cubicBezTo>
                  <a:lnTo>
                    <a:pt x="9656" y="49518"/>
                  </a:lnTo>
                  <a:cubicBezTo>
                    <a:pt x="4888" y="50187"/>
                    <a:pt x="1124" y="53784"/>
                    <a:pt x="204" y="58468"/>
                  </a:cubicBezTo>
                  <a:lnTo>
                    <a:pt x="204" y="58468"/>
                  </a:lnTo>
                  <a:cubicBezTo>
                    <a:pt x="-1051" y="64909"/>
                    <a:pt x="3633" y="71015"/>
                    <a:pt x="10158" y="71601"/>
                  </a:cubicBezTo>
                  <a:lnTo>
                    <a:pt x="45791" y="74612"/>
                  </a:lnTo>
                  <a:lnTo>
                    <a:pt x="127847" y="59137"/>
                  </a:lnTo>
                  <a:cubicBezTo>
                    <a:pt x="127847" y="59137"/>
                    <a:pt x="155199" y="51107"/>
                    <a:pt x="132615" y="0"/>
                  </a:cubicBezTo>
                  <a:lnTo>
                    <a:pt x="79500" y="3262"/>
                  </a:lnTo>
                  <a:close/>
                </a:path>
              </a:pathLst>
            </a:custGeom>
            <a:solidFill>
              <a:srgbClr val="00264D"/>
            </a:solidFill>
            <a:ln w="8323" cap="flat">
              <a:noFill/>
              <a:prstDash val="solid"/>
              <a:miter/>
            </a:ln>
          </p:spPr>
          <p:txBody>
            <a:bodyPr rtlCol="0" anchor="ctr"/>
            <a:lstStyle/>
            <a:p>
              <a:endParaRPr lang="en-AU" sz="1285"/>
            </a:p>
          </p:txBody>
        </p:sp>
        <p:grpSp>
          <p:nvGrpSpPr>
            <p:cNvPr id="362" name="Graphic 119">
              <a:extLst>
                <a:ext uri="{FF2B5EF4-FFF2-40B4-BE49-F238E27FC236}">
                  <a16:creationId xmlns:a16="http://schemas.microsoft.com/office/drawing/2014/main" id="{A38C6F22-BB21-8851-9623-9FF34514CEE2}"/>
                </a:ext>
              </a:extLst>
            </p:cNvPr>
            <p:cNvGrpSpPr/>
            <p:nvPr/>
          </p:nvGrpSpPr>
          <p:grpSpPr>
            <a:xfrm>
              <a:off x="4301352" y="438473"/>
              <a:ext cx="1713694" cy="1396552"/>
              <a:chOff x="4301352" y="438473"/>
              <a:chExt cx="1713694" cy="1396552"/>
            </a:xfrm>
          </p:grpSpPr>
          <p:sp>
            <p:nvSpPr>
              <p:cNvPr id="363" name="Freeform: Shape 42">
                <a:extLst>
                  <a:ext uri="{FF2B5EF4-FFF2-40B4-BE49-F238E27FC236}">
                    <a16:creationId xmlns:a16="http://schemas.microsoft.com/office/drawing/2014/main" id="{D6C796BB-E004-0D05-0BE1-2886A3DE21BB}"/>
                  </a:ext>
                </a:extLst>
              </p:cNvPr>
              <p:cNvSpPr/>
              <p:nvPr/>
            </p:nvSpPr>
            <p:spPr>
              <a:xfrm>
                <a:off x="5592356" y="942649"/>
                <a:ext cx="283073" cy="736164"/>
              </a:xfrm>
              <a:custGeom>
                <a:avLst/>
                <a:gdLst>
                  <a:gd name="connsiteX0" fmla="*/ 228099 w 283073"/>
                  <a:gd name="connsiteY0" fmla="*/ 0 h 736164"/>
                  <a:gd name="connsiteX1" fmla="*/ 44748 w 283073"/>
                  <a:gd name="connsiteY1" fmla="*/ 7612 h 736164"/>
                  <a:gd name="connsiteX2" fmla="*/ 1670 w 283073"/>
                  <a:gd name="connsiteY2" fmla="*/ 213631 h 736164"/>
                  <a:gd name="connsiteX3" fmla="*/ 1001 w 283073"/>
                  <a:gd name="connsiteY3" fmla="*/ 449093 h 736164"/>
                  <a:gd name="connsiteX4" fmla="*/ 45166 w 283073"/>
                  <a:gd name="connsiteY4" fmla="*/ 736165 h 736164"/>
                  <a:gd name="connsiteX5" fmla="*/ 107398 w 283073"/>
                  <a:gd name="connsiteY5" fmla="*/ 727131 h 736164"/>
                  <a:gd name="connsiteX6" fmla="*/ 97947 w 283073"/>
                  <a:gd name="connsiteY6" fmla="*/ 489745 h 736164"/>
                  <a:gd name="connsiteX7" fmla="*/ 138096 w 283073"/>
                  <a:gd name="connsiteY7" fmla="*/ 223334 h 736164"/>
                  <a:gd name="connsiteX8" fmla="*/ 282218 w 283073"/>
                  <a:gd name="connsiteY8" fmla="*/ 167542 h 736164"/>
                  <a:gd name="connsiteX9" fmla="*/ 228099 w 283073"/>
                  <a:gd name="connsiteY9" fmla="*/ 84 h 736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3073" h="736164">
                    <a:moveTo>
                      <a:pt x="228099" y="0"/>
                    </a:moveTo>
                    <a:lnTo>
                      <a:pt x="44748" y="7612"/>
                    </a:lnTo>
                    <a:cubicBezTo>
                      <a:pt x="-5941" y="100793"/>
                      <a:pt x="1670" y="213631"/>
                      <a:pt x="1670" y="213631"/>
                    </a:cubicBezTo>
                    <a:cubicBezTo>
                      <a:pt x="1670" y="213631"/>
                      <a:pt x="-1592" y="439641"/>
                      <a:pt x="1001" y="449093"/>
                    </a:cubicBezTo>
                    <a:lnTo>
                      <a:pt x="45166" y="736165"/>
                    </a:lnTo>
                    <a:lnTo>
                      <a:pt x="107398" y="727131"/>
                    </a:lnTo>
                    <a:cubicBezTo>
                      <a:pt x="102882" y="616384"/>
                      <a:pt x="105976" y="565695"/>
                      <a:pt x="97947" y="489745"/>
                    </a:cubicBezTo>
                    <a:lnTo>
                      <a:pt x="138096" y="223334"/>
                    </a:lnTo>
                    <a:cubicBezTo>
                      <a:pt x="200580" y="222079"/>
                      <a:pt x="274439" y="270510"/>
                      <a:pt x="282218" y="167542"/>
                    </a:cubicBezTo>
                    <a:cubicBezTo>
                      <a:pt x="291084" y="49853"/>
                      <a:pt x="228099" y="84"/>
                      <a:pt x="228099" y="84"/>
                    </a:cubicBezTo>
                    <a:close/>
                  </a:path>
                </a:pathLst>
              </a:custGeom>
              <a:solidFill>
                <a:schemeClr val="accent2"/>
              </a:solidFill>
              <a:ln w="8323" cap="flat">
                <a:noFill/>
                <a:prstDash val="solid"/>
                <a:miter/>
              </a:ln>
            </p:spPr>
            <p:txBody>
              <a:bodyPr rtlCol="0" anchor="ctr"/>
              <a:lstStyle/>
              <a:p>
                <a:endParaRPr lang="en-AU" sz="1285"/>
              </a:p>
            </p:txBody>
          </p:sp>
          <p:sp>
            <p:nvSpPr>
              <p:cNvPr id="364" name="Freeform: Shape 43">
                <a:extLst>
                  <a:ext uri="{FF2B5EF4-FFF2-40B4-BE49-F238E27FC236}">
                    <a16:creationId xmlns:a16="http://schemas.microsoft.com/office/drawing/2014/main" id="{45981704-B332-3C22-2DE5-B2337FE2949E}"/>
                  </a:ext>
                </a:extLst>
              </p:cNvPr>
              <p:cNvSpPr/>
              <p:nvPr/>
            </p:nvSpPr>
            <p:spPr>
              <a:xfrm>
                <a:off x="5150622" y="1500398"/>
                <a:ext cx="173899" cy="15725"/>
              </a:xfrm>
              <a:custGeom>
                <a:avLst/>
                <a:gdLst>
                  <a:gd name="connsiteX0" fmla="*/ 166036 w 173899"/>
                  <a:gd name="connsiteY0" fmla="*/ 15725 h 15725"/>
                  <a:gd name="connsiteX1" fmla="*/ 7863 w 173899"/>
                  <a:gd name="connsiteY1" fmla="*/ 15725 h 15725"/>
                  <a:gd name="connsiteX2" fmla="*/ 0 w 173899"/>
                  <a:gd name="connsiteY2" fmla="*/ 7863 h 15725"/>
                  <a:gd name="connsiteX3" fmla="*/ 0 w 173899"/>
                  <a:gd name="connsiteY3" fmla="*/ 7863 h 15725"/>
                  <a:gd name="connsiteX4" fmla="*/ 7863 w 173899"/>
                  <a:gd name="connsiteY4" fmla="*/ 0 h 15725"/>
                  <a:gd name="connsiteX5" fmla="*/ 166036 w 173899"/>
                  <a:gd name="connsiteY5" fmla="*/ 0 h 15725"/>
                  <a:gd name="connsiteX6" fmla="*/ 173899 w 173899"/>
                  <a:gd name="connsiteY6" fmla="*/ 7863 h 15725"/>
                  <a:gd name="connsiteX7" fmla="*/ 173899 w 173899"/>
                  <a:gd name="connsiteY7" fmla="*/ 7863 h 15725"/>
                  <a:gd name="connsiteX8" fmla="*/ 166036 w 173899"/>
                  <a:gd name="connsiteY8" fmla="*/ 15725 h 1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3899" h="15725">
                    <a:moveTo>
                      <a:pt x="166036" y="15725"/>
                    </a:moveTo>
                    <a:lnTo>
                      <a:pt x="7863" y="15725"/>
                    </a:lnTo>
                    <a:cubicBezTo>
                      <a:pt x="3513" y="15725"/>
                      <a:pt x="0" y="12212"/>
                      <a:pt x="0" y="7863"/>
                    </a:cubicBezTo>
                    <a:lnTo>
                      <a:pt x="0" y="7863"/>
                    </a:lnTo>
                    <a:cubicBezTo>
                      <a:pt x="0" y="3513"/>
                      <a:pt x="3513" y="0"/>
                      <a:pt x="7863" y="0"/>
                    </a:cubicBezTo>
                    <a:lnTo>
                      <a:pt x="166036" y="0"/>
                    </a:lnTo>
                    <a:cubicBezTo>
                      <a:pt x="170386" y="0"/>
                      <a:pt x="173899" y="3513"/>
                      <a:pt x="173899" y="7863"/>
                    </a:cubicBezTo>
                    <a:lnTo>
                      <a:pt x="173899" y="7863"/>
                    </a:lnTo>
                    <a:cubicBezTo>
                      <a:pt x="173899" y="12212"/>
                      <a:pt x="170386" y="15725"/>
                      <a:pt x="166036" y="15725"/>
                    </a:cubicBezTo>
                    <a:close/>
                  </a:path>
                </a:pathLst>
              </a:custGeom>
              <a:solidFill>
                <a:srgbClr val="00264D"/>
              </a:solidFill>
              <a:ln w="8323" cap="flat">
                <a:noFill/>
                <a:prstDash val="solid"/>
                <a:miter/>
              </a:ln>
            </p:spPr>
            <p:txBody>
              <a:bodyPr rtlCol="0" anchor="ctr"/>
              <a:lstStyle/>
              <a:p>
                <a:endParaRPr lang="en-AU" sz="1285"/>
              </a:p>
            </p:txBody>
          </p:sp>
          <p:sp>
            <p:nvSpPr>
              <p:cNvPr id="365" name="Freeform: Shape 44">
                <a:extLst>
                  <a:ext uri="{FF2B5EF4-FFF2-40B4-BE49-F238E27FC236}">
                    <a16:creationId xmlns:a16="http://schemas.microsoft.com/office/drawing/2014/main" id="{C22F1C9B-374C-9401-A5F8-306A05392470}"/>
                  </a:ext>
                </a:extLst>
              </p:cNvPr>
              <p:cNvSpPr/>
              <p:nvPr/>
            </p:nvSpPr>
            <p:spPr>
              <a:xfrm>
                <a:off x="5281445" y="1293628"/>
                <a:ext cx="199490" cy="464646"/>
              </a:xfrm>
              <a:custGeom>
                <a:avLst/>
                <a:gdLst>
                  <a:gd name="connsiteX0" fmla="*/ 6188 w 199490"/>
                  <a:gd name="connsiteY0" fmla="*/ 463896 h 464646"/>
                  <a:gd name="connsiteX1" fmla="*/ 6188 w 199490"/>
                  <a:gd name="connsiteY1" fmla="*/ 463896 h 464646"/>
                  <a:gd name="connsiteX2" fmla="*/ 751 w 199490"/>
                  <a:gd name="connsiteY2" fmla="*/ 451015 h 464646"/>
                  <a:gd name="connsiteX3" fmla="*/ 180421 w 199490"/>
                  <a:gd name="connsiteY3" fmla="*/ 6188 h 464646"/>
                  <a:gd name="connsiteX4" fmla="*/ 193303 w 199490"/>
                  <a:gd name="connsiteY4" fmla="*/ 751 h 464646"/>
                  <a:gd name="connsiteX5" fmla="*/ 193303 w 199490"/>
                  <a:gd name="connsiteY5" fmla="*/ 751 h 464646"/>
                  <a:gd name="connsiteX6" fmla="*/ 198740 w 199490"/>
                  <a:gd name="connsiteY6" fmla="*/ 13632 h 464646"/>
                  <a:gd name="connsiteX7" fmla="*/ 19069 w 199490"/>
                  <a:gd name="connsiteY7" fmla="*/ 458459 h 464646"/>
                  <a:gd name="connsiteX8" fmla="*/ 6188 w 199490"/>
                  <a:gd name="connsiteY8" fmla="*/ 463896 h 464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490" h="464646">
                    <a:moveTo>
                      <a:pt x="6188" y="463896"/>
                    </a:moveTo>
                    <a:lnTo>
                      <a:pt x="6188" y="463896"/>
                    </a:lnTo>
                    <a:cubicBezTo>
                      <a:pt x="1085" y="461889"/>
                      <a:pt x="-1340" y="456117"/>
                      <a:pt x="751" y="451015"/>
                    </a:cubicBezTo>
                    <a:lnTo>
                      <a:pt x="180421" y="6188"/>
                    </a:lnTo>
                    <a:cubicBezTo>
                      <a:pt x="182429" y="1085"/>
                      <a:pt x="188200" y="-1340"/>
                      <a:pt x="193303" y="751"/>
                    </a:cubicBezTo>
                    <a:lnTo>
                      <a:pt x="193303" y="751"/>
                    </a:lnTo>
                    <a:cubicBezTo>
                      <a:pt x="198405" y="2758"/>
                      <a:pt x="200831" y="8530"/>
                      <a:pt x="198740" y="13632"/>
                    </a:cubicBezTo>
                    <a:lnTo>
                      <a:pt x="19069" y="458459"/>
                    </a:lnTo>
                    <a:cubicBezTo>
                      <a:pt x="17062" y="463562"/>
                      <a:pt x="11290" y="465987"/>
                      <a:pt x="6188" y="463896"/>
                    </a:cubicBezTo>
                    <a:close/>
                  </a:path>
                </a:pathLst>
              </a:custGeom>
              <a:solidFill>
                <a:srgbClr val="00264D"/>
              </a:solidFill>
              <a:ln w="8323" cap="flat">
                <a:noFill/>
                <a:prstDash val="solid"/>
                <a:miter/>
              </a:ln>
            </p:spPr>
            <p:txBody>
              <a:bodyPr rtlCol="0" anchor="ctr"/>
              <a:lstStyle/>
              <a:p>
                <a:endParaRPr lang="en-AU" sz="1285"/>
              </a:p>
            </p:txBody>
          </p:sp>
          <p:sp>
            <p:nvSpPr>
              <p:cNvPr id="366" name="Freeform: Shape 45">
                <a:extLst>
                  <a:ext uri="{FF2B5EF4-FFF2-40B4-BE49-F238E27FC236}">
                    <a16:creationId xmlns:a16="http://schemas.microsoft.com/office/drawing/2014/main" id="{8C2B96B0-9431-F06F-9973-2F90D67F6344}"/>
                  </a:ext>
                </a:extLst>
              </p:cNvPr>
              <p:cNvSpPr/>
              <p:nvPr/>
            </p:nvSpPr>
            <p:spPr>
              <a:xfrm>
                <a:off x="5232931" y="1293628"/>
                <a:ext cx="199490" cy="464646"/>
              </a:xfrm>
              <a:custGeom>
                <a:avLst/>
                <a:gdLst>
                  <a:gd name="connsiteX0" fmla="*/ 193303 w 199490"/>
                  <a:gd name="connsiteY0" fmla="*/ 463896 h 464646"/>
                  <a:gd name="connsiteX1" fmla="*/ 193303 w 199490"/>
                  <a:gd name="connsiteY1" fmla="*/ 463896 h 464646"/>
                  <a:gd name="connsiteX2" fmla="*/ 198740 w 199490"/>
                  <a:gd name="connsiteY2" fmla="*/ 451015 h 464646"/>
                  <a:gd name="connsiteX3" fmla="*/ 19069 w 199490"/>
                  <a:gd name="connsiteY3" fmla="*/ 6188 h 464646"/>
                  <a:gd name="connsiteX4" fmla="*/ 6188 w 199490"/>
                  <a:gd name="connsiteY4" fmla="*/ 751 h 464646"/>
                  <a:gd name="connsiteX5" fmla="*/ 6188 w 199490"/>
                  <a:gd name="connsiteY5" fmla="*/ 751 h 464646"/>
                  <a:gd name="connsiteX6" fmla="*/ 751 w 199490"/>
                  <a:gd name="connsiteY6" fmla="*/ 13632 h 464646"/>
                  <a:gd name="connsiteX7" fmla="*/ 180421 w 199490"/>
                  <a:gd name="connsiteY7" fmla="*/ 458459 h 464646"/>
                  <a:gd name="connsiteX8" fmla="*/ 193303 w 199490"/>
                  <a:gd name="connsiteY8" fmla="*/ 463896 h 4646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9490" h="464646">
                    <a:moveTo>
                      <a:pt x="193303" y="463896"/>
                    </a:moveTo>
                    <a:lnTo>
                      <a:pt x="193303" y="463896"/>
                    </a:lnTo>
                    <a:cubicBezTo>
                      <a:pt x="198405" y="461889"/>
                      <a:pt x="200831" y="456117"/>
                      <a:pt x="198740" y="451015"/>
                    </a:cubicBezTo>
                    <a:lnTo>
                      <a:pt x="19069" y="6188"/>
                    </a:lnTo>
                    <a:cubicBezTo>
                      <a:pt x="17062" y="1085"/>
                      <a:pt x="11290" y="-1340"/>
                      <a:pt x="6188" y="751"/>
                    </a:cubicBezTo>
                    <a:lnTo>
                      <a:pt x="6188" y="751"/>
                    </a:lnTo>
                    <a:cubicBezTo>
                      <a:pt x="1085" y="2758"/>
                      <a:pt x="-1340" y="8530"/>
                      <a:pt x="751" y="13632"/>
                    </a:cubicBezTo>
                    <a:lnTo>
                      <a:pt x="180421" y="458459"/>
                    </a:lnTo>
                    <a:cubicBezTo>
                      <a:pt x="182429" y="463562"/>
                      <a:pt x="188200" y="465987"/>
                      <a:pt x="193303" y="463896"/>
                    </a:cubicBezTo>
                    <a:close/>
                  </a:path>
                </a:pathLst>
              </a:custGeom>
              <a:solidFill>
                <a:srgbClr val="00264D"/>
              </a:solidFill>
              <a:ln w="8323" cap="flat">
                <a:noFill/>
                <a:prstDash val="solid"/>
                <a:miter/>
              </a:ln>
            </p:spPr>
            <p:txBody>
              <a:bodyPr rtlCol="0" anchor="ctr"/>
              <a:lstStyle/>
              <a:p>
                <a:endParaRPr lang="en-AU" sz="1285"/>
              </a:p>
            </p:txBody>
          </p:sp>
          <p:sp>
            <p:nvSpPr>
              <p:cNvPr id="367" name="Freeform: Shape 46">
                <a:extLst>
                  <a:ext uri="{FF2B5EF4-FFF2-40B4-BE49-F238E27FC236}">
                    <a16:creationId xmlns:a16="http://schemas.microsoft.com/office/drawing/2014/main" id="{154AE1BA-C395-F9F1-06B9-C2F3139CB9B8}"/>
                  </a:ext>
                </a:extLst>
              </p:cNvPr>
              <p:cNvSpPr/>
              <p:nvPr/>
            </p:nvSpPr>
            <p:spPr>
              <a:xfrm>
                <a:off x="5386502" y="1500398"/>
                <a:ext cx="185191" cy="15725"/>
              </a:xfrm>
              <a:custGeom>
                <a:avLst/>
                <a:gdLst>
                  <a:gd name="connsiteX0" fmla="*/ 177329 w 185191"/>
                  <a:gd name="connsiteY0" fmla="*/ 15725 h 15725"/>
                  <a:gd name="connsiteX1" fmla="*/ 7863 w 185191"/>
                  <a:gd name="connsiteY1" fmla="*/ 15725 h 15725"/>
                  <a:gd name="connsiteX2" fmla="*/ 0 w 185191"/>
                  <a:gd name="connsiteY2" fmla="*/ 7863 h 15725"/>
                  <a:gd name="connsiteX3" fmla="*/ 0 w 185191"/>
                  <a:gd name="connsiteY3" fmla="*/ 7863 h 15725"/>
                  <a:gd name="connsiteX4" fmla="*/ 7863 w 185191"/>
                  <a:gd name="connsiteY4" fmla="*/ 0 h 15725"/>
                  <a:gd name="connsiteX5" fmla="*/ 177329 w 185191"/>
                  <a:gd name="connsiteY5" fmla="*/ 0 h 15725"/>
                  <a:gd name="connsiteX6" fmla="*/ 185191 w 185191"/>
                  <a:gd name="connsiteY6" fmla="*/ 7863 h 15725"/>
                  <a:gd name="connsiteX7" fmla="*/ 185191 w 185191"/>
                  <a:gd name="connsiteY7" fmla="*/ 7863 h 15725"/>
                  <a:gd name="connsiteX8" fmla="*/ 177329 w 185191"/>
                  <a:gd name="connsiteY8" fmla="*/ 15725 h 1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5191" h="15725">
                    <a:moveTo>
                      <a:pt x="177329" y="15725"/>
                    </a:moveTo>
                    <a:lnTo>
                      <a:pt x="7863" y="15725"/>
                    </a:lnTo>
                    <a:cubicBezTo>
                      <a:pt x="3513" y="15725"/>
                      <a:pt x="0" y="12212"/>
                      <a:pt x="0" y="7863"/>
                    </a:cubicBezTo>
                    <a:lnTo>
                      <a:pt x="0" y="7863"/>
                    </a:lnTo>
                    <a:cubicBezTo>
                      <a:pt x="0" y="3513"/>
                      <a:pt x="3513" y="0"/>
                      <a:pt x="7863" y="0"/>
                    </a:cubicBezTo>
                    <a:lnTo>
                      <a:pt x="177329" y="0"/>
                    </a:lnTo>
                    <a:cubicBezTo>
                      <a:pt x="181678" y="0"/>
                      <a:pt x="185191" y="3513"/>
                      <a:pt x="185191" y="7863"/>
                    </a:cubicBezTo>
                    <a:lnTo>
                      <a:pt x="185191" y="7863"/>
                    </a:lnTo>
                    <a:cubicBezTo>
                      <a:pt x="185191" y="12212"/>
                      <a:pt x="181678" y="15725"/>
                      <a:pt x="177329" y="15725"/>
                    </a:cubicBezTo>
                    <a:close/>
                  </a:path>
                </a:pathLst>
              </a:custGeom>
              <a:solidFill>
                <a:srgbClr val="00264D"/>
              </a:solidFill>
              <a:ln w="8323" cap="flat">
                <a:noFill/>
                <a:prstDash val="solid"/>
                <a:miter/>
              </a:ln>
            </p:spPr>
            <p:txBody>
              <a:bodyPr rtlCol="0" anchor="ctr"/>
              <a:lstStyle/>
              <a:p>
                <a:endParaRPr lang="en-AU" sz="1285"/>
              </a:p>
            </p:txBody>
          </p:sp>
          <p:sp>
            <p:nvSpPr>
              <p:cNvPr id="368" name="Freeform: Shape 47">
                <a:extLst>
                  <a:ext uri="{FF2B5EF4-FFF2-40B4-BE49-F238E27FC236}">
                    <a16:creationId xmlns:a16="http://schemas.microsoft.com/office/drawing/2014/main" id="{3BFC4917-82B5-BE45-458C-F11F6E9546C2}"/>
                  </a:ext>
                </a:extLst>
              </p:cNvPr>
              <p:cNvSpPr/>
              <p:nvPr/>
            </p:nvSpPr>
            <p:spPr>
              <a:xfrm>
                <a:off x="5171951" y="779875"/>
                <a:ext cx="52362" cy="201920"/>
              </a:xfrm>
              <a:custGeom>
                <a:avLst/>
                <a:gdLst>
                  <a:gd name="connsiteX0" fmla="*/ 52362 w 52362"/>
                  <a:gd name="connsiteY0" fmla="*/ 0 h 201920"/>
                  <a:gd name="connsiteX1" fmla="*/ 0 w 52362"/>
                  <a:gd name="connsiteY1" fmla="*/ 201920 h 201920"/>
                  <a:gd name="connsiteX2" fmla="*/ 31869 w 52362"/>
                  <a:gd name="connsiteY2" fmla="*/ 194309 h 201920"/>
                  <a:gd name="connsiteX3" fmla="*/ 52278 w 52362"/>
                  <a:gd name="connsiteY3" fmla="*/ 84 h 201920"/>
                </a:gdLst>
                <a:ahLst/>
                <a:cxnLst>
                  <a:cxn ang="0">
                    <a:pos x="connsiteX0" y="connsiteY0"/>
                  </a:cxn>
                  <a:cxn ang="0">
                    <a:pos x="connsiteX1" y="connsiteY1"/>
                  </a:cxn>
                  <a:cxn ang="0">
                    <a:pos x="connsiteX2" y="connsiteY2"/>
                  </a:cxn>
                  <a:cxn ang="0">
                    <a:pos x="connsiteX3" y="connsiteY3"/>
                  </a:cxn>
                </a:cxnLst>
                <a:rect l="l" t="t" r="r" b="b"/>
                <a:pathLst>
                  <a:path w="52362" h="201920">
                    <a:moveTo>
                      <a:pt x="52362" y="0"/>
                    </a:moveTo>
                    <a:cubicBezTo>
                      <a:pt x="52362" y="0"/>
                      <a:pt x="8197" y="72270"/>
                      <a:pt x="0" y="201920"/>
                    </a:cubicBezTo>
                    <a:cubicBezTo>
                      <a:pt x="0" y="201920"/>
                      <a:pt x="31953" y="198909"/>
                      <a:pt x="31869" y="194309"/>
                    </a:cubicBezTo>
                    <a:cubicBezTo>
                      <a:pt x="31785" y="189708"/>
                      <a:pt x="52278" y="84"/>
                      <a:pt x="52278" y="84"/>
                    </a:cubicBezTo>
                    <a:close/>
                  </a:path>
                </a:pathLst>
              </a:custGeom>
              <a:solidFill>
                <a:srgbClr val="F8981D"/>
              </a:solidFill>
              <a:ln w="8323" cap="flat">
                <a:noFill/>
                <a:prstDash val="solid"/>
                <a:miter/>
              </a:ln>
            </p:spPr>
            <p:txBody>
              <a:bodyPr rtlCol="0" anchor="ctr"/>
              <a:lstStyle/>
              <a:p>
                <a:endParaRPr lang="en-AU" sz="1285"/>
              </a:p>
            </p:txBody>
          </p:sp>
          <p:sp>
            <p:nvSpPr>
              <p:cNvPr id="369" name="Freeform: Shape 48">
                <a:extLst>
                  <a:ext uri="{FF2B5EF4-FFF2-40B4-BE49-F238E27FC236}">
                    <a16:creationId xmlns:a16="http://schemas.microsoft.com/office/drawing/2014/main" id="{0C59EC87-B953-F398-135E-3E1C04A4A9BC}"/>
                  </a:ext>
                </a:extLst>
              </p:cNvPr>
              <p:cNvSpPr/>
              <p:nvPr/>
            </p:nvSpPr>
            <p:spPr>
              <a:xfrm>
                <a:off x="5531406" y="1133829"/>
                <a:ext cx="278563" cy="640625"/>
              </a:xfrm>
              <a:custGeom>
                <a:avLst/>
                <a:gdLst>
                  <a:gd name="connsiteX0" fmla="*/ 269560 w 278563"/>
                  <a:gd name="connsiteY0" fmla="*/ 639672 h 640625"/>
                  <a:gd name="connsiteX1" fmla="*/ 269560 w 278563"/>
                  <a:gd name="connsiteY1" fmla="*/ 639672 h 640625"/>
                  <a:gd name="connsiteX2" fmla="*/ 251241 w 278563"/>
                  <a:gd name="connsiteY2" fmla="*/ 631976 h 640625"/>
                  <a:gd name="connsiteX3" fmla="*/ 974 w 278563"/>
                  <a:gd name="connsiteY3" fmla="*/ 18603 h 640625"/>
                  <a:gd name="connsiteX4" fmla="*/ 9004 w 278563"/>
                  <a:gd name="connsiteY4" fmla="*/ 954 h 640625"/>
                  <a:gd name="connsiteX5" fmla="*/ 9004 w 278563"/>
                  <a:gd name="connsiteY5" fmla="*/ 954 h 640625"/>
                  <a:gd name="connsiteX6" fmla="*/ 27322 w 278563"/>
                  <a:gd name="connsiteY6" fmla="*/ 8650 h 640625"/>
                  <a:gd name="connsiteX7" fmla="*/ 277590 w 278563"/>
                  <a:gd name="connsiteY7" fmla="*/ 622023 h 640625"/>
                  <a:gd name="connsiteX8" fmla="*/ 269560 w 278563"/>
                  <a:gd name="connsiteY8" fmla="*/ 639672 h 640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8563" h="640625">
                    <a:moveTo>
                      <a:pt x="269560" y="639672"/>
                    </a:moveTo>
                    <a:lnTo>
                      <a:pt x="269560" y="639672"/>
                    </a:lnTo>
                    <a:cubicBezTo>
                      <a:pt x="262282" y="642432"/>
                      <a:pt x="254085" y="639003"/>
                      <a:pt x="251241" y="631976"/>
                    </a:cubicBezTo>
                    <a:lnTo>
                      <a:pt x="974" y="18603"/>
                    </a:lnTo>
                    <a:cubicBezTo>
                      <a:pt x="-1870" y="11577"/>
                      <a:pt x="1727" y="3714"/>
                      <a:pt x="9004" y="954"/>
                    </a:cubicBezTo>
                    <a:lnTo>
                      <a:pt x="9004" y="954"/>
                    </a:lnTo>
                    <a:cubicBezTo>
                      <a:pt x="16281" y="-1806"/>
                      <a:pt x="24478" y="1623"/>
                      <a:pt x="27322" y="8650"/>
                    </a:cubicBezTo>
                    <a:lnTo>
                      <a:pt x="277590" y="622023"/>
                    </a:lnTo>
                    <a:cubicBezTo>
                      <a:pt x="280434" y="629049"/>
                      <a:pt x="276837" y="636912"/>
                      <a:pt x="269560" y="639672"/>
                    </a:cubicBezTo>
                    <a:close/>
                  </a:path>
                </a:pathLst>
              </a:custGeom>
              <a:solidFill>
                <a:srgbClr val="00264D"/>
              </a:solidFill>
              <a:ln w="8323" cap="flat">
                <a:noFill/>
                <a:prstDash val="solid"/>
                <a:miter/>
              </a:ln>
            </p:spPr>
            <p:txBody>
              <a:bodyPr rtlCol="0" anchor="ctr"/>
              <a:lstStyle/>
              <a:p>
                <a:endParaRPr lang="en-AU" sz="1285"/>
              </a:p>
            </p:txBody>
          </p:sp>
          <p:sp>
            <p:nvSpPr>
              <p:cNvPr id="370" name="Freeform: Shape 49">
                <a:extLst>
                  <a:ext uri="{FF2B5EF4-FFF2-40B4-BE49-F238E27FC236}">
                    <a16:creationId xmlns:a16="http://schemas.microsoft.com/office/drawing/2014/main" id="{E07BE4DE-FFB7-49E1-BFCB-6F4E6E4F18AD}"/>
                  </a:ext>
                </a:extLst>
              </p:cNvPr>
              <p:cNvSpPr/>
              <p:nvPr/>
            </p:nvSpPr>
            <p:spPr>
              <a:xfrm>
                <a:off x="5031931" y="1293545"/>
                <a:ext cx="210029" cy="490660"/>
              </a:xfrm>
              <a:custGeom>
                <a:avLst/>
                <a:gdLst>
                  <a:gd name="connsiteX0" fmla="*/ 6188 w 210029"/>
                  <a:gd name="connsiteY0" fmla="*/ 489910 h 490660"/>
                  <a:gd name="connsiteX1" fmla="*/ 6188 w 210029"/>
                  <a:gd name="connsiteY1" fmla="*/ 489910 h 490660"/>
                  <a:gd name="connsiteX2" fmla="*/ 751 w 210029"/>
                  <a:gd name="connsiteY2" fmla="*/ 477029 h 490660"/>
                  <a:gd name="connsiteX3" fmla="*/ 190961 w 210029"/>
                  <a:gd name="connsiteY3" fmla="*/ 6188 h 490660"/>
                  <a:gd name="connsiteX4" fmla="*/ 203842 w 210029"/>
                  <a:gd name="connsiteY4" fmla="*/ 751 h 490660"/>
                  <a:gd name="connsiteX5" fmla="*/ 203842 w 210029"/>
                  <a:gd name="connsiteY5" fmla="*/ 751 h 490660"/>
                  <a:gd name="connsiteX6" fmla="*/ 209279 w 210029"/>
                  <a:gd name="connsiteY6" fmla="*/ 13632 h 490660"/>
                  <a:gd name="connsiteX7" fmla="*/ 19069 w 210029"/>
                  <a:gd name="connsiteY7" fmla="*/ 484473 h 490660"/>
                  <a:gd name="connsiteX8" fmla="*/ 6188 w 210029"/>
                  <a:gd name="connsiteY8" fmla="*/ 489910 h 490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0029" h="490660">
                    <a:moveTo>
                      <a:pt x="6188" y="489910"/>
                    </a:moveTo>
                    <a:lnTo>
                      <a:pt x="6188" y="489910"/>
                    </a:lnTo>
                    <a:cubicBezTo>
                      <a:pt x="1085" y="487903"/>
                      <a:pt x="-1340" y="482131"/>
                      <a:pt x="751" y="477029"/>
                    </a:cubicBezTo>
                    <a:lnTo>
                      <a:pt x="190961" y="6188"/>
                    </a:lnTo>
                    <a:cubicBezTo>
                      <a:pt x="192968" y="1085"/>
                      <a:pt x="198740" y="-1340"/>
                      <a:pt x="203842" y="751"/>
                    </a:cubicBezTo>
                    <a:lnTo>
                      <a:pt x="203842" y="751"/>
                    </a:lnTo>
                    <a:cubicBezTo>
                      <a:pt x="208944" y="2758"/>
                      <a:pt x="211370" y="8530"/>
                      <a:pt x="209279" y="13632"/>
                    </a:cubicBezTo>
                    <a:lnTo>
                      <a:pt x="19069" y="484473"/>
                    </a:lnTo>
                    <a:cubicBezTo>
                      <a:pt x="17062" y="489575"/>
                      <a:pt x="11290" y="492001"/>
                      <a:pt x="6188" y="489910"/>
                    </a:cubicBezTo>
                    <a:close/>
                  </a:path>
                </a:pathLst>
              </a:custGeom>
              <a:solidFill>
                <a:srgbClr val="00264D"/>
              </a:solidFill>
              <a:ln w="8323" cap="flat">
                <a:noFill/>
                <a:prstDash val="solid"/>
                <a:miter/>
              </a:ln>
            </p:spPr>
            <p:txBody>
              <a:bodyPr rtlCol="0" anchor="ctr"/>
              <a:lstStyle/>
              <a:p>
                <a:endParaRPr lang="en-AU" sz="1285"/>
              </a:p>
            </p:txBody>
          </p:sp>
          <p:sp>
            <p:nvSpPr>
              <p:cNvPr id="371" name="Freeform: Shape 50">
                <a:extLst>
                  <a:ext uri="{FF2B5EF4-FFF2-40B4-BE49-F238E27FC236}">
                    <a16:creationId xmlns:a16="http://schemas.microsoft.com/office/drawing/2014/main" id="{D24DF6DB-7A0D-C132-9C44-109A45FD97E4}"/>
                  </a:ext>
                </a:extLst>
              </p:cNvPr>
              <p:cNvSpPr/>
              <p:nvPr/>
            </p:nvSpPr>
            <p:spPr>
              <a:xfrm>
                <a:off x="4743006" y="1054238"/>
                <a:ext cx="315449" cy="736738"/>
              </a:xfrm>
              <a:custGeom>
                <a:avLst/>
                <a:gdLst>
                  <a:gd name="connsiteX0" fmla="*/ 306990 w 315449"/>
                  <a:gd name="connsiteY0" fmla="*/ 735908 h 736738"/>
                  <a:gd name="connsiteX1" fmla="*/ 306990 w 315449"/>
                  <a:gd name="connsiteY1" fmla="*/ 735908 h 736738"/>
                  <a:gd name="connsiteX2" fmla="*/ 287919 w 315449"/>
                  <a:gd name="connsiteY2" fmla="*/ 726289 h 736738"/>
                  <a:gd name="connsiteX3" fmla="*/ 1266 w 315449"/>
                  <a:gd name="connsiteY3" fmla="*/ 20320 h 736738"/>
                  <a:gd name="connsiteX4" fmla="*/ 8543 w 315449"/>
                  <a:gd name="connsiteY4" fmla="*/ 831 h 736738"/>
                  <a:gd name="connsiteX5" fmla="*/ 8543 w 315449"/>
                  <a:gd name="connsiteY5" fmla="*/ 831 h 736738"/>
                  <a:gd name="connsiteX6" fmla="*/ 27614 w 315449"/>
                  <a:gd name="connsiteY6" fmla="*/ 10450 h 736738"/>
                  <a:gd name="connsiteX7" fmla="*/ 314184 w 315449"/>
                  <a:gd name="connsiteY7" fmla="*/ 716502 h 736738"/>
                  <a:gd name="connsiteX8" fmla="*/ 306906 w 315449"/>
                  <a:gd name="connsiteY8" fmla="*/ 735992 h 736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5449" h="736738">
                    <a:moveTo>
                      <a:pt x="306990" y="735908"/>
                    </a:moveTo>
                    <a:lnTo>
                      <a:pt x="306990" y="735908"/>
                    </a:lnTo>
                    <a:cubicBezTo>
                      <a:pt x="299713" y="738668"/>
                      <a:pt x="291181" y="734319"/>
                      <a:pt x="287919" y="726289"/>
                    </a:cubicBezTo>
                    <a:lnTo>
                      <a:pt x="1266" y="20320"/>
                    </a:lnTo>
                    <a:cubicBezTo>
                      <a:pt x="-1997" y="12290"/>
                      <a:pt x="1266" y="3507"/>
                      <a:pt x="8543" y="831"/>
                    </a:cubicBezTo>
                    <a:lnTo>
                      <a:pt x="8543" y="831"/>
                    </a:lnTo>
                    <a:cubicBezTo>
                      <a:pt x="15820" y="-1930"/>
                      <a:pt x="24352" y="2420"/>
                      <a:pt x="27614" y="10450"/>
                    </a:cubicBezTo>
                    <a:lnTo>
                      <a:pt x="314184" y="716502"/>
                    </a:lnTo>
                    <a:cubicBezTo>
                      <a:pt x="317446" y="724532"/>
                      <a:pt x="314184" y="733315"/>
                      <a:pt x="306906" y="735992"/>
                    </a:cubicBezTo>
                    <a:close/>
                  </a:path>
                </a:pathLst>
              </a:custGeom>
              <a:solidFill>
                <a:srgbClr val="00264D"/>
              </a:solidFill>
              <a:ln w="8323" cap="flat">
                <a:noFill/>
                <a:prstDash val="solid"/>
                <a:miter/>
              </a:ln>
            </p:spPr>
            <p:txBody>
              <a:bodyPr rtlCol="0" anchor="ctr"/>
              <a:lstStyle/>
              <a:p>
                <a:endParaRPr lang="en-AU" sz="1285"/>
              </a:p>
            </p:txBody>
          </p:sp>
          <p:sp>
            <p:nvSpPr>
              <p:cNvPr id="372" name="Freeform: Shape 51">
                <a:extLst>
                  <a:ext uri="{FF2B5EF4-FFF2-40B4-BE49-F238E27FC236}">
                    <a16:creationId xmlns:a16="http://schemas.microsoft.com/office/drawing/2014/main" id="{546E7CA4-2A98-6CCD-6500-AFCE853B546C}"/>
                  </a:ext>
                </a:extLst>
              </p:cNvPr>
              <p:cNvSpPr/>
              <p:nvPr/>
            </p:nvSpPr>
            <p:spPr>
              <a:xfrm>
                <a:off x="5081363" y="1238671"/>
                <a:ext cx="460217" cy="87660"/>
              </a:xfrm>
              <a:custGeom>
                <a:avLst/>
                <a:gdLst>
                  <a:gd name="connsiteX0" fmla="*/ 416388 w 460217"/>
                  <a:gd name="connsiteY0" fmla="*/ 0 h 87660"/>
                  <a:gd name="connsiteX1" fmla="*/ 460218 w 460217"/>
                  <a:gd name="connsiteY1" fmla="*/ 43830 h 87660"/>
                  <a:gd name="connsiteX2" fmla="*/ 460218 w 460217"/>
                  <a:gd name="connsiteY2" fmla="*/ 43830 h 87660"/>
                  <a:gd name="connsiteX3" fmla="*/ 416388 w 460217"/>
                  <a:gd name="connsiteY3" fmla="*/ 87661 h 87660"/>
                  <a:gd name="connsiteX4" fmla="*/ 43830 w 460217"/>
                  <a:gd name="connsiteY4" fmla="*/ 87661 h 87660"/>
                  <a:gd name="connsiteX5" fmla="*/ 0 w 460217"/>
                  <a:gd name="connsiteY5" fmla="*/ 43830 h 87660"/>
                  <a:gd name="connsiteX6" fmla="*/ 0 w 460217"/>
                  <a:gd name="connsiteY6" fmla="*/ 43830 h 87660"/>
                  <a:gd name="connsiteX7" fmla="*/ 43830 w 460217"/>
                  <a:gd name="connsiteY7" fmla="*/ 0 h 87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0217" h="87660">
                    <a:moveTo>
                      <a:pt x="416388" y="0"/>
                    </a:moveTo>
                    <a:cubicBezTo>
                      <a:pt x="440594" y="0"/>
                      <a:pt x="460218" y="19624"/>
                      <a:pt x="460218" y="43830"/>
                    </a:cubicBezTo>
                    <a:lnTo>
                      <a:pt x="460218" y="43830"/>
                    </a:lnTo>
                    <a:cubicBezTo>
                      <a:pt x="460218" y="68037"/>
                      <a:pt x="440594" y="87661"/>
                      <a:pt x="416388" y="87661"/>
                    </a:cubicBezTo>
                    <a:lnTo>
                      <a:pt x="43830" y="87661"/>
                    </a:lnTo>
                    <a:cubicBezTo>
                      <a:pt x="19623" y="87661"/>
                      <a:pt x="0" y="68037"/>
                      <a:pt x="0" y="43830"/>
                    </a:cubicBezTo>
                    <a:lnTo>
                      <a:pt x="0" y="43830"/>
                    </a:lnTo>
                    <a:cubicBezTo>
                      <a:pt x="0" y="19623"/>
                      <a:pt x="19624" y="0"/>
                      <a:pt x="43830" y="0"/>
                    </a:cubicBezTo>
                    <a:close/>
                  </a:path>
                </a:pathLst>
              </a:custGeom>
              <a:solidFill>
                <a:srgbClr val="00264D"/>
              </a:solidFill>
              <a:ln w="8323" cap="flat">
                <a:noFill/>
                <a:prstDash val="solid"/>
                <a:miter/>
              </a:ln>
            </p:spPr>
            <p:txBody>
              <a:bodyPr rtlCol="0" anchor="ctr"/>
              <a:lstStyle/>
              <a:p>
                <a:endParaRPr lang="en-AU" sz="1285"/>
              </a:p>
            </p:txBody>
          </p:sp>
          <p:sp>
            <p:nvSpPr>
              <p:cNvPr id="373" name="Freeform: Shape 52">
                <a:extLst>
                  <a:ext uri="{FF2B5EF4-FFF2-40B4-BE49-F238E27FC236}">
                    <a16:creationId xmlns:a16="http://schemas.microsoft.com/office/drawing/2014/main" id="{6E54AE5B-CACA-E534-6E6F-01846C0438BD}"/>
                  </a:ext>
                </a:extLst>
              </p:cNvPr>
              <p:cNvSpPr/>
              <p:nvPr/>
            </p:nvSpPr>
            <p:spPr>
              <a:xfrm>
                <a:off x="5203846" y="1036500"/>
                <a:ext cx="321620" cy="228937"/>
              </a:xfrm>
              <a:custGeom>
                <a:avLst/>
                <a:gdLst>
                  <a:gd name="connsiteX0" fmla="*/ 38200 w 321620"/>
                  <a:gd name="connsiteY0" fmla="*/ 15307 h 228937"/>
                  <a:gd name="connsiteX1" fmla="*/ 142 w 321620"/>
                  <a:gd name="connsiteY1" fmla="*/ 155664 h 228937"/>
                  <a:gd name="connsiteX2" fmla="*/ 28832 w 321620"/>
                  <a:gd name="connsiteY2" fmla="*/ 228938 h 228937"/>
                  <a:gd name="connsiteX3" fmla="*/ 229498 w 321620"/>
                  <a:gd name="connsiteY3" fmla="*/ 227349 h 228937"/>
                  <a:gd name="connsiteX4" fmla="*/ 320253 w 321620"/>
                  <a:gd name="connsiteY4" fmla="*/ 118693 h 228937"/>
                  <a:gd name="connsiteX5" fmla="*/ 320086 w 321620"/>
                  <a:gd name="connsiteY5" fmla="*/ 117857 h 228937"/>
                  <a:gd name="connsiteX6" fmla="*/ 317577 w 321620"/>
                  <a:gd name="connsiteY6" fmla="*/ 101629 h 228937"/>
                  <a:gd name="connsiteX7" fmla="*/ 303859 w 321620"/>
                  <a:gd name="connsiteY7" fmla="*/ 0 h 228937"/>
                  <a:gd name="connsiteX8" fmla="*/ 29669 w 321620"/>
                  <a:gd name="connsiteY8" fmla="*/ 30363 h 228937"/>
                  <a:gd name="connsiteX9" fmla="*/ 38200 w 321620"/>
                  <a:gd name="connsiteY9" fmla="*/ 15223 h 228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21620" h="228937">
                    <a:moveTo>
                      <a:pt x="38200" y="15307"/>
                    </a:moveTo>
                    <a:cubicBezTo>
                      <a:pt x="38200" y="15307"/>
                      <a:pt x="-2702" y="132746"/>
                      <a:pt x="142" y="155664"/>
                    </a:cubicBezTo>
                    <a:cubicBezTo>
                      <a:pt x="5411" y="198575"/>
                      <a:pt x="28832" y="228938"/>
                      <a:pt x="28832" y="228938"/>
                    </a:cubicBezTo>
                    <a:lnTo>
                      <a:pt x="229498" y="227349"/>
                    </a:lnTo>
                    <a:cubicBezTo>
                      <a:pt x="286795" y="226930"/>
                      <a:pt x="329956" y="175154"/>
                      <a:pt x="320253" y="118693"/>
                    </a:cubicBezTo>
                    <a:lnTo>
                      <a:pt x="320086" y="117857"/>
                    </a:lnTo>
                    <a:cubicBezTo>
                      <a:pt x="319166" y="112503"/>
                      <a:pt x="318329" y="107066"/>
                      <a:pt x="317577" y="101629"/>
                    </a:cubicBezTo>
                    <a:cubicBezTo>
                      <a:pt x="314147" y="76201"/>
                      <a:pt x="303859" y="0"/>
                      <a:pt x="303859" y="0"/>
                    </a:cubicBezTo>
                    <a:cubicBezTo>
                      <a:pt x="241543" y="40401"/>
                      <a:pt x="128621" y="57046"/>
                      <a:pt x="29669" y="30363"/>
                    </a:cubicBezTo>
                    <a:lnTo>
                      <a:pt x="38200" y="15223"/>
                    </a:lnTo>
                    <a:close/>
                  </a:path>
                </a:pathLst>
              </a:custGeom>
              <a:solidFill>
                <a:srgbClr val="25B3E0"/>
              </a:solidFill>
              <a:ln w="8323" cap="flat">
                <a:noFill/>
                <a:prstDash val="solid"/>
                <a:miter/>
              </a:ln>
            </p:spPr>
            <p:txBody>
              <a:bodyPr rtlCol="0" anchor="ctr"/>
              <a:lstStyle/>
              <a:p>
                <a:endParaRPr lang="en-AU" sz="1285"/>
              </a:p>
            </p:txBody>
          </p:sp>
          <p:sp>
            <p:nvSpPr>
              <p:cNvPr id="374" name="Freeform: Shape 53">
                <a:extLst>
                  <a:ext uri="{FF2B5EF4-FFF2-40B4-BE49-F238E27FC236}">
                    <a16:creationId xmlns:a16="http://schemas.microsoft.com/office/drawing/2014/main" id="{8C46D754-BF25-A96E-272A-192837C8A07C}"/>
                  </a:ext>
                </a:extLst>
              </p:cNvPr>
              <p:cNvSpPr/>
              <p:nvPr/>
            </p:nvSpPr>
            <p:spPr>
              <a:xfrm>
                <a:off x="5077097" y="925251"/>
                <a:ext cx="162774" cy="186947"/>
              </a:xfrm>
              <a:custGeom>
                <a:avLst/>
                <a:gdLst>
                  <a:gd name="connsiteX0" fmla="*/ 0 w 162774"/>
                  <a:gd name="connsiteY0" fmla="*/ 134586 h 186947"/>
                  <a:gd name="connsiteX1" fmla="*/ 73775 w 162774"/>
                  <a:gd name="connsiteY1" fmla="*/ 69928 h 186947"/>
                  <a:gd name="connsiteX2" fmla="*/ 129651 w 162774"/>
                  <a:gd name="connsiteY2" fmla="*/ 0 h 186947"/>
                  <a:gd name="connsiteX3" fmla="*/ 162774 w 162774"/>
                  <a:gd name="connsiteY3" fmla="*/ 78292 h 186947"/>
                  <a:gd name="connsiteX4" fmla="*/ 12212 w 162774"/>
                  <a:gd name="connsiteY4" fmla="*/ 186948 h 186947"/>
                  <a:gd name="connsiteX5" fmla="*/ 3429 w 162774"/>
                  <a:gd name="connsiteY5" fmla="*/ 160683 h 186947"/>
                  <a:gd name="connsiteX6" fmla="*/ 0 w 162774"/>
                  <a:gd name="connsiteY6" fmla="*/ 134586 h 186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2774" h="186947">
                    <a:moveTo>
                      <a:pt x="0" y="134586"/>
                    </a:moveTo>
                    <a:lnTo>
                      <a:pt x="73775" y="69928"/>
                    </a:lnTo>
                    <a:lnTo>
                      <a:pt x="129651" y="0"/>
                    </a:lnTo>
                    <a:lnTo>
                      <a:pt x="162774" y="78292"/>
                    </a:lnTo>
                    <a:cubicBezTo>
                      <a:pt x="129902" y="127560"/>
                      <a:pt x="84147" y="167124"/>
                      <a:pt x="12212" y="186948"/>
                    </a:cubicBezTo>
                    <a:lnTo>
                      <a:pt x="3429" y="160683"/>
                    </a:lnTo>
                    <a:lnTo>
                      <a:pt x="0" y="134586"/>
                    </a:lnTo>
                    <a:close/>
                  </a:path>
                </a:pathLst>
              </a:custGeom>
              <a:solidFill>
                <a:srgbClr val="F8981D"/>
              </a:solidFill>
              <a:ln w="8323" cap="flat">
                <a:noFill/>
                <a:prstDash val="solid"/>
                <a:miter/>
              </a:ln>
            </p:spPr>
            <p:txBody>
              <a:bodyPr rtlCol="0" anchor="ctr"/>
              <a:lstStyle/>
              <a:p>
                <a:endParaRPr lang="en-AU" sz="1285"/>
              </a:p>
            </p:txBody>
          </p:sp>
          <p:sp>
            <p:nvSpPr>
              <p:cNvPr id="375" name="Freeform: Shape 54">
                <a:extLst>
                  <a:ext uri="{FF2B5EF4-FFF2-40B4-BE49-F238E27FC236}">
                    <a16:creationId xmlns:a16="http://schemas.microsoft.com/office/drawing/2014/main" id="{B49EA028-F327-2D8E-1583-09E481161F78}"/>
                  </a:ext>
                </a:extLst>
              </p:cNvPr>
              <p:cNvSpPr/>
              <p:nvPr/>
            </p:nvSpPr>
            <p:spPr>
              <a:xfrm>
                <a:off x="4865892" y="1151094"/>
                <a:ext cx="514670" cy="538761"/>
              </a:xfrm>
              <a:custGeom>
                <a:avLst/>
                <a:gdLst>
                  <a:gd name="connsiteX0" fmla="*/ 84 w 514670"/>
                  <a:gd name="connsiteY0" fmla="*/ 531149 h 538761"/>
                  <a:gd name="connsiteX1" fmla="*/ 100626 w 514670"/>
                  <a:gd name="connsiteY1" fmla="*/ 172226 h 538761"/>
                  <a:gd name="connsiteX2" fmla="*/ 158425 w 514670"/>
                  <a:gd name="connsiteY2" fmla="*/ 106983 h 538761"/>
                  <a:gd name="connsiteX3" fmla="*/ 373896 w 514670"/>
                  <a:gd name="connsiteY3" fmla="*/ 0 h 538761"/>
                  <a:gd name="connsiteX4" fmla="*/ 514671 w 514670"/>
                  <a:gd name="connsiteY4" fmla="*/ 119613 h 538761"/>
                  <a:gd name="connsiteX5" fmla="*/ 218315 w 514670"/>
                  <a:gd name="connsiteY5" fmla="*/ 241903 h 538761"/>
                  <a:gd name="connsiteX6" fmla="*/ 89333 w 514670"/>
                  <a:gd name="connsiteY6" fmla="*/ 538761 h 538761"/>
                  <a:gd name="connsiteX7" fmla="*/ 0 w 514670"/>
                  <a:gd name="connsiteY7" fmla="*/ 531233 h 538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4670" h="538761">
                    <a:moveTo>
                      <a:pt x="84" y="531149"/>
                    </a:moveTo>
                    <a:cubicBezTo>
                      <a:pt x="84" y="519857"/>
                      <a:pt x="64407" y="275110"/>
                      <a:pt x="100626" y="172226"/>
                    </a:cubicBezTo>
                    <a:cubicBezTo>
                      <a:pt x="110663" y="143787"/>
                      <a:pt x="131407" y="120366"/>
                      <a:pt x="158425" y="106983"/>
                    </a:cubicBezTo>
                    <a:lnTo>
                      <a:pt x="373896" y="0"/>
                    </a:lnTo>
                    <a:lnTo>
                      <a:pt x="514671" y="119613"/>
                    </a:lnTo>
                    <a:lnTo>
                      <a:pt x="218315" y="241903"/>
                    </a:lnTo>
                    <a:cubicBezTo>
                      <a:pt x="206772" y="319610"/>
                      <a:pt x="151984" y="432113"/>
                      <a:pt x="89333" y="538761"/>
                    </a:cubicBezTo>
                    <a:lnTo>
                      <a:pt x="0" y="531233"/>
                    </a:lnTo>
                    <a:close/>
                  </a:path>
                </a:pathLst>
              </a:custGeom>
              <a:solidFill>
                <a:srgbClr val="25B3E0"/>
              </a:solidFill>
              <a:ln w="8323" cap="flat">
                <a:noFill/>
                <a:prstDash val="solid"/>
                <a:miter/>
              </a:ln>
            </p:spPr>
            <p:txBody>
              <a:bodyPr rtlCol="0" anchor="ctr"/>
              <a:lstStyle/>
              <a:p>
                <a:endParaRPr lang="en-AU" sz="1285"/>
              </a:p>
            </p:txBody>
          </p:sp>
          <p:sp>
            <p:nvSpPr>
              <p:cNvPr id="376" name="Freeform: Shape 55">
                <a:extLst>
                  <a:ext uri="{FF2B5EF4-FFF2-40B4-BE49-F238E27FC236}">
                    <a16:creationId xmlns:a16="http://schemas.microsoft.com/office/drawing/2014/main" id="{7637E188-F421-F004-579B-8EA22D84E6E0}"/>
                  </a:ext>
                </a:extLst>
              </p:cNvPr>
              <p:cNvSpPr/>
              <p:nvPr/>
            </p:nvSpPr>
            <p:spPr>
              <a:xfrm>
                <a:off x="4919175" y="1194004"/>
                <a:ext cx="461388" cy="495767"/>
              </a:xfrm>
              <a:custGeom>
                <a:avLst/>
                <a:gdLst>
                  <a:gd name="connsiteX0" fmla="*/ 0 w 461388"/>
                  <a:gd name="connsiteY0" fmla="*/ 492672 h 495767"/>
                  <a:gd name="connsiteX1" fmla="*/ 89250 w 461388"/>
                  <a:gd name="connsiteY1" fmla="*/ 322119 h 495767"/>
                  <a:gd name="connsiteX2" fmla="*/ 114929 w 461388"/>
                  <a:gd name="connsiteY2" fmla="*/ 164364 h 495767"/>
                  <a:gd name="connsiteX3" fmla="*/ 142365 w 461388"/>
                  <a:gd name="connsiteY3" fmla="*/ 125970 h 495767"/>
                  <a:gd name="connsiteX4" fmla="*/ 249431 w 461388"/>
                  <a:gd name="connsiteY4" fmla="*/ 61981 h 495767"/>
                  <a:gd name="connsiteX5" fmla="*/ 371135 w 461388"/>
                  <a:gd name="connsiteY5" fmla="*/ 0 h 495767"/>
                  <a:gd name="connsiteX6" fmla="*/ 461389 w 461388"/>
                  <a:gd name="connsiteY6" fmla="*/ 76619 h 495767"/>
                  <a:gd name="connsiteX7" fmla="*/ 165033 w 461388"/>
                  <a:gd name="connsiteY7" fmla="*/ 198909 h 495767"/>
                  <a:gd name="connsiteX8" fmla="*/ 36051 w 461388"/>
                  <a:gd name="connsiteY8" fmla="*/ 495767 h 495767"/>
                  <a:gd name="connsiteX9" fmla="*/ 0 w 461388"/>
                  <a:gd name="connsiteY9" fmla="*/ 492756 h 495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1388" h="495767">
                    <a:moveTo>
                      <a:pt x="0" y="492672"/>
                    </a:moveTo>
                    <a:cubicBezTo>
                      <a:pt x="8616" y="421323"/>
                      <a:pt x="64240" y="357585"/>
                      <a:pt x="89250" y="322119"/>
                    </a:cubicBezTo>
                    <a:cubicBezTo>
                      <a:pt x="121119" y="277034"/>
                      <a:pt x="101713" y="201920"/>
                      <a:pt x="114929" y="164364"/>
                    </a:cubicBezTo>
                    <a:cubicBezTo>
                      <a:pt x="118693" y="153657"/>
                      <a:pt x="129232" y="139855"/>
                      <a:pt x="142365" y="125970"/>
                    </a:cubicBezTo>
                    <a:cubicBezTo>
                      <a:pt x="171473" y="95272"/>
                      <a:pt x="208779" y="73859"/>
                      <a:pt x="249431" y="61981"/>
                    </a:cubicBezTo>
                    <a:cubicBezTo>
                      <a:pt x="304386" y="45838"/>
                      <a:pt x="336924" y="22668"/>
                      <a:pt x="371135" y="0"/>
                    </a:cubicBezTo>
                    <a:lnTo>
                      <a:pt x="461389" y="76619"/>
                    </a:lnTo>
                    <a:lnTo>
                      <a:pt x="165033" y="198909"/>
                    </a:lnTo>
                    <a:cubicBezTo>
                      <a:pt x="153490" y="276616"/>
                      <a:pt x="98702" y="389119"/>
                      <a:pt x="36051" y="495767"/>
                    </a:cubicBezTo>
                    <a:lnTo>
                      <a:pt x="0" y="492756"/>
                    </a:lnTo>
                    <a:close/>
                  </a:path>
                </a:pathLst>
              </a:custGeom>
              <a:solidFill>
                <a:srgbClr val="25B3E0"/>
              </a:solidFill>
              <a:ln w="8323" cap="flat">
                <a:noFill/>
                <a:prstDash val="solid"/>
                <a:miter/>
              </a:ln>
            </p:spPr>
            <p:txBody>
              <a:bodyPr rtlCol="0" anchor="ctr"/>
              <a:lstStyle/>
              <a:p>
                <a:endParaRPr lang="en-AU" sz="1285"/>
              </a:p>
            </p:txBody>
          </p:sp>
          <p:sp>
            <p:nvSpPr>
              <p:cNvPr id="377" name="Freeform: Shape 56">
                <a:extLst>
                  <a:ext uri="{FF2B5EF4-FFF2-40B4-BE49-F238E27FC236}">
                    <a16:creationId xmlns:a16="http://schemas.microsoft.com/office/drawing/2014/main" id="{3A731526-CDEE-1D86-1BDC-8AF4AD82BA5E}"/>
                  </a:ext>
                </a:extLst>
              </p:cNvPr>
              <p:cNvSpPr/>
              <p:nvPr/>
            </p:nvSpPr>
            <p:spPr>
              <a:xfrm>
                <a:off x="4301352" y="1120521"/>
                <a:ext cx="296892" cy="668580"/>
              </a:xfrm>
              <a:custGeom>
                <a:avLst/>
                <a:gdLst>
                  <a:gd name="connsiteX0" fmla="*/ 8716 w 296892"/>
                  <a:gd name="connsiteY0" fmla="*/ 667701 h 668580"/>
                  <a:gd name="connsiteX1" fmla="*/ 8716 w 296892"/>
                  <a:gd name="connsiteY1" fmla="*/ 667701 h 668580"/>
                  <a:gd name="connsiteX2" fmla="*/ 1104 w 296892"/>
                  <a:gd name="connsiteY2" fmla="*/ 649383 h 668580"/>
                  <a:gd name="connsiteX3" fmla="*/ 269523 w 296892"/>
                  <a:gd name="connsiteY3" fmla="*/ 9076 h 668580"/>
                  <a:gd name="connsiteX4" fmla="*/ 288176 w 296892"/>
                  <a:gd name="connsiteY4" fmla="*/ 963 h 668580"/>
                  <a:gd name="connsiteX5" fmla="*/ 288176 w 296892"/>
                  <a:gd name="connsiteY5" fmla="*/ 963 h 668580"/>
                  <a:gd name="connsiteX6" fmla="*/ 295788 w 296892"/>
                  <a:gd name="connsiteY6" fmla="*/ 19281 h 668580"/>
                  <a:gd name="connsiteX7" fmla="*/ 27369 w 296892"/>
                  <a:gd name="connsiteY7" fmla="*/ 659504 h 668580"/>
                  <a:gd name="connsiteX8" fmla="*/ 8716 w 296892"/>
                  <a:gd name="connsiteY8" fmla="*/ 667618 h 668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6892" h="668580">
                    <a:moveTo>
                      <a:pt x="8716" y="667701"/>
                    </a:moveTo>
                    <a:lnTo>
                      <a:pt x="8716" y="667701"/>
                    </a:lnTo>
                    <a:cubicBezTo>
                      <a:pt x="1439" y="664857"/>
                      <a:pt x="-1907" y="656744"/>
                      <a:pt x="1104" y="649383"/>
                    </a:cubicBezTo>
                    <a:lnTo>
                      <a:pt x="269523" y="9076"/>
                    </a:lnTo>
                    <a:cubicBezTo>
                      <a:pt x="272618" y="1799"/>
                      <a:pt x="280899" y="-1881"/>
                      <a:pt x="288176" y="963"/>
                    </a:cubicBezTo>
                    <a:lnTo>
                      <a:pt x="288176" y="963"/>
                    </a:lnTo>
                    <a:cubicBezTo>
                      <a:pt x="295453" y="3806"/>
                      <a:pt x="298799" y="11920"/>
                      <a:pt x="295788" y="19281"/>
                    </a:cubicBezTo>
                    <a:lnTo>
                      <a:pt x="27369" y="659504"/>
                    </a:lnTo>
                    <a:cubicBezTo>
                      <a:pt x="24274" y="666781"/>
                      <a:pt x="15993" y="670462"/>
                      <a:pt x="8716" y="667618"/>
                    </a:cubicBezTo>
                    <a:close/>
                  </a:path>
                </a:pathLst>
              </a:custGeom>
              <a:solidFill>
                <a:srgbClr val="00264D"/>
              </a:solidFill>
              <a:ln w="8323" cap="flat">
                <a:noFill/>
                <a:prstDash val="solid"/>
                <a:miter/>
              </a:ln>
            </p:spPr>
            <p:txBody>
              <a:bodyPr rtlCol="0" anchor="ctr"/>
              <a:lstStyle/>
              <a:p>
                <a:endParaRPr lang="en-AU" sz="1285"/>
              </a:p>
            </p:txBody>
          </p:sp>
          <p:sp>
            <p:nvSpPr>
              <p:cNvPr id="378" name="Freeform: Shape 57">
                <a:extLst>
                  <a:ext uri="{FF2B5EF4-FFF2-40B4-BE49-F238E27FC236}">
                    <a16:creationId xmlns:a16="http://schemas.microsoft.com/office/drawing/2014/main" id="{A94F5E90-38E9-0761-7725-32A2B12D3E4F}"/>
                  </a:ext>
                </a:extLst>
              </p:cNvPr>
              <p:cNvSpPr/>
              <p:nvPr/>
            </p:nvSpPr>
            <p:spPr>
              <a:xfrm>
                <a:off x="5271338" y="542907"/>
                <a:ext cx="33876" cy="76133"/>
              </a:xfrm>
              <a:custGeom>
                <a:avLst/>
                <a:gdLst>
                  <a:gd name="connsiteX0" fmla="*/ 24493 w 33876"/>
                  <a:gd name="connsiteY0" fmla="*/ 0 h 76133"/>
                  <a:gd name="connsiteX1" fmla="*/ 14204 w 33876"/>
                  <a:gd name="connsiteY1" fmla="*/ 65662 h 76133"/>
                  <a:gd name="connsiteX2" fmla="*/ 24493 w 33876"/>
                  <a:gd name="connsiteY2" fmla="*/ 0 h 76133"/>
                  <a:gd name="connsiteX3" fmla="*/ 24493 w 33876"/>
                  <a:gd name="connsiteY3" fmla="*/ 0 h 76133"/>
                </a:gdLst>
                <a:ahLst/>
                <a:cxnLst>
                  <a:cxn ang="0">
                    <a:pos x="connsiteX0" y="connsiteY0"/>
                  </a:cxn>
                  <a:cxn ang="0">
                    <a:pos x="connsiteX1" y="connsiteY1"/>
                  </a:cxn>
                  <a:cxn ang="0">
                    <a:pos x="connsiteX2" y="connsiteY2"/>
                  </a:cxn>
                  <a:cxn ang="0">
                    <a:pos x="connsiteX3" y="connsiteY3"/>
                  </a:cxn>
                </a:cxnLst>
                <a:rect l="l" t="t" r="r" b="b"/>
                <a:pathLst>
                  <a:path w="33876" h="76133">
                    <a:moveTo>
                      <a:pt x="24493" y="0"/>
                    </a:moveTo>
                    <a:cubicBezTo>
                      <a:pt x="24493" y="0"/>
                      <a:pt x="-22934" y="21413"/>
                      <a:pt x="14204" y="65662"/>
                    </a:cubicBezTo>
                    <a:cubicBezTo>
                      <a:pt x="51343" y="109827"/>
                      <a:pt x="24493" y="0"/>
                      <a:pt x="24493" y="0"/>
                    </a:cubicBezTo>
                    <a:lnTo>
                      <a:pt x="24493" y="0"/>
                    </a:lnTo>
                    <a:close/>
                  </a:path>
                </a:pathLst>
              </a:custGeom>
              <a:solidFill>
                <a:srgbClr val="00264D"/>
              </a:solidFill>
              <a:ln w="8323" cap="flat">
                <a:noFill/>
                <a:prstDash val="solid"/>
                <a:miter/>
              </a:ln>
            </p:spPr>
            <p:txBody>
              <a:bodyPr rtlCol="0" anchor="ctr"/>
              <a:lstStyle/>
              <a:p>
                <a:endParaRPr lang="en-AU" sz="1285"/>
              </a:p>
            </p:txBody>
          </p:sp>
          <p:sp>
            <p:nvSpPr>
              <p:cNvPr id="379" name="Freeform: Shape 58">
                <a:extLst>
                  <a:ext uri="{FF2B5EF4-FFF2-40B4-BE49-F238E27FC236}">
                    <a16:creationId xmlns:a16="http://schemas.microsoft.com/office/drawing/2014/main" id="{691E299C-2D19-17CC-BF10-5505A0852DF0}"/>
                  </a:ext>
                </a:extLst>
              </p:cNvPr>
              <p:cNvSpPr/>
              <p:nvPr/>
            </p:nvSpPr>
            <p:spPr>
              <a:xfrm>
                <a:off x="5280691" y="703127"/>
                <a:ext cx="195646" cy="119574"/>
              </a:xfrm>
              <a:custGeom>
                <a:avLst/>
                <a:gdLst>
                  <a:gd name="connsiteX0" fmla="*/ 175739 w 195646"/>
                  <a:gd name="connsiteY0" fmla="*/ 47806 h 119574"/>
                  <a:gd name="connsiteX1" fmla="*/ 148805 w 195646"/>
                  <a:gd name="connsiteY1" fmla="*/ 7991 h 119574"/>
                  <a:gd name="connsiteX2" fmla="*/ 89668 w 195646"/>
                  <a:gd name="connsiteY2" fmla="*/ 2805 h 119574"/>
                  <a:gd name="connsiteX3" fmla="*/ 19740 w 195646"/>
                  <a:gd name="connsiteY3" fmla="*/ 23047 h 119574"/>
                  <a:gd name="connsiteX4" fmla="*/ 0 w 195646"/>
                  <a:gd name="connsiteY4" fmla="*/ 88291 h 119574"/>
                  <a:gd name="connsiteX5" fmla="*/ 65913 w 195646"/>
                  <a:gd name="connsiteY5" fmla="*/ 119574 h 119574"/>
                  <a:gd name="connsiteX6" fmla="*/ 195647 w 195646"/>
                  <a:gd name="connsiteY6" fmla="*/ 22462 h 119574"/>
                  <a:gd name="connsiteX7" fmla="*/ 175656 w 195646"/>
                  <a:gd name="connsiteY7" fmla="*/ 47806 h 119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5646" h="119574">
                    <a:moveTo>
                      <a:pt x="175739" y="47806"/>
                    </a:moveTo>
                    <a:cubicBezTo>
                      <a:pt x="175739" y="47806"/>
                      <a:pt x="175237" y="21123"/>
                      <a:pt x="148805" y="7991"/>
                    </a:cubicBezTo>
                    <a:cubicBezTo>
                      <a:pt x="136091" y="1717"/>
                      <a:pt x="115849" y="-3385"/>
                      <a:pt x="89668" y="2805"/>
                    </a:cubicBezTo>
                    <a:cubicBezTo>
                      <a:pt x="37390" y="15017"/>
                      <a:pt x="19740" y="23047"/>
                      <a:pt x="19740" y="23047"/>
                    </a:cubicBezTo>
                    <a:lnTo>
                      <a:pt x="0" y="88291"/>
                    </a:lnTo>
                    <a:lnTo>
                      <a:pt x="65913" y="119574"/>
                    </a:lnTo>
                    <a:lnTo>
                      <a:pt x="195647" y="22462"/>
                    </a:lnTo>
                    <a:lnTo>
                      <a:pt x="175656" y="47806"/>
                    </a:lnTo>
                    <a:close/>
                  </a:path>
                </a:pathLst>
              </a:custGeom>
              <a:solidFill>
                <a:srgbClr val="F8981D"/>
              </a:solidFill>
              <a:ln w="8323" cap="flat">
                <a:noFill/>
                <a:prstDash val="solid"/>
                <a:miter/>
              </a:ln>
            </p:spPr>
            <p:txBody>
              <a:bodyPr rtlCol="0" anchor="ctr"/>
              <a:lstStyle/>
              <a:p>
                <a:endParaRPr lang="en-AU" sz="1285"/>
              </a:p>
            </p:txBody>
          </p:sp>
          <p:sp>
            <p:nvSpPr>
              <p:cNvPr id="380" name="Freeform: Shape 59">
                <a:extLst>
                  <a:ext uri="{FF2B5EF4-FFF2-40B4-BE49-F238E27FC236}">
                    <a16:creationId xmlns:a16="http://schemas.microsoft.com/office/drawing/2014/main" id="{ABA4C9EA-E91D-FD46-23E0-F5E64324A327}"/>
                  </a:ext>
                </a:extLst>
              </p:cNvPr>
              <p:cNvSpPr/>
              <p:nvPr/>
            </p:nvSpPr>
            <p:spPr>
              <a:xfrm>
                <a:off x="5285004" y="525497"/>
                <a:ext cx="117356" cy="153216"/>
              </a:xfrm>
              <a:custGeom>
                <a:avLst/>
                <a:gdLst>
                  <a:gd name="connsiteX0" fmla="*/ 2044 w 117356"/>
                  <a:gd name="connsiteY0" fmla="*/ 55218 h 153216"/>
                  <a:gd name="connsiteX1" fmla="*/ 21784 w 117356"/>
                  <a:gd name="connsiteY1" fmla="*/ 14148 h 153216"/>
                  <a:gd name="connsiteX2" fmla="*/ 65196 w 117356"/>
                  <a:gd name="connsiteY2" fmla="*/ 262 h 153216"/>
                  <a:gd name="connsiteX3" fmla="*/ 65196 w 117356"/>
                  <a:gd name="connsiteY3" fmla="*/ 262 h 153216"/>
                  <a:gd name="connsiteX4" fmla="*/ 117307 w 117356"/>
                  <a:gd name="connsiteY4" fmla="*/ 60153 h 153216"/>
                  <a:gd name="connsiteX5" fmla="*/ 115132 w 117356"/>
                  <a:gd name="connsiteY5" fmla="*/ 113769 h 153216"/>
                  <a:gd name="connsiteX6" fmla="*/ 101080 w 117356"/>
                  <a:gd name="connsiteY6" fmla="*/ 143129 h 153216"/>
                  <a:gd name="connsiteX7" fmla="*/ 70047 w 117356"/>
                  <a:gd name="connsiteY7" fmla="*/ 152999 h 153216"/>
                  <a:gd name="connsiteX8" fmla="*/ 38262 w 117356"/>
                  <a:gd name="connsiteY8" fmla="*/ 149821 h 153216"/>
                  <a:gd name="connsiteX9" fmla="*/ 36 w 117356"/>
                  <a:gd name="connsiteY9" fmla="*/ 105823 h 153216"/>
                  <a:gd name="connsiteX10" fmla="*/ 2127 w 117356"/>
                  <a:gd name="connsiteY10" fmla="*/ 55134 h 153216"/>
                  <a:gd name="connsiteX11" fmla="*/ 2127 w 117356"/>
                  <a:gd name="connsiteY11" fmla="*/ 55134 h 153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356" h="153216">
                    <a:moveTo>
                      <a:pt x="2044" y="55218"/>
                    </a:moveTo>
                    <a:cubicBezTo>
                      <a:pt x="2713" y="39409"/>
                      <a:pt x="9823" y="24520"/>
                      <a:pt x="21784" y="14148"/>
                    </a:cubicBezTo>
                    <a:cubicBezTo>
                      <a:pt x="33745" y="3776"/>
                      <a:pt x="49471" y="-1243"/>
                      <a:pt x="65196" y="262"/>
                    </a:cubicBezTo>
                    <a:lnTo>
                      <a:pt x="65196" y="262"/>
                    </a:lnTo>
                    <a:cubicBezTo>
                      <a:pt x="95727" y="3274"/>
                      <a:pt x="118562" y="29538"/>
                      <a:pt x="117307" y="60153"/>
                    </a:cubicBezTo>
                    <a:cubicBezTo>
                      <a:pt x="116554" y="77802"/>
                      <a:pt x="115802" y="97040"/>
                      <a:pt x="115132" y="113769"/>
                    </a:cubicBezTo>
                    <a:cubicBezTo>
                      <a:pt x="114714" y="125062"/>
                      <a:pt x="109612" y="135685"/>
                      <a:pt x="101080" y="143129"/>
                    </a:cubicBezTo>
                    <a:cubicBezTo>
                      <a:pt x="92548" y="150574"/>
                      <a:pt x="81340" y="154170"/>
                      <a:pt x="70047" y="152999"/>
                    </a:cubicBezTo>
                    <a:cubicBezTo>
                      <a:pt x="59592" y="151995"/>
                      <a:pt x="48551" y="150908"/>
                      <a:pt x="38262" y="149821"/>
                    </a:cubicBezTo>
                    <a:cubicBezTo>
                      <a:pt x="15845" y="147646"/>
                      <a:pt x="-884" y="128324"/>
                      <a:pt x="36" y="105823"/>
                    </a:cubicBezTo>
                    <a:cubicBezTo>
                      <a:pt x="705" y="90265"/>
                      <a:pt x="1374" y="72198"/>
                      <a:pt x="2127" y="55134"/>
                    </a:cubicBezTo>
                    <a:lnTo>
                      <a:pt x="2127" y="55134"/>
                    </a:lnTo>
                    <a:close/>
                  </a:path>
                </a:pathLst>
              </a:custGeom>
              <a:solidFill>
                <a:srgbClr val="FFCFA4"/>
              </a:solidFill>
              <a:ln w="8323" cap="flat">
                <a:noFill/>
                <a:prstDash val="solid"/>
                <a:miter/>
              </a:ln>
            </p:spPr>
            <p:txBody>
              <a:bodyPr rtlCol="0" anchor="ctr"/>
              <a:lstStyle/>
              <a:p>
                <a:endParaRPr lang="en-AU" sz="1285"/>
              </a:p>
            </p:txBody>
          </p:sp>
          <p:sp>
            <p:nvSpPr>
              <p:cNvPr id="381" name="Freeform: Shape 60">
                <a:extLst>
                  <a:ext uri="{FF2B5EF4-FFF2-40B4-BE49-F238E27FC236}">
                    <a16:creationId xmlns:a16="http://schemas.microsoft.com/office/drawing/2014/main" id="{75048D16-8AF5-CFCE-5CF1-722F3AC7E845}"/>
                  </a:ext>
                </a:extLst>
              </p:cNvPr>
              <p:cNvSpPr/>
              <p:nvPr/>
            </p:nvSpPr>
            <p:spPr>
              <a:xfrm>
                <a:off x="5314316" y="637343"/>
                <a:ext cx="116518" cy="137011"/>
              </a:xfrm>
              <a:custGeom>
                <a:avLst/>
                <a:gdLst>
                  <a:gd name="connsiteX0" fmla="*/ 116518 w 116518"/>
                  <a:gd name="connsiteY0" fmla="*/ 107401 h 137011"/>
                  <a:gd name="connsiteX1" fmla="*/ 75197 w 116518"/>
                  <a:gd name="connsiteY1" fmla="*/ 0 h 137011"/>
                  <a:gd name="connsiteX2" fmla="*/ 0 w 116518"/>
                  <a:gd name="connsiteY2" fmla="*/ 33542 h 137011"/>
                  <a:gd name="connsiteX3" fmla="*/ 20828 w 116518"/>
                  <a:gd name="connsiteY3" fmla="*/ 137011 h 137011"/>
                  <a:gd name="connsiteX4" fmla="*/ 116518 w 116518"/>
                  <a:gd name="connsiteY4" fmla="*/ 107401 h 137011"/>
                  <a:gd name="connsiteX5" fmla="*/ 116518 w 116518"/>
                  <a:gd name="connsiteY5" fmla="*/ 107401 h 137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18" h="137011">
                    <a:moveTo>
                      <a:pt x="116518" y="107401"/>
                    </a:moveTo>
                    <a:lnTo>
                      <a:pt x="75197" y="0"/>
                    </a:lnTo>
                    <a:lnTo>
                      <a:pt x="0" y="33542"/>
                    </a:lnTo>
                    <a:lnTo>
                      <a:pt x="20828" y="137011"/>
                    </a:lnTo>
                    <a:lnTo>
                      <a:pt x="116518" y="107401"/>
                    </a:lnTo>
                    <a:lnTo>
                      <a:pt x="116518" y="107401"/>
                    </a:lnTo>
                    <a:close/>
                  </a:path>
                </a:pathLst>
              </a:custGeom>
              <a:solidFill>
                <a:srgbClr val="FFCFA4"/>
              </a:solidFill>
              <a:ln w="8323" cap="flat">
                <a:noFill/>
                <a:prstDash val="solid"/>
                <a:miter/>
              </a:ln>
            </p:spPr>
            <p:txBody>
              <a:bodyPr rtlCol="0" anchor="ctr"/>
              <a:lstStyle/>
              <a:p>
                <a:endParaRPr lang="en-AU" sz="1285"/>
              </a:p>
            </p:txBody>
          </p:sp>
          <p:sp>
            <p:nvSpPr>
              <p:cNvPr id="382" name="Freeform: Shape 61">
                <a:extLst>
                  <a:ext uri="{FF2B5EF4-FFF2-40B4-BE49-F238E27FC236}">
                    <a16:creationId xmlns:a16="http://schemas.microsoft.com/office/drawing/2014/main" id="{94DAB1CB-E8BC-261D-70F5-2213CAC81248}"/>
                  </a:ext>
                </a:extLst>
              </p:cNvPr>
              <p:cNvSpPr/>
              <p:nvPr/>
            </p:nvSpPr>
            <p:spPr>
              <a:xfrm>
                <a:off x="5286556" y="511408"/>
                <a:ext cx="140091" cy="116315"/>
              </a:xfrm>
              <a:custGeom>
                <a:avLst/>
                <a:gdLst>
                  <a:gd name="connsiteX0" fmla="*/ 82548 w 140091"/>
                  <a:gd name="connsiteY0" fmla="*/ 62532 h 116315"/>
                  <a:gd name="connsiteX1" fmla="*/ 116508 w 140091"/>
                  <a:gd name="connsiteY1" fmla="*/ 116316 h 116315"/>
                  <a:gd name="connsiteX2" fmla="*/ 139928 w 140091"/>
                  <a:gd name="connsiteY2" fmla="*/ 44548 h 116315"/>
                  <a:gd name="connsiteX3" fmla="*/ 17137 w 140091"/>
                  <a:gd name="connsiteY3" fmla="*/ 9584 h 116315"/>
                  <a:gd name="connsiteX4" fmla="*/ 82631 w 140091"/>
                  <a:gd name="connsiteY4" fmla="*/ 62532 h 116315"/>
                  <a:gd name="connsiteX5" fmla="*/ 82631 w 140091"/>
                  <a:gd name="connsiteY5" fmla="*/ 62532 h 1163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0091" h="116315">
                    <a:moveTo>
                      <a:pt x="82548" y="62532"/>
                    </a:moveTo>
                    <a:cubicBezTo>
                      <a:pt x="82548" y="62532"/>
                      <a:pt x="75187" y="115145"/>
                      <a:pt x="116508" y="116316"/>
                    </a:cubicBezTo>
                    <a:cubicBezTo>
                      <a:pt x="116508" y="116316"/>
                      <a:pt x="137503" y="68889"/>
                      <a:pt x="139928" y="44548"/>
                    </a:cubicBezTo>
                    <a:cubicBezTo>
                      <a:pt x="144445" y="-704"/>
                      <a:pt x="53774" y="-9738"/>
                      <a:pt x="17137" y="9584"/>
                    </a:cubicBezTo>
                    <a:cubicBezTo>
                      <a:pt x="-19584" y="28822"/>
                      <a:pt x="2917" y="63619"/>
                      <a:pt x="82631" y="62532"/>
                    </a:cubicBezTo>
                    <a:lnTo>
                      <a:pt x="82631" y="62532"/>
                    </a:lnTo>
                    <a:close/>
                  </a:path>
                </a:pathLst>
              </a:custGeom>
              <a:solidFill>
                <a:srgbClr val="00264D"/>
              </a:solidFill>
              <a:ln w="8323" cap="flat">
                <a:noFill/>
                <a:prstDash val="solid"/>
                <a:miter/>
              </a:ln>
            </p:spPr>
            <p:txBody>
              <a:bodyPr rtlCol="0" anchor="ctr"/>
              <a:lstStyle/>
              <a:p>
                <a:endParaRPr lang="en-AU" sz="1285"/>
              </a:p>
            </p:txBody>
          </p:sp>
          <p:sp>
            <p:nvSpPr>
              <p:cNvPr id="383" name="Freeform: Shape 62">
                <a:extLst>
                  <a:ext uri="{FF2B5EF4-FFF2-40B4-BE49-F238E27FC236}">
                    <a16:creationId xmlns:a16="http://schemas.microsoft.com/office/drawing/2014/main" id="{D231E4AB-DD19-4395-67E5-F5CB1C75C053}"/>
                  </a:ext>
                </a:extLst>
              </p:cNvPr>
              <p:cNvSpPr/>
              <p:nvPr/>
            </p:nvSpPr>
            <p:spPr>
              <a:xfrm>
                <a:off x="5257899" y="715524"/>
                <a:ext cx="281205" cy="411497"/>
              </a:xfrm>
              <a:custGeom>
                <a:avLst/>
                <a:gdLst>
                  <a:gd name="connsiteX0" fmla="*/ 67375 w 281205"/>
                  <a:gd name="connsiteY0" fmla="*/ 9981 h 411497"/>
                  <a:gd name="connsiteX1" fmla="*/ 161727 w 281205"/>
                  <a:gd name="connsiteY1" fmla="*/ 195 h 411497"/>
                  <a:gd name="connsiteX2" fmla="*/ 193011 w 281205"/>
                  <a:gd name="connsiteY2" fmla="*/ 15836 h 411497"/>
                  <a:gd name="connsiteX3" fmla="*/ 261684 w 281205"/>
                  <a:gd name="connsiteY3" fmla="*/ 263427 h 411497"/>
                  <a:gd name="connsiteX4" fmla="*/ 277409 w 281205"/>
                  <a:gd name="connsiteY4" fmla="*/ 399853 h 411497"/>
                  <a:gd name="connsiteX5" fmla="*/ 224043 w 281205"/>
                  <a:gd name="connsiteY5" fmla="*/ 403032 h 411497"/>
                  <a:gd name="connsiteX6" fmla="*/ 15431 w 281205"/>
                  <a:gd name="connsiteY6" fmla="*/ 397511 h 411497"/>
                  <a:gd name="connsiteX7" fmla="*/ 6147 w 281205"/>
                  <a:gd name="connsiteY7" fmla="*/ 303159 h 411497"/>
                  <a:gd name="connsiteX8" fmla="*/ 25552 w 281205"/>
                  <a:gd name="connsiteY8" fmla="*/ 32231 h 411497"/>
                  <a:gd name="connsiteX9" fmla="*/ 67291 w 281205"/>
                  <a:gd name="connsiteY9" fmla="*/ 9898 h 411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1205" h="411497">
                    <a:moveTo>
                      <a:pt x="67375" y="9981"/>
                    </a:moveTo>
                    <a:cubicBezTo>
                      <a:pt x="92302" y="47622"/>
                      <a:pt x="152024" y="13494"/>
                      <a:pt x="161727" y="195"/>
                    </a:cubicBezTo>
                    <a:cubicBezTo>
                      <a:pt x="163233" y="-1896"/>
                      <a:pt x="189581" y="13494"/>
                      <a:pt x="193011" y="15836"/>
                    </a:cubicBezTo>
                    <a:cubicBezTo>
                      <a:pt x="245456" y="52055"/>
                      <a:pt x="252315" y="207468"/>
                      <a:pt x="261684" y="263427"/>
                    </a:cubicBezTo>
                    <a:cubicBezTo>
                      <a:pt x="266033" y="289441"/>
                      <a:pt x="290458" y="377102"/>
                      <a:pt x="277409" y="399853"/>
                    </a:cubicBezTo>
                    <a:cubicBezTo>
                      <a:pt x="273060" y="407381"/>
                      <a:pt x="232157" y="401610"/>
                      <a:pt x="224043" y="403032"/>
                    </a:cubicBezTo>
                    <a:cubicBezTo>
                      <a:pt x="189832" y="409138"/>
                      <a:pt x="36510" y="421016"/>
                      <a:pt x="15431" y="397511"/>
                    </a:cubicBezTo>
                    <a:cubicBezTo>
                      <a:pt x="-5480" y="374174"/>
                      <a:pt x="10162" y="330762"/>
                      <a:pt x="6147" y="303159"/>
                    </a:cubicBezTo>
                    <a:cubicBezTo>
                      <a:pt x="-15099" y="158118"/>
                      <a:pt x="25552" y="32231"/>
                      <a:pt x="25552" y="32231"/>
                    </a:cubicBezTo>
                    <a:lnTo>
                      <a:pt x="67291" y="9898"/>
                    </a:lnTo>
                    <a:close/>
                  </a:path>
                </a:pathLst>
              </a:custGeom>
              <a:solidFill>
                <a:srgbClr val="FFFFFF"/>
              </a:solidFill>
              <a:ln w="8323" cap="flat">
                <a:noFill/>
                <a:prstDash val="solid"/>
                <a:miter/>
              </a:ln>
            </p:spPr>
            <p:txBody>
              <a:bodyPr rtlCol="0" anchor="ctr"/>
              <a:lstStyle/>
              <a:p>
                <a:endParaRPr lang="en-AU" sz="1285"/>
              </a:p>
            </p:txBody>
          </p:sp>
          <p:sp>
            <p:nvSpPr>
              <p:cNvPr id="384" name="Freeform: Shape 63">
                <a:extLst>
                  <a:ext uri="{FF2B5EF4-FFF2-40B4-BE49-F238E27FC236}">
                    <a16:creationId xmlns:a16="http://schemas.microsoft.com/office/drawing/2014/main" id="{27389F42-296C-6C8D-0A29-C82F7717E0CE}"/>
                  </a:ext>
                </a:extLst>
              </p:cNvPr>
              <p:cNvSpPr/>
              <p:nvPr/>
            </p:nvSpPr>
            <p:spPr>
              <a:xfrm>
                <a:off x="5220983" y="870130"/>
                <a:ext cx="318205" cy="317294"/>
              </a:xfrm>
              <a:custGeom>
                <a:avLst/>
                <a:gdLst>
                  <a:gd name="connsiteX0" fmla="*/ 47579 w 318205"/>
                  <a:gd name="connsiteY0" fmla="*/ 60140 h 317294"/>
                  <a:gd name="connsiteX1" fmla="*/ 273840 w 318205"/>
                  <a:gd name="connsiteY1" fmla="*/ 16226 h 317294"/>
                  <a:gd name="connsiteX2" fmla="*/ 298683 w 318205"/>
                  <a:gd name="connsiteY2" fmla="*/ 108906 h 317294"/>
                  <a:gd name="connsiteX3" fmla="*/ 314409 w 318205"/>
                  <a:gd name="connsiteY3" fmla="*/ 245332 h 317294"/>
                  <a:gd name="connsiteX4" fmla="*/ 284380 w 318205"/>
                  <a:gd name="connsiteY4" fmla="*/ 314005 h 317294"/>
                  <a:gd name="connsiteX5" fmla="*/ 1491 w 318205"/>
                  <a:gd name="connsiteY5" fmla="*/ 293428 h 317294"/>
                  <a:gd name="connsiteX6" fmla="*/ 43146 w 318205"/>
                  <a:gd name="connsiteY6" fmla="*/ 148637 h 317294"/>
                  <a:gd name="connsiteX7" fmla="*/ 47579 w 318205"/>
                  <a:gd name="connsiteY7" fmla="*/ 60057 h 317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8205" h="317294">
                    <a:moveTo>
                      <a:pt x="47579" y="60140"/>
                    </a:moveTo>
                    <a:cubicBezTo>
                      <a:pt x="77357" y="139520"/>
                      <a:pt x="299018" y="54285"/>
                      <a:pt x="273840" y="16226"/>
                    </a:cubicBezTo>
                    <a:cubicBezTo>
                      <a:pt x="238709" y="-36972"/>
                      <a:pt x="289315" y="52947"/>
                      <a:pt x="298683" y="108906"/>
                    </a:cubicBezTo>
                    <a:cubicBezTo>
                      <a:pt x="303033" y="134919"/>
                      <a:pt x="327457" y="222580"/>
                      <a:pt x="314409" y="245332"/>
                    </a:cubicBezTo>
                    <a:cubicBezTo>
                      <a:pt x="310059" y="252860"/>
                      <a:pt x="292577" y="313670"/>
                      <a:pt x="284380" y="314005"/>
                    </a:cubicBezTo>
                    <a:cubicBezTo>
                      <a:pt x="175892" y="317936"/>
                      <a:pt x="8935" y="324042"/>
                      <a:pt x="1491" y="293428"/>
                    </a:cubicBezTo>
                    <a:cubicBezTo>
                      <a:pt x="-9049" y="250267"/>
                      <a:pt x="39633" y="176324"/>
                      <a:pt x="43146" y="148637"/>
                    </a:cubicBezTo>
                    <a:cubicBezTo>
                      <a:pt x="52347" y="76869"/>
                      <a:pt x="47579" y="60057"/>
                      <a:pt x="47579" y="60057"/>
                    </a:cubicBezTo>
                    <a:close/>
                  </a:path>
                </a:pathLst>
              </a:custGeom>
              <a:solidFill>
                <a:srgbClr val="E8E8E8"/>
              </a:solidFill>
              <a:ln w="8323" cap="flat">
                <a:noFill/>
                <a:prstDash val="solid"/>
                <a:miter/>
              </a:ln>
            </p:spPr>
            <p:txBody>
              <a:bodyPr rtlCol="0" anchor="ctr"/>
              <a:lstStyle/>
              <a:p>
                <a:endParaRPr lang="en-AU" sz="1285"/>
              </a:p>
            </p:txBody>
          </p:sp>
          <p:sp>
            <p:nvSpPr>
              <p:cNvPr id="385" name="Freeform: Shape 64">
                <a:extLst>
                  <a:ext uri="{FF2B5EF4-FFF2-40B4-BE49-F238E27FC236}">
                    <a16:creationId xmlns:a16="http://schemas.microsoft.com/office/drawing/2014/main" id="{1CF33146-6E21-2B3C-849F-0E4B7744E7E9}"/>
                  </a:ext>
                </a:extLst>
              </p:cNvPr>
              <p:cNvSpPr/>
              <p:nvPr/>
            </p:nvSpPr>
            <p:spPr>
              <a:xfrm>
                <a:off x="5383462" y="605462"/>
                <a:ext cx="28497" cy="35407"/>
              </a:xfrm>
              <a:custGeom>
                <a:avLst/>
                <a:gdLst>
                  <a:gd name="connsiteX0" fmla="*/ 18682 w 28497"/>
                  <a:gd name="connsiteY0" fmla="*/ 347 h 35407"/>
                  <a:gd name="connsiteX1" fmla="*/ 698 w 28497"/>
                  <a:gd name="connsiteY1" fmla="*/ 14232 h 35407"/>
                  <a:gd name="connsiteX2" fmla="*/ 9816 w 28497"/>
                  <a:gd name="connsiteY2" fmla="*/ 35060 h 35407"/>
                  <a:gd name="connsiteX3" fmla="*/ 27800 w 28497"/>
                  <a:gd name="connsiteY3" fmla="*/ 21175 h 35407"/>
                  <a:gd name="connsiteX4" fmla="*/ 18682 w 28497"/>
                  <a:gd name="connsiteY4" fmla="*/ 347 h 35407"/>
                  <a:gd name="connsiteX5" fmla="*/ 18682 w 28497"/>
                  <a:gd name="connsiteY5" fmla="*/ 347 h 35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497" h="35407">
                    <a:moveTo>
                      <a:pt x="18682" y="347"/>
                    </a:moveTo>
                    <a:cubicBezTo>
                      <a:pt x="11154" y="-1577"/>
                      <a:pt x="3124" y="4697"/>
                      <a:pt x="698" y="14232"/>
                    </a:cubicBezTo>
                    <a:cubicBezTo>
                      <a:pt x="-1727" y="23768"/>
                      <a:pt x="2371" y="33136"/>
                      <a:pt x="9816" y="35060"/>
                    </a:cubicBezTo>
                    <a:cubicBezTo>
                      <a:pt x="17344" y="36984"/>
                      <a:pt x="25374" y="30710"/>
                      <a:pt x="27800" y="21175"/>
                    </a:cubicBezTo>
                    <a:cubicBezTo>
                      <a:pt x="30225" y="11639"/>
                      <a:pt x="26127" y="2271"/>
                      <a:pt x="18682" y="347"/>
                    </a:cubicBezTo>
                    <a:lnTo>
                      <a:pt x="18682" y="347"/>
                    </a:lnTo>
                    <a:close/>
                  </a:path>
                </a:pathLst>
              </a:custGeom>
              <a:solidFill>
                <a:srgbClr val="FFCFA4"/>
              </a:solidFill>
              <a:ln w="8323" cap="flat">
                <a:noFill/>
                <a:prstDash val="solid"/>
                <a:miter/>
              </a:ln>
            </p:spPr>
            <p:txBody>
              <a:bodyPr rtlCol="0" anchor="ctr"/>
              <a:lstStyle/>
              <a:p>
                <a:endParaRPr lang="en-AU" sz="1285"/>
              </a:p>
            </p:txBody>
          </p:sp>
          <p:sp>
            <p:nvSpPr>
              <p:cNvPr id="386" name="Freeform: Shape 65">
                <a:extLst>
                  <a:ext uri="{FF2B5EF4-FFF2-40B4-BE49-F238E27FC236}">
                    <a16:creationId xmlns:a16="http://schemas.microsoft.com/office/drawing/2014/main" id="{C64351D9-AA30-4F6A-B915-52416D8CF100}"/>
                  </a:ext>
                </a:extLst>
              </p:cNvPr>
              <p:cNvSpPr/>
              <p:nvPr/>
            </p:nvSpPr>
            <p:spPr>
              <a:xfrm>
                <a:off x="5281672" y="604638"/>
                <a:ext cx="102237" cy="102015"/>
              </a:xfrm>
              <a:custGeom>
                <a:avLst/>
                <a:gdLst>
                  <a:gd name="connsiteX0" fmla="*/ 3201 w 102237"/>
                  <a:gd name="connsiteY0" fmla="*/ 26850 h 102015"/>
                  <a:gd name="connsiteX1" fmla="*/ 34652 w 102237"/>
                  <a:gd name="connsiteY1" fmla="*/ 101546 h 102015"/>
                  <a:gd name="connsiteX2" fmla="*/ 102237 w 102237"/>
                  <a:gd name="connsiteY2" fmla="*/ 0 h 102015"/>
                  <a:gd name="connsiteX3" fmla="*/ 57487 w 102237"/>
                  <a:gd name="connsiteY3" fmla="*/ 53533 h 102015"/>
                  <a:gd name="connsiteX4" fmla="*/ 3201 w 102237"/>
                  <a:gd name="connsiteY4" fmla="*/ 26767 h 102015"/>
                  <a:gd name="connsiteX5" fmla="*/ 3201 w 102237"/>
                  <a:gd name="connsiteY5" fmla="*/ 26767 h 102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2237" h="102015">
                    <a:moveTo>
                      <a:pt x="3201" y="26850"/>
                    </a:moveTo>
                    <a:cubicBezTo>
                      <a:pt x="524" y="22166"/>
                      <a:pt x="-10768" y="97698"/>
                      <a:pt x="34652" y="101546"/>
                    </a:cubicBezTo>
                    <a:cubicBezTo>
                      <a:pt x="80071" y="105393"/>
                      <a:pt x="99143" y="86824"/>
                      <a:pt x="102237" y="0"/>
                    </a:cubicBezTo>
                    <a:cubicBezTo>
                      <a:pt x="102237" y="0"/>
                      <a:pt x="84003" y="52780"/>
                      <a:pt x="57487" y="53533"/>
                    </a:cubicBezTo>
                    <a:cubicBezTo>
                      <a:pt x="2030" y="55206"/>
                      <a:pt x="6380" y="32454"/>
                      <a:pt x="3201" y="26767"/>
                    </a:cubicBezTo>
                    <a:lnTo>
                      <a:pt x="3201" y="26767"/>
                    </a:lnTo>
                    <a:close/>
                  </a:path>
                </a:pathLst>
              </a:custGeom>
              <a:solidFill>
                <a:srgbClr val="00264D"/>
              </a:solidFill>
              <a:ln w="8323" cap="flat">
                <a:noFill/>
                <a:prstDash val="solid"/>
                <a:miter/>
              </a:ln>
            </p:spPr>
            <p:txBody>
              <a:bodyPr rtlCol="0" anchor="ctr"/>
              <a:lstStyle/>
              <a:p>
                <a:endParaRPr lang="en-AU" sz="1285"/>
              </a:p>
            </p:txBody>
          </p:sp>
          <p:sp>
            <p:nvSpPr>
              <p:cNvPr id="387" name="Freeform: Shape 66">
                <a:extLst>
                  <a:ext uri="{FF2B5EF4-FFF2-40B4-BE49-F238E27FC236}">
                    <a16:creationId xmlns:a16="http://schemas.microsoft.com/office/drawing/2014/main" id="{0A618FD4-C98B-E8AE-BA32-EC584CC18BEE}"/>
                  </a:ext>
                </a:extLst>
              </p:cNvPr>
              <p:cNvSpPr/>
              <p:nvPr/>
            </p:nvSpPr>
            <p:spPr>
              <a:xfrm>
                <a:off x="5124357" y="1207471"/>
                <a:ext cx="351143" cy="500702"/>
              </a:xfrm>
              <a:custGeom>
                <a:avLst/>
                <a:gdLst>
                  <a:gd name="connsiteX0" fmla="*/ 351060 w 351143"/>
                  <a:gd name="connsiteY0" fmla="*/ 46005 h 500702"/>
                  <a:gd name="connsiteX1" fmla="*/ 328225 w 351143"/>
                  <a:gd name="connsiteY1" fmla="*/ 11041 h 500702"/>
                  <a:gd name="connsiteX2" fmla="*/ 174401 w 351143"/>
                  <a:gd name="connsiteY2" fmla="*/ 0 h 500702"/>
                  <a:gd name="connsiteX3" fmla="*/ 60727 w 351143"/>
                  <a:gd name="connsiteY3" fmla="*/ 53951 h 500702"/>
                  <a:gd name="connsiteX4" fmla="*/ 5102 w 351143"/>
                  <a:gd name="connsiteY4" fmla="*/ 142783 h 500702"/>
                  <a:gd name="connsiteX5" fmla="*/ 5855 w 351143"/>
                  <a:gd name="connsiteY5" fmla="*/ 237721 h 500702"/>
                  <a:gd name="connsiteX6" fmla="*/ 6106 w 351143"/>
                  <a:gd name="connsiteY6" fmla="*/ 237721 h 500702"/>
                  <a:gd name="connsiteX7" fmla="*/ 0 w 351143"/>
                  <a:gd name="connsiteY7" fmla="*/ 500702 h 500702"/>
                  <a:gd name="connsiteX8" fmla="*/ 100960 w 351143"/>
                  <a:gd name="connsiteY8" fmla="*/ 497858 h 500702"/>
                  <a:gd name="connsiteX9" fmla="*/ 135422 w 351143"/>
                  <a:gd name="connsiteY9" fmla="*/ 165786 h 500702"/>
                  <a:gd name="connsiteX10" fmla="*/ 351144 w 351143"/>
                  <a:gd name="connsiteY10" fmla="*/ 45921 h 50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1143" h="500702">
                    <a:moveTo>
                      <a:pt x="351060" y="46005"/>
                    </a:moveTo>
                    <a:lnTo>
                      <a:pt x="328225" y="11041"/>
                    </a:lnTo>
                    <a:lnTo>
                      <a:pt x="174401" y="0"/>
                    </a:lnTo>
                    <a:lnTo>
                      <a:pt x="60727" y="53951"/>
                    </a:lnTo>
                    <a:cubicBezTo>
                      <a:pt x="26516" y="70179"/>
                      <a:pt x="4768" y="104892"/>
                      <a:pt x="5102" y="142783"/>
                    </a:cubicBezTo>
                    <a:lnTo>
                      <a:pt x="5855" y="237721"/>
                    </a:lnTo>
                    <a:lnTo>
                      <a:pt x="6106" y="237721"/>
                    </a:lnTo>
                    <a:lnTo>
                      <a:pt x="0" y="500702"/>
                    </a:lnTo>
                    <a:lnTo>
                      <a:pt x="100960" y="497858"/>
                    </a:lnTo>
                    <a:cubicBezTo>
                      <a:pt x="132829" y="371386"/>
                      <a:pt x="145376" y="263818"/>
                      <a:pt x="135422" y="165786"/>
                    </a:cubicBezTo>
                    <a:lnTo>
                      <a:pt x="351144" y="45921"/>
                    </a:lnTo>
                    <a:close/>
                  </a:path>
                </a:pathLst>
              </a:custGeom>
              <a:solidFill>
                <a:srgbClr val="25B3E0"/>
              </a:solidFill>
              <a:ln w="8323" cap="flat">
                <a:noFill/>
                <a:prstDash val="solid"/>
                <a:miter/>
              </a:ln>
            </p:spPr>
            <p:txBody>
              <a:bodyPr rtlCol="0" anchor="ctr"/>
              <a:lstStyle/>
              <a:p>
                <a:endParaRPr lang="en-AU" sz="1285"/>
              </a:p>
            </p:txBody>
          </p:sp>
          <p:sp>
            <p:nvSpPr>
              <p:cNvPr id="388" name="Freeform: Shape 67">
                <a:extLst>
                  <a:ext uri="{FF2B5EF4-FFF2-40B4-BE49-F238E27FC236}">
                    <a16:creationId xmlns:a16="http://schemas.microsoft.com/office/drawing/2014/main" id="{C92B8F53-6D8E-E2B9-32E5-4BA7A335A350}"/>
                  </a:ext>
                </a:extLst>
              </p:cNvPr>
              <p:cNvSpPr/>
              <p:nvPr/>
            </p:nvSpPr>
            <p:spPr>
              <a:xfrm>
                <a:off x="5166514" y="726175"/>
                <a:ext cx="134000" cy="485980"/>
              </a:xfrm>
              <a:custGeom>
                <a:avLst/>
                <a:gdLst>
                  <a:gd name="connsiteX0" fmla="*/ 134000 w 134000"/>
                  <a:gd name="connsiteY0" fmla="*/ 0 h 485980"/>
                  <a:gd name="connsiteX1" fmla="*/ 105477 w 134000"/>
                  <a:gd name="connsiteY1" fmla="*/ 226847 h 485980"/>
                  <a:gd name="connsiteX2" fmla="*/ 66749 w 134000"/>
                  <a:gd name="connsiteY2" fmla="*/ 485981 h 485980"/>
                  <a:gd name="connsiteX3" fmla="*/ 0 w 134000"/>
                  <a:gd name="connsiteY3" fmla="*/ 444911 h 485980"/>
                  <a:gd name="connsiteX4" fmla="*/ 50104 w 134000"/>
                  <a:gd name="connsiteY4" fmla="*/ 90923 h 485980"/>
                  <a:gd name="connsiteX5" fmla="*/ 133917 w 134000"/>
                  <a:gd name="connsiteY5" fmla="*/ 0 h 485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4000" h="485980">
                    <a:moveTo>
                      <a:pt x="134000" y="0"/>
                    </a:moveTo>
                    <a:cubicBezTo>
                      <a:pt x="134000" y="0"/>
                      <a:pt x="106146" y="141612"/>
                      <a:pt x="105477" y="226847"/>
                    </a:cubicBezTo>
                    <a:cubicBezTo>
                      <a:pt x="104808" y="312082"/>
                      <a:pt x="66749" y="485981"/>
                      <a:pt x="66749" y="485981"/>
                    </a:cubicBezTo>
                    <a:cubicBezTo>
                      <a:pt x="53031" y="460552"/>
                      <a:pt x="4350" y="468164"/>
                      <a:pt x="0" y="444911"/>
                    </a:cubicBezTo>
                    <a:cubicBezTo>
                      <a:pt x="0" y="444911"/>
                      <a:pt x="42659" y="164447"/>
                      <a:pt x="50104" y="90923"/>
                    </a:cubicBezTo>
                    <a:cubicBezTo>
                      <a:pt x="57465" y="19071"/>
                      <a:pt x="85235" y="19573"/>
                      <a:pt x="133917" y="0"/>
                    </a:cubicBezTo>
                    <a:close/>
                  </a:path>
                </a:pathLst>
              </a:custGeom>
              <a:solidFill>
                <a:srgbClr val="F8981D"/>
              </a:solidFill>
              <a:ln w="8323" cap="flat">
                <a:noFill/>
                <a:prstDash val="solid"/>
                <a:miter/>
              </a:ln>
            </p:spPr>
            <p:txBody>
              <a:bodyPr rtlCol="0" anchor="ctr"/>
              <a:lstStyle/>
              <a:p>
                <a:endParaRPr lang="en-AU" sz="1285"/>
              </a:p>
            </p:txBody>
          </p:sp>
          <p:sp>
            <p:nvSpPr>
              <p:cNvPr id="389" name="Freeform: Shape 68">
                <a:extLst>
                  <a:ext uri="{FF2B5EF4-FFF2-40B4-BE49-F238E27FC236}">
                    <a16:creationId xmlns:a16="http://schemas.microsoft.com/office/drawing/2014/main" id="{2A603F8E-277D-5C98-A0AA-C195465783AA}"/>
                  </a:ext>
                </a:extLst>
              </p:cNvPr>
              <p:cNvSpPr/>
              <p:nvPr/>
            </p:nvSpPr>
            <p:spPr>
              <a:xfrm>
                <a:off x="5258777" y="508519"/>
                <a:ext cx="110410" cy="63747"/>
              </a:xfrm>
              <a:custGeom>
                <a:avLst/>
                <a:gdLst>
                  <a:gd name="connsiteX0" fmla="*/ 80800 w 110410"/>
                  <a:gd name="connsiteY0" fmla="*/ 63748 h 63747"/>
                  <a:gd name="connsiteX1" fmla="*/ 3511 w 110410"/>
                  <a:gd name="connsiteY1" fmla="*/ 11218 h 63747"/>
                  <a:gd name="connsiteX2" fmla="*/ 110410 w 110410"/>
                  <a:gd name="connsiteY2" fmla="*/ 40996 h 63747"/>
                  <a:gd name="connsiteX3" fmla="*/ 80800 w 110410"/>
                  <a:gd name="connsiteY3" fmla="*/ 63748 h 63747"/>
                </a:gdLst>
                <a:ahLst/>
                <a:cxnLst>
                  <a:cxn ang="0">
                    <a:pos x="connsiteX0" y="connsiteY0"/>
                  </a:cxn>
                  <a:cxn ang="0">
                    <a:pos x="connsiteX1" y="connsiteY1"/>
                  </a:cxn>
                  <a:cxn ang="0">
                    <a:pos x="connsiteX2" y="connsiteY2"/>
                  </a:cxn>
                  <a:cxn ang="0">
                    <a:pos x="connsiteX3" y="connsiteY3"/>
                  </a:cxn>
                </a:cxnLst>
                <a:rect l="l" t="t" r="r" b="b"/>
                <a:pathLst>
                  <a:path w="110410" h="63747">
                    <a:moveTo>
                      <a:pt x="80800" y="63748"/>
                    </a:moveTo>
                    <a:cubicBezTo>
                      <a:pt x="80800" y="63748"/>
                      <a:pt x="-19826" y="55885"/>
                      <a:pt x="3511" y="11218"/>
                    </a:cubicBezTo>
                    <a:cubicBezTo>
                      <a:pt x="25176" y="-30019"/>
                      <a:pt x="95605" y="56889"/>
                      <a:pt x="110410" y="40996"/>
                    </a:cubicBezTo>
                    <a:lnTo>
                      <a:pt x="80800" y="63748"/>
                    </a:lnTo>
                    <a:close/>
                  </a:path>
                </a:pathLst>
              </a:custGeom>
              <a:solidFill>
                <a:srgbClr val="00264D"/>
              </a:solidFill>
              <a:ln w="8323" cap="flat">
                <a:noFill/>
                <a:prstDash val="solid"/>
                <a:miter/>
              </a:ln>
            </p:spPr>
            <p:txBody>
              <a:bodyPr rtlCol="0" anchor="ctr"/>
              <a:lstStyle/>
              <a:p>
                <a:endParaRPr lang="en-AU" sz="1285"/>
              </a:p>
            </p:txBody>
          </p:sp>
          <p:sp>
            <p:nvSpPr>
              <p:cNvPr id="390" name="Freeform: Shape 69">
                <a:extLst>
                  <a:ext uri="{FF2B5EF4-FFF2-40B4-BE49-F238E27FC236}">
                    <a16:creationId xmlns:a16="http://schemas.microsoft.com/office/drawing/2014/main" id="{DBDB9921-6624-1896-5847-B630B2B103BC}"/>
                  </a:ext>
                </a:extLst>
              </p:cNvPr>
              <p:cNvSpPr/>
              <p:nvPr/>
            </p:nvSpPr>
            <p:spPr>
              <a:xfrm>
                <a:off x="5116411" y="1067142"/>
                <a:ext cx="100290" cy="60670"/>
              </a:xfrm>
              <a:custGeom>
                <a:avLst/>
                <a:gdLst>
                  <a:gd name="connsiteX0" fmla="*/ 100291 w 100290"/>
                  <a:gd name="connsiteY0" fmla="*/ 11265 h 60670"/>
                  <a:gd name="connsiteX1" fmla="*/ 58636 w 100290"/>
                  <a:gd name="connsiteY1" fmla="*/ 2314 h 60670"/>
                  <a:gd name="connsiteX2" fmla="*/ 26432 w 100290"/>
                  <a:gd name="connsiteY2" fmla="*/ 12937 h 60670"/>
                  <a:gd name="connsiteX3" fmla="*/ 0 w 100290"/>
                  <a:gd name="connsiteY3" fmla="*/ 39453 h 60670"/>
                  <a:gd name="connsiteX4" fmla="*/ 15976 w 100290"/>
                  <a:gd name="connsiteY4" fmla="*/ 60615 h 60670"/>
                  <a:gd name="connsiteX5" fmla="*/ 38812 w 100290"/>
                  <a:gd name="connsiteY5" fmla="*/ 46479 h 60670"/>
                  <a:gd name="connsiteX6" fmla="*/ 93767 w 100290"/>
                  <a:gd name="connsiteY6" fmla="*/ 47148 h 60670"/>
                  <a:gd name="connsiteX7" fmla="*/ 100291 w 100290"/>
                  <a:gd name="connsiteY7" fmla="*/ 11348 h 60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0290" h="60670">
                    <a:moveTo>
                      <a:pt x="100291" y="11265"/>
                    </a:moveTo>
                    <a:cubicBezTo>
                      <a:pt x="100291" y="11265"/>
                      <a:pt x="74863" y="-6134"/>
                      <a:pt x="58636" y="2314"/>
                    </a:cubicBezTo>
                    <a:cubicBezTo>
                      <a:pt x="50857" y="6329"/>
                      <a:pt x="38059" y="6580"/>
                      <a:pt x="26432" y="12937"/>
                    </a:cubicBezTo>
                    <a:cubicBezTo>
                      <a:pt x="13718" y="19964"/>
                      <a:pt x="0" y="39453"/>
                      <a:pt x="0" y="39453"/>
                    </a:cubicBezTo>
                    <a:cubicBezTo>
                      <a:pt x="0" y="39453"/>
                      <a:pt x="0" y="57437"/>
                      <a:pt x="15976" y="60615"/>
                    </a:cubicBezTo>
                    <a:cubicBezTo>
                      <a:pt x="21664" y="61703"/>
                      <a:pt x="38812" y="46479"/>
                      <a:pt x="38812" y="46479"/>
                    </a:cubicBezTo>
                    <a:cubicBezTo>
                      <a:pt x="54286" y="52000"/>
                      <a:pt x="72772" y="51916"/>
                      <a:pt x="93767" y="47148"/>
                    </a:cubicBezTo>
                    <a:lnTo>
                      <a:pt x="100291" y="11348"/>
                    </a:lnTo>
                    <a:close/>
                  </a:path>
                </a:pathLst>
              </a:custGeom>
              <a:solidFill>
                <a:srgbClr val="FFCFA4"/>
              </a:solidFill>
              <a:ln w="8323" cap="flat">
                <a:noFill/>
                <a:prstDash val="solid"/>
                <a:miter/>
              </a:ln>
            </p:spPr>
            <p:txBody>
              <a:bodyPr rtlCol="0" anchor="ctr"/>
              <a:lstStyle/>
              <a:p>
                <a:endParaRPr lang="en-AU" sz="1285"/>
              </a:p>
            </p:txBody>
          </p:sp>
          <p:sp>
            <p:nvSpPr>
              <p:cNvPr id="391" name="Freeform: Shape 70">
                <a:extLst>
                  <a:ext uri="{FF2B5EF4-FFF2-40B4-BE49-F238E27FC236}">
                    <a16:creationId xmlns:a16="http://schemas.microsoft.com/office/drawing/2014/main" id="{33F23DA6-F626-9F57-8541-9A3ABDD61C41}"/>
                  </a:ext>
                </a:extLst>
              </p:cNvPr>
              <p:cNvSpPr/>
              <p:nvPr/>
            </p:nvSpPr>
            <p:spPr>
              <a:xfrm>
                <a:off x="4996263" y="1063379"/>
                <a:ext cx="102080" cy="56796"/>
              </a:xfrm>
              <a:custGeom>
                <a:avLst/>
                <a:gdLst>
                  <a:gd name="connsiteX0" fmla="*/ 102081 w 102080"/>
                  <a:gd name="connsiteY0" fmla="*/ 13605 h 56796"/>
                  <a:gd name="connsiteX1" fmla="*/ 61178 w 102080"/>
                  <a:gd name="connsiteY1" fmla="*/ 1644 h 56796"/>
                  <a:gd name="connsiteX2" fmla="*/ 28305 w 102080"/>
                  <a:gd name="connsiteY2" fmla="*/ 9925 h 56796"/>
                  <a:gd name="connsiteX3" fmla="*/ 33 w 102080"/>
                  <a:gd name="connsiteY3" fmla="*/ 34433 h 56796"/>
                  <a:gd name="connsiteX4" fmla="*/ 14420 w 102080"/>
                  <a:gd name="connsiteY4" fmla="*/ 56683 h 56796"/>
                  <a:gd name="connsiteX5" fmla="*/ 38259 w 102080"/>
                  <a:gd name="connsiteY5" fmla="*/ 44220 h 56796"/>
                  <a:gd name="connsiteX6" fmla="*/ 92963 w 102080"/>
                  <a:gd name="connsiteY6" fmla="*/ 48904 h 56796"/>
                  <a:gd name="connsiteX7" fmla="*/ 102081 w 102080"/>
                  <a:gd name="connsiteY7" fmla="*/ 13605 h 56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2080" h="56796">
                    <a:moveTo>
                      <a:pt x="102081" y="13605"/>
                    </a:moveTo>
                    <a:cubicBezTo>
                      <a:pt x="102081" y="13605"/>
                      <a:pt x="77991" y="-5633"/>
                      <a:pt x="61178" y="1644"/>
                    </a:cubicBezTo>
                    <a:cubicBezTo>
                      <a:pt x="53148" y="5074"/>
                      <a:pt x="40350" y="4321"/>
                      <a:pt x="28305" y="9925"/>
                    </a:cubicBezTo>
                    <a:cubicBezTo>
                      <a:pt x="15089" y="16031"/>
                      <a:pt x="33" y="34433"/>
                      <a:pt x="33" y="34433"/>
                    </a:cubicBezTo>
                    <a:cubicBezTo>
                      <a:pt x="33" y="34433"/>
                      <a:pt x="-1389" y="52417"/>
                      <a:pt x="14420" y="56683"/>
                    </a:cubicBezTo>
                    <a:cubicBezTo>
                      <a:pt x="20024" y="58189"/>
                      <a:pt x="38259" y="44220"/>
                      <a:pt x="38259" y="44220"/>
                    </a:cubicBezTo>
                    <a:cubicBezTo>
                      <a:pt x="53315" y="50911"/>
                      <a:pt x="71717" y="52082"/>
                      <a:pt x="92963" y="48904"/>
                    </a:cubicBezTo>
                    <a:lnTo>
                      <a:pt x="102081" y="13605"/>
                    </a:lnTo>
                    <a:close/>
                  </a:path>
                </a:pathLst>
              </a:custGeom>
              <a:solidFill>
                <a:srgbClr val="FFCFA4"/>
              </a:solidFill>
              <a:ln w="8323" cap="flat">
                <a:noFill/>
                <a:prstDash val="solid"/>
                <a:miter/>
              </a:ln>
            </p:spPr>
            <p:txBody>
              <a:bodyPr rtlCol="0" anchor="ctr"/>
              <a:lstStyle/>
              <a:p>
                <a:endParaRPr lang="en-AU" sz="1285"/>
              </a:p>
            </p:txBody>
          </p:sp>
          <p:sp>
            <p:nvSpPr>
              <p:cNvPr id="392" name="Freeform: Shape 71">
                <a:extLst>
                  <a:ext uri="{FF2B5EF4-FFF2-40B4-BE49-F238E27FC236}">
                    <a16:creationId xmlns:a16="http://schemas.microsoft.com/office/drawing/2014/main" id="{5E2E2114-EF90-617E-9972-60B0DB5B0203}"/>
                  </a:ext>
                </a:extLst>
              </p:cNvPr>
              <p:cNvSpPr/>
              <p:nvPr/>
            </p:nvSpPr>
            <p:spPr>
              <a:xfrm>
                <a:off x="5199554" y="1072467"/>
                <a:ext cx="100960" cy="42993"/>
              </a:xfrm>
              <a:custGeom>
                <a:avLst/>
                <a:gdLst>
                  <a:gd name="connsiteX0" fmla="*/ 17147 w 100960"/>
                  <a:gd name="connsiteY0" fmla="*/ 5939 h 42993"/>
                  <a:gd name="connsiteX1" fmla="*/ 97782 w 100960"/>
                  <a:gd name="connsiteY1" fmla="*/ 0 h 42993"/>
                  <a:gd name="connsiteX2" fmla="*/ 100960 w 100960"/>
                  <a:gd name="connsiteY2" fmla="*/ 42994 h 42993"/>
                  <a:gd name="connsiteX3" fmla="*/ 0 w 100960"/>
                  <a:gd name="connsiteY3" fmla="*/ 37473 h 42993"/>
                  <a:gd name="connsiteX4" fmla="*/ 17147 w 100960"/>
                  <a:gd name="connsiteY4" fmla="*/ 5939 h 429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960" h="42993">
                    <a:moveTo>
                      <a:pt x="17147" y="5939"/>
                    </a:moveTo>
                    <a:lnTo>
                      <a:pt x="97782" y="0"/>
                    </a:lnTo>
                    <a:lnTo>
                      <a:pt x="100960" y="42994"/>
                    </a:lnTo>
                    <a:lnTo>
                      <a:pt x="0" y="37473"/>
                    </a:lnTo>
                    <a:lnTo>
                      <a:pt x="17147" y="5939"/>
                    </a:lnTo>
                    <a:close/>
                  </a:path>
                </a:pathLst>
              </a:custGeom>
              <a:solidFill>
                <a:srgbClr val="FFCFA4"/>
              </a:solidFill>
              <a:ln w="8323" cap="flat">
                <a:noFill/>
                <a:prstDash val="solid"/>
                <a:miter/>
              </a:ln>
            </p:spPr>
            <p:txBody>
              <a:bodyPr rtlCol="0" anchor="ctr"/>
              <a:lstStyle/>
              <a:p>
                <a:endParaRPr lang="en-AU" sz="1285"/>
              </a:p>
            </p:txBody>
          </p:sp>
          <p:sp>
            <p:nvSpPr>
              <p:cNvPr id="393" name="Freeform: Shape 72">
                <a:extLst>
                  <a:ext uri="{FF2B5EF4-FFF2-40B4-BE49-F238E27FC236}">
                    <a16:creationId xmlns:a16="http://schemas.microsoft.com/office/drawing/2014/main" id="{AE567419-633A-C71B-3E6D-F4CBF18C1429}"/>
                  </a:ext>
                </a:extLst>
              </p:cNvPr>
              <p:cNvSpPr/>
              <p:nvPr/>
            </p:nvSpPr>
            <p:spPr>
              <a:xfrm>
                <a:off x="4983331" y="1102580"/>
                <a:ext cx="264068" cy="16729"/>
              </a:xfrm>
              <a:custGeom>
                <a:avLst/>
                <a:gdLst>
                  <a:gd name="connsiteX0" fmla="*/ 0 w 264068"/>
                  <a:gd name="connsiteY0" fmla="*/ 0 h 16729"/>
                  <a:gd name="connsiteX1" fmla="*/ 264069 w 264068"/>
                  <a:gd name="connsiteY1" fmla="*/ 0 h 16729"/>
                  <a:gd name="connsiteX2" fmla="*/ 264069 w 264068"/>
                  <a:gd name="connsiteY2" fmla="*/ 16729 h 16729"/>
                  <a:gd name="connsiteX3" fmla="*/ 0 w 264068"/>
                  <a:gd name="connsiteY3" fmla="*/ 16729 h 16729"/>
                </a:gdLst>
                <a:ahLst/>
                <a:cxnLst>
                  <a:cxn ang="0">
                    <a:pos x="connsiteX0" y="connsiteY0"/>
                  </a:cxn>
                  <a:cxn ang="0">
                    <a:pos x="connsiteX1" y="connsiteY1"/>
                  </a:cxn>
                  <a:cxn ang="0">
                    <a:pos x="connsiteX2" y="connsiteY2"/>
                  </a:cxn>
                  <a:cxn ang="0">
                    <a:pos x="connsiteX3" y="connsiteY3"/>
                  </a:cxn>
                </a:cxnLst>
                <a:rect l="l" t="t" r="r" b="b"/>
                <a:pathLst>
                  <a:path w="264068" h="16729">
                    <a:moveTo>
                      <a:pt x="0" y="0"/>
                    </a:moveTo>
                    <a:lnTo>
                      <a:pt x="264069" y="0"/>
                    </a:lnTo>
                    <a:lnTo>
                      <a:pt x="264069" y="16729"/>
                    </a:lnTo>
                    <a:lnTo>
                      <a:pt x="0" y="16729"/>
                    </a:lnTo>
                    <a:close/>
                  </a:path>
                </a:pathLst>
              </a:custGeom>
              <a:solidFill>
                <a:srgbClr val="FFCFA4"/>
              </a:solidFill>
              <a:ln w="8323" cap="flat">
                <a:noFill/>
                <a:prstDash val="solid"/>
                <a:miter/>
              </a:ln>
            </p:spPr>
            <p:txBody>
              <a:bodyPr rtlCol="0" anchor="ctr"/>
              <a:lstStyle/>
              <a:p>
                <a:endParaRPr lang="en-AU" sz="1285"/>
              </a:p>
            </p:txBody>
          </p:sp>
          <p:sp>
            <p:nvSpPr>
              <p:cNvPr id="394" name="Freeform: Shape 73">
                <a:extLst>
                  <a:ext uri="{FF2B5EF4-FFF2-40B4-BE49-F238E27FC236}">
                    <a16:creationId xmlns:a16="http://schemas.microsoft.com/office/drawing/2014/main" id="{DBDCA55A-E844-FBA2-4817-04134D5BBCCF}"/>
                  </a:ext>
                </a:extLst>
              </p:cNvPr>
              <p:cNvSpPr/>
              <p:nvPr/>
            </p:nvSpPr>
            <p:spPr>
              <a:xfrm>
                <a:off x="5271740" y="711202"/>
                <a:ext cx="302993" cy="408190"/>
              </a:xfrm>
              <a:custGeom>
                <a:avLst/>
                <a:gdLst>
                  <a:gd name="connsiteX0" fmla="*/ 302964 w 302993"/>
                  <a:gd name="connsiteY0" fmla="*/ 301124 h 408190"/>
                  <a:gd name="connsiteX1" fmla="*/ 291505 w 302993"/>
                  <a:gd name="connsiteY1" fmla="*/ 167626 h 408190"/>
                  <a:gd name="connsiteX2" fmla="*/ 251773 w 302993"/>
                  <a:gd name="connsiteY2" fmla="*/ 46423 h 408190"/>
                  <a:gd name="connsiteX3" fmla="*/ 196149 w 302993"/>
                  <a:gd name="connsiteY3" fmla="*/ 12129 h 408190"/>
                  <a:gd name="connsiteX4" fmla="*/ 157755 w 302993"/>
                  <a:gd name="connsiteY4" fmla="*/ 0 h 408190"/>
                  <a:gd name="connsiteX5" fmla="*/ 128229 w 302993"/>
                  <a:gd name="connsiteY5" fmla="*/ 321617 h 408190"/>
                  <a:gd name="connsiteX6" fmla="*/ 0 w 302993"/>
                  <a:gd name="connsiteY6" fmla="*/ 347045 h 408190"/>
                  <a:gd name="connsiteX7" fmla="*/ 251 w 302993"/>
                  <a:gd name="connsiteY7" fmla="*/ 408190 h 408190"/>
                  <a:gd name="connsiteX8" fmla="*/ 198324 w 302993"/>
                  <a:gd name="connsiteY8" fmla="*/ 408190 h 408190"/>
                  <a:gd name="connsiteX9" fmla="*/ 237804 w 302993"/>
                  <a:gd name="connsiteY9" fmla="*/ 395393 h 408190"/>
                  <a:gd name="connsiteX10" fmla="*/ 275361 w 302993"/>
                  <a:gd name="connsiteY10" fmla="*/ 374398 h 408190"/>
                  <a:gd name="connsiteX11" fmla="*/ 302964 w 302993"/>
                  <a:gd name="connsiteY11" fmla="*/ 301208 h 40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2993" h="408190">
                    <a:moveTo>
                      <a:pt x="302964" y="301124"/>
                    </a:moveTo>
                    <a:cubicBezTo>
                      <a:pt x="302044" y="261894"/>
                      <a:pt x="298949" y="215387"/>
                      <a:pt x="291505" y="167626"/>
                    </a:cubicBezTo>
                    <a:cubicBezTo>
                      <a:pt x="282722" y="111583"/>
                      <a:pt x="271430" y="69593"/>
                      <a:pt x="251773" y="46423"/>
                    </a:cubicBezTo>
                    <a:cubicBezTo>
                      <a:pt x="234542" y="26097"/>
                      <a:pt x="218148" y="23003"/>
                      <a:pt x="196149" y="12129"/>
                    </a:cubicBezTo>
                    <a:lnTo>
                      <a:pt x="157755" y="0"/>
                    </a:lnTo>
                    <a:cubicBezTo>
                      <a:pt x="134251" y="109241"/>
                      <a:pt x="118107" y="213464"/>
                      <a:pt x="128229" y="321617"/>
                    </a:cubicBezTo>
                    <a:lnTo>
                      <a:pt x="0" y="347045"/>
                    </a:lnTo>
                    <a:lnTo>
                      <a:pt x="251" y="408190"/>
                    </a:lnTo>
                    <a:lnTo>
                      <a:pt x="198324" y="408190"/>
                    </a:lnTo>
                    <a:lnTo>
                      <a:pt x="237804" y="395393"/>
                    </a:lnTo>
                    <a:lnTo>
                      <a:pt x="275361" y="374398"/>
                    </a:lnTo>
                    <a:cubicBezTo>
                      <a:pt x="293010" y="355243"/>
                      <a:pt x="303633" y="329396"/>
                      <a:pt x="302964" y="301208"/>
                    </a:cubicBezTo>
                    <a:close/>
                  </a:path>
                </a:pathLst>
              </a:custGeom>
              <a:solidFill>
                <a:srgbClr val="F8981D"/>
              </a:solidFill>
              <a:ln w="8323" cap="flat">
                <a:noFill/>
                <a:prstDash val="solid"/>
                <a:miter/>
              </a:ln>
            </p:spPr>
            <p:txBody>
              <a:bodyPr rtlCol="0" anchor="ctr"/>
              <a:lstStyle/>
              <a:p>
                <a:endParaRPr lang="en-AU" sz="1285"/>
              </a:p>
            </p:txBody>
          </p:sp>
          <p:sp>
            <p:nvSpPr>
              <p:cNvPr id="395" name="Freeform: Shape 74">
                <a:extLst>
                  <a:ext uri="{FF2B5EF4-FFF2-40B4-BE49-F238E27FC236}">
                    <a16:creationId xmlns:a16="http://schemas.microsoft.com/office/drawing/2014/main" id="{897766A9-B30F-AF70-E5BE-AF197414F1B7}"/>
                  </a:ext>
                </a:extLst>
              </p:cNvPr>
              <p:cNvSpPr/>
              <p:nvPr/>
            </p:nvSpPr>
            <p:spPr>
              <a:xfrm>
                <a:off x="4656193" y="915548"/>
                <a:ext cx="394388" cy="203760"/>
              </a:xfrm>
              <a:custGeom>
                <a:avLst/>
                <a:gdLst>
                  <a:gd name="connsiteX0" fmla="*/ 394389 w 394388"/>
                  <a:gd name="connsiteY0" fmla="*/ 203761 h 203760"/>
                  <a:gd name="connsiteX1" fmla="*/ 91425 w 394388"/>
                  <a:gd name="connsiteY1" fmla="*/ 203761 h 203760"/>
                  <a:gd name="connsiteX2" fmla="*/ 0 w 394388"/>
                  <a:gd name="connsiteY2" fmla="*/ 0 h 203760"/>
                  <a:gd name="connsiteX3" fmla="*/ 296022 w 394388"/>
                  <a:gd name="connsiteY3" fmla="*/ 0 h 203760"/>
                  <a:gd name="connsiteX4" fmla="*/ 305808 w 394388"/>
                  <a:gd name="connsiteY4" fmla="*/ 6357 h 203760"/>
                  <a:gd name="connsiteX5" fmla="*/ 394389 w 394388"/>
                  <a:gd name="connsiteY5" fmla="*/ 203761 h 203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94388" h="203760">
                    <a:moveTo>
                      <a:pt x="394389" y="203761"/>
                    </a:moveTo>
                    <a:lnTo>
                      <a:pt x="91425" y="203761"/>
                    </a:lnTo>
                    <a:lnTo>
                      <a:pt x="0" y="0"/>
                    </a:lnTo>
                    <a:lnTo>
                      <a:pt x="296022" y="0"/>
                    </a:lnTo>
                    <a:cubicBezTo>
                      <a:pt x="300204" y="0"/>
                      <a:pt x="304052" y="2509"/>
                      <a:pt x="305808" y="6357"/>
                    </a:cubicBezTo>
                    <a:lnTo>
                      <a:pt x="394389" y="203761"/>
                    </a:lnTo>
                    <a:close/>
                  </a:path>
                </a:pathLst>
              </a:custGeom>
              <a:solidFill>
                <a:srgbClr val="FFFFFF"/>
              </a:solidFill>
              <a:ln w="8323" cap="flat">
                <a:noFill/>
                <a:prstDash val="solid"/>
                <a:miter/>
              </a:ln>
            </p:spPr>
            <p:txBody>
              <a:bodyPr rtlCol="0" anchor="ctr"/>
              <a:lstStyle/>
              <a:p>
                <a:endParaRPr lang="en-AU" sz="1285"/>
              </a:p>
            </p:txBody>
          </p:sp>
          <p:sp>
            <p:nvSpPr>
              <p:cNvPr id="396" name="Freeform: Shape 75">
                <a:extLst>
                  <a:ext uri="{FF2B5EF4-FFF2-40B4-BE49-F238E27FC236}">
                    <a16:creationId xmlns:a16="http://schemas.microsoft.com/office/drawing/2014/main" id="{3334BBCD-A6C7-1F2E-01D7-1AD42C23FD0F}"/>
                  </a:ext>
                </a:extLst>
              </p:cNvPr>
              <p:cNvSpPr/>
              <p:nvPr/>
            </p:nvSpPr>
            <p:spPr>
              <a:xfrm>
                <a:off x="4647979" y="915548"/>
                <a:ext cx="390892" cy="203760"/>
              </a:xfrm>
              <a:custGeom>
                <a:avLst/>
                <a:gdLst>
                  <a:gd name="connsiteX0" fmla="*/ 390808 w 390892"/>
                  <a:gd name="connsiteY0" fmla="*/ 203761 h 203760"/>
                  <a:gd name="connsiteX1" fmla="*/ 87844 w 390892"/>
                  <a:gd name="connsiteY1" fmla="*/ 203761 h 203760"/>
                  <a:gd name="connsiteX2" fmla="*/ 602 w 390892"/>
                  <a:gd name="connsiteY2" fmla="*/ 9368 h 203760"/>
                  <a:gd name="connsiteX3" fmla="*/ 6708 w 390892"/>
                  <a:gd name="connsiteY3" fmla="*/ 0 h 203760"/>
                  <a:gd name="connsiteX4" fmla="*/ 295118 w 390892"/>
                  <a:gd name="connsiteY4" fmla="*/ 0 h 203760"/>
                  <a:gd name="connsiteX5" fmla="*/ 301224 w 390892"/>
                  <a:gd name="connsiteY5" fmla="*/ 3931 h 203760"/>
                  <a:gd name="connsiteX6" fmla="*/ 390892 w 390892"/>
                  <a:gd name="connsiteY6" fmla="*/ 203761 h 203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0892" h="203760">
                    <a:moveTo>
                      <a:pt x="390808" y="203761"/>
                    </a:moveTo>
                    <a:lnTo>
                      <a:pt x="87844" y="203761"/>
                    </a:lnTo>
                    <a:lnTo>
                      <a:pt x="602" y="9368"/>
                    </a:lnTo>
                    <a:cubicBezTo>
                      <a:pt x="-1406" y="4935"/>
                      <a:pt x="1857" y="0"/>
                      <a:pt x="6708" y="0"/>
                    </a:cubicBezTo>
                    <a:lnTo>
                      <a:pt x="295118" y="0"/>
                    </a:lnTo>
                    <a:cubicBezTo>
                      <a:pt x="297711" y="0"/>
                      <a:pt x="300137" y="1506"/>
                      <a:pt x="301224" y="3931"/>
                    </a:cubicBezTo>
                    <a:lnTo>
                      <a:pt x="390892" y="203761"/>
                    </a:lnTo>
                    <a:close/>
                  </a:path>
                </a:pathLst>
              </a:custGeom>
              <a:solidFill>
                <a:srgbClr val="E6E6E1"/>
              </a:solidFill>
              <a:ln w="8323" cap="flat">
                <a:noFill/>
                <a:prstDash val="solid"/>
                <a:miter/>
              </a:ln>
            </p:spPr>
            <p:txBody>
              <a:bodyPr rtlCol="0" anchor="ctr"/>
              <a:lstStyle/>
              <a:p>
                <a:endParaRPr lang="en-AU" sz="1285"/>
              </a:p>
            </p:txBody>
          </p:sp>
          <p:sp>
            <p:nvSpPr>
              <p:cNvPr id="397" name="Freeform: Shape 76">
                <a:extLst>
                  <a:ext uri="{FF2B5EF4-FFF2-40B4-BE49-F238E27FC236}">
                    <a16:creationId xmlns:a16="http://schemas.microsoft.com/office/drawing/2014/main" id="{5F351EC7-7518-856A-0379-B5B389AC77B6}"/>
                  </a:ext>
                </a:extLst>
              </p:cNvPr>
              <p:cNvSpPr/>
              <p:nvPr/>
            </p:nvSpPr>
            <p:spPr>
              <a:xfrm>
                <a:off x="5300515" y="965401"/>
                <a:ext cx="257126" cy="263181"/>
              </a:xfrm>
              <a:custGeom>
                <a:avLst/>
                <a:gdLst>
                  <a:gd name="connsiteX0" fmla="*/ 96360 w 257126"/>
                  <a:gd name="connsiteY0" fmla="*/ 21831 h 263181"/>
                  <a:gd name="connsiteX1" fmla="*/ 68757 w 257126"/>
                  <a:gd name="connsiteY1" fmla="*/ 180089 h 263181"/>
                  <a:gd name="connsiteX2" fmla="*/ 0 w 257126"/>
                  <a:gd name="connsiteY2" fmla="*/ 260807 h 263181"/>
                  <a:gd name="connsiteX3" fmla="*/ 228520 w 257126"/>
                  <a:gd name="connsiteY3" fmla="*/ 193389 h 263181"/>
                  <a:gd name="connsiteX4" fmla="*/ 257126 w 257126"/>
                  <a:gd name="connsiteY4" fmla="*/ 0 h 263181"/>
                  <a:gd name="connsiteX5" fmla="*/ 96360 w 257126"/>
                  <a:gd name="connsiteY5" fmla="*/ 21831 h 26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7126" h="263181">
                    <a:moveTo>
                      <a:pt x="96360" y="21831"/>
                    </a:moveTo>
                    <a:cubicBezTo>
                      <a:pt x="96360" y="21831"/>
                      <a:pt x="93767" y="130236"/>
                      <a:pt x="68757" y="180089"/>
                    </a:cubicBezTo>
                    <a:cubicBezTo>
                      <a:pt x="57715" y="202088"/>
                      <a:pt x="0" y="260807"/>
                      <a:pt x="0" y="260807"/>
                    </a:cubicBezTo>
                    <a:cubicBezTo>
                      <a:pt x="0" y="260807"/>
                      <a:pt x="221493" y="282722"/>
                      <a:pt x="228520" y="193389"/>
                    </a:cubicBezTo>
                    <a:cubicBezTo>
                      <a:pt x="235880" y="100124"/>
                      <a:pt x="257126" y="0"/>
                      <a:pt x="257126" y="0"/>
                    </a:cubicBezTo>
                    <a:lnTo>
                      <a:pt x="96360" y="21831"/>
                    </a:lnTo>
                    <a:close/>
                  </a:path>
                </a:pathLst>
              </a:custGeom>
              <a:solidFill>
                <a:srgbClr val="F8981D"/>
              </a:solidFill>
              <a:ln w="8323" cap="flat">
                <a:noFill/>
                <a:prstDash val="solid"/>
                <a:miter/>
              </a:ln>
            </p:spPr>
            <p:txBody>
              <a:bodyPr rtlCol="0" anchor="ctr"/>
              <a:lstStyle/>
              <a:p>
                <a:endParaRPr lang="en-AU" sz="1285"/>
              </a:p>
            </p:txBody>
          </p:sp>
          <p:sp>
            <p:nvSpPr>
              <p:cNvPr id="398" name="Freeform: Shape 77">
                <a:extLst>
                  <a:ext uri="{FF2B5EF4-FFF2-40B4-BE49-F238E27FC236}">
                    <a16:creationId xmlns:a16="http://schemas.microsoft.com/office/drawing/2014/main" id="{CFC3F958-881C-EA9D-9565-0168BB851828}"/>
                  </a:ext>
                </a:extLst>
              </p:cNvPr>
              <p:cNvSpPr/>
              <p:nvPr/>
            </p:nvSpPr>
            <p:spPr>
              <a:xfrm>
                <a:off x="4794803" y="995764"/>
                <a:ext cx="58534" cy="46005"/>
              </a:xfrm>
              <a:custGeom>
                <a:avLst/>
                <a:gdLst>
                  <a:gd name="connsiteX0" fmla="*/ 57790 w 58534"/>
                  <a:gd name="connsiteY0" fmla="*/ 23003 h 46005"/>
                  <a:gd name="connsiteX1" fmla="*/ 35791 w 58534"/>
                  <a:gd name="connsiteY1" fmla="*/ 46005 h 46005"/>
                  <a:gd name="connsiteX2" fmla="*/ 744 w 58534"/>
                  <a:gd name="connsiteY2" fmla="*/ 23003 h 46005"/>
                  <a:gd name="connsiteX3" fmla="*/ 22743 w 58534"/>
                  <a:gd name="connsiteY3" fmla="*/ 0 h 46005"/>
                  <a:gd name="connsiteX4" fmla="*/ 57790 w 58534"/>
                  <a:gd name="connsiteY4" fmla="*/ 23003 h 4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534" h="46005">
                    <a:moveTo>
                      <a:pt x="57790" y="23003"/>
                    </a:moveTo>
                    <a:cubicBezTo>
                      <a:pt x="61387" y="35717"/>
                      <a:pt x="51600" y="46005"/>
                      <a:pt x="35791" y="46005"/>
                    </a:cubicBezTo>
                    <a:cubicBezTo>
                      <a:pt x="19982" y="46005"/>
                      <a:pt x="4341" y="35717"/>
                      <a:pt x="744" y="23003"/>
                    </a:cubicBezTo>
                    <a:cubicBezTo>
                      <a:pt x="-2853" y="10288"/>
                      <a:pt x="6934" y="0"/>
                      <a:pt x="22743" y="0"/>
                    </a:cubicBezTo>
                    <a:cubicBezTo>
                      <a:pt x="38552" y="0"/>
                      <a:pt x="54193" y="10288"/>
                      <a:pt x="57790" y="23003"/>
                    </a:cubicBezTo>
                    <a:close/>
                  </a:path>
                </a:pathLst>
              </a:custGeom>
              <a:solidFill>
                <a:srgbClr val="FFFFFF"/>
              </a:solidFill>
              <a:ln w="8323" cap="flat">
                <a:noFill/>
                <a:prstDash val="solid"/>
                <a:miter/>
              </a:ln>
            </p:spPr>
            <p:txBody>
              <a:bodyPr rtlCol="0" anchor="ctr"/>
              <a:lstStyle/>
              <a:p>
                <a:endParaRPr lang="en-AU" sz="1285"/>
              </a:p>
            </p:txBody>
          </p:sp>
          <p:sp>
            <p:nvSpPr>
              <p:cNvPr id="399" name="Freeform: Shape 78">
                <a:extLst>
                  <a:ext uri="{FF2B5EF4-FFF2-40B4-BE49-F238E27FC236}">
                    <a16:creationId xmlns:a16="http://schemas.microsoft.com/office/drawing/2014/main" id="{45A7E7B9-54B2-1D96-EAFF-304E57F434C2}"/>
                  </a:ext>
                </a:extLst>
              </p:cNvPr>
              <p:cNvSpPr/>
              <p:nvPr/>
            </p:nvSpPr>
            <p:spPr>
              <a:xfrm>
                <a:off x="5092778" y="1135155"/>
                <a:ext cx="309243" cy="699870"/>
              </a:xfrm>
              <a:custGeom>
                <a:avLst/>
                <a:gdLst>
                  <a:gd name="connsiteX0" fmla="*/ 8577 w 309243"/>
                  <a:gd name="connsiteY0" fmla="*/ 698988 h 699870"/>
                  <a:gd name="connsiteX1" fmla="*/ 8577 w 309243"/>
                  <a:gd name="connsiteY1" fmla="*/ 698988 h 699870"/>
                  <a:gd name="connsiteX2" fmla="*/ 1216 w 309243"/>
                  <a:gd name="connsiteY2" fmla="*/ 680084 h 699870"/>
                  <a:gd name="connsiteX3" fmla="*/ 281763 w 309243"/>
                  <a:gd name="connsiteY3" fmla="*/ 9665 h 699870"/>
                  <a:gd name="connsiteX4" fmla="*/ 300667 w 309243"/>
                  <a:gd name="connsiteY4" fmla="*/ 882 h 699870"/>
                  <a:gd name="connsiteX5" fmla="*/ 300667 w 309243"/>
                  <a:gd name="connsiteY5" fmla="*/ 882 h 699870"/>
                  <a:gd name="connsiteX6" fmla="*/ 308028 w 309243"/>
                  <a:gd name="connsiteY6" fmla="*/ 19786 h 699870"/>
                  <a:gd name="connsiteX7" fmla="*/ 27480 w 309243"/>
                  <a:gd name="connsiteY7" fmla="*/ 690206 h 699870"/>
                  <a:gd name="connsiteX8" fmla="*/ 8577 w 309243"/>
                  <a:gd name="connsiteY8" fmla="*/ 698988 h 6998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9243" h="699870">
                    <a:moveTo>
                      <a:pt x="8577" y="698988"/>
                    </a:moveTo>
                    <a:lnTo>
                      <a:pt x="8577" y="698988"/>
                    </a:lnTo>
                    <a:cubicBezTo>
                      <a:pt x="1299" y="696144"/>
                      <a:pt x="-1963" y="687696"/>
                      <a:pt x="1216" y="680084"/>
                    </a:cubicBezTo>
                    <a:lnTo>
                      <a:pt x="281763" y="9665"/>
                    </a:lnTo>
                    <a:cubicBezTo>
                      <a:pt x="284941" y="2053"/>
                      <a:pt x="293390" y="-1878"/>
                      <a:pt x="300667" y="882"/>
                    </a:cubicBezTo>
                    <a:lnTo>
                      <a:pt x="300667" y="882"/>
                    </a:lnTo>
                    <a:cubicBezTo>
                      <a:pt x="307944" y="3726"/>
                      <a:pt x="311206" y="12175"/>
                      <a:pt x="308028" y="19786"/>
                    </a:cubicBezTo>
                    <a:lnTo>
                      <a:pt x="27480" y="690206"/>
                    </a:lnTo>
                    <a:cubicBezTo>
                      <a:pt x="24302" y="697817"/>
                      <a:pt x="15854" y="701749"/>
                      <a:pt x="8577" y="698988"/>
                    </a:cubicBezTo>
                    <a:close/>
                  </a:path>
                </a:pathLst>
              </a:custGeom>
              <a:solidFill>
                <a:srgbClr val="00264D"/>
              </a:solidFill>
              <a:ln w="8323" cap="flat">
                <a:noFill/>
                <a:prstDash val="solid"/>
                <a:miter/>
              </a:ln>
            </p:spPr>
            <p:txBody>
              <a:bodyPr rtlCol="0" anchor="ctr"/>
              <a:lstStyle/>
              <a:p>
                <a:endParaRPr lang="en-AU" sz="1285"/>
              </a:p>
            </p:txBody>
          </p:sp>
          <p:sp>
            <p:nvSpPr>
              <p:cNvPr id="400" name="Freeform: Shape 79">
                <a:extLst>
                  <a:ext uri="{FF2B5EF4-FFF2-40B4-BE49-F238E27FC236}">
                    <a16:creationId xmlns:a16="http://schemas.microsoft.com/office/drawing/2014/main" id="{9A7B41B1-B91B-D78F-F33A-F98DF1E5421D}"/>
                  </a:ext>
                </a:extLst>
              </p:cNvPr>
              <p:cNvSpPr/>
              <p:nvPr/>
            </p:nvSpPr>
            <p:spPr>
              <a:xfrm>
                <a:off x="5271991" y="711202"/>
                <a:ext cx="302743" cy="408190"/>
              </a:xfrm>
              <a:custGeom>
                <a:avLst/>
                <a:gdLst>
                  <a:gd name="connsiteX0" fmla="*/ 302713 w 302743"/>
                  <a:gd name="connsiteY0" fmla="*/ 301124 h 408190"/>
                  <a:gd name="connsiteX1" fmla="*/ 291254 w 302743"/>
                  <a:gd name="connsiteY1" fmla="*/ 167626 h 408190"/>
                  <a:gd name="connsiteX2" fmla="*/ 251522 w 302743"/>
                  <a:gd name="connsiteY2" fmla="*/ 46423 h 408190"/>
                  <a:gd name="connsiteX3" fmla="*/ 195898 w 302743"/>
                  <a:gd name="connsiteY3" fmla="*/ 12129 h 408190"/>
                  <a:gd name="connsiteX4" fmla="*/ 157505 w 302743"/>
                  <a:gd name="connsiteY4" fmla="*/ 0 h 408190"/>
                  <a:gd name="connsiteX5" fmla="*/ 267164 w 302743"/>
                  <a:gd name="connsiteY5" fmla="*/ 344787 h 408190"/>
                  <a:gd name="connsiteX6" fmla="*/ 177329 w 302743"/>
                  <a:gd name="connsiteY6" fmla="*/ 364360 h 408190"/>
                  <a:gd name="connsiteX7" fmla="*/ 74863 w 302743"/>
                  <a:gd name="connsiteY7" fmla="*/ 394138 h 408190"/>
                  <a:gd name="connsiteX8" fmla="*/ 0 w 302743"/>
                  <a:gd name="connsiteY8" fmla="*/ 391461 h 408190"/>
                  <a:gd name="connsiteX9" fmla="*/ 0 w 302743"/>
                  <a:gd name="connsiteY9" fmla="*/ 408190 h 408190"/>
                  <a:gd name="connsiteX10" fmla="*/ 198073 w 302743"/>
                  <a:gd name="connsiteY10" fmla="*/ 408190 h 408190"/>
                  <a:gd name="connsiteX11" fmla="*/ 237553 w 302743"/>
                  <a:gd name="connsiteY11" fmla="*/ 395393 h 408190"/>
                  <a:gd name="connsiteX12" fmla="*/ 275110 w 302743"/>
                  <a:gd name="connsiteY12" fmla="*/ 374398 h 408190"/>
                  <a:gd name="connsiteX13" fmla="*/ 302713 w 302743"/>
                  <a:gd name="connsiteY13" fmla="*/ 301208 h 408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02743" h="408190">
                    <a:moveTo>
                      <a:pt x="302713" y="301124"/>
                    </a:moveTo>
                    <a:cubicBezTo>
                      <a:pt x="301793" y="261894"/>
                      <a:pt x="298698" y="215387"/>
                      <a:pt x="291254" y="167626"/>
                    </a:cubicBezTo>
                    <a:cubicBezTo>
                      <a:pt x="282471" y="111583"/>
                      <a:pt x="271179" y="69593"/>
                      <a:pt x="251522" y="46423"/>
                    </a:cubicBezTo>
                    <a:cubicBezTo>
                      <a:pt x="234291" y="26097"/>
                      <a:pt x="217897" y="23003"/>
                      <a:pt x="195898" y="12129"/>
                    </a:cubicBezTo>
                    <a:lnTo>
                      <a:pt x="157505" y="0"/>
                    </a:lnTo>
                    <a:cubicBezTo>
                      <a:pt x="304637" y="75365"/>
                      <a:pt x="256959" y="236633"/>
                      <a:pt x="267164" y="344787"/>
                    </a:cubicBezTo>
                    <a:cubicBezTo>
                      <a:pt x="243492" y="357418"/>
                      <a:pt x="232367" y="353319"/>
                      <a:pt x="177329" y="364360"/>
                    </a:cubicBezTo>
                    <a:cubicBezTo>
                      <a:pt x="147885" y="373310"/>
                      <a:pt x="119111" y="386275"/>
                      <a:pt x="74863" y="394138"/>
                    </a:cubicBezTo>
                    <a:cubicBezTo>
                      <a:pt x="41656" y="387112"/>
                      <a:pt x="23003" y="384853"/>
                      <a:pt x="0" y="391461"/>
                    </a:cubicBezTo>
                    <a:lnTo>
                      <a:pt x="0" y="408190"/>
                    </a:lnTo>
                    <a:lnTo>
                      <a:pt x="198073" y="408190"/>
                    </a:lnTo>
                    <a:lnTo>
                      <a:pt x="237553" y="395393"/>
                    </a:lnTo>
                    <a:lnTo>
                      <a:pt x="275110" y="374398"/>
                    </a:lnTo>
                    <a:cubicBezTo>
                      <a:pt x="292759" y="355243"/>
                      <a:pt x="303382" y="329396"/>
                      <a:pt x="302713" y="301208"/>
                    </a:cubicBezTo>
                    <a:close/>
                  </a:path>
                </a:pathLst>
              </a:custGeom>
              <a:solidFill>
                <a:srgbClr val="F8981D"/>
              </a:solidFill>
              <a:ln w="8323" cap="flat">
                <a:noFill/>
                <a:prstDash val="solid"/>
                <a:miter/>
              </a:ln>
            </p:spPr>
            <p:txBody>
              <a:bodyPr rtlCol="0" anchor="ctr"/>
              <a:lstStyle/>
              <a:p>
                <a:endParaRPr lang="en-AU" sz="1285"/>
              </a:p>
            </p:txBody>
          </p:sp>
          <p:sp>
            <p:nvSpPr>
              <p:cNvPr id="401" name="Freeform: Shape 80">
                <a:extLst>
                  <a:ext uri="{FF2B5EF4-FFF2-40B4-BE49-F238E27FC236}">
                    <a16:creationId xmlns:a16="http://schemas.microsoft.com/office/drawing/2014/main" id="{55FB0182-A0DE-F341-BC0C-913B2CC61FC7}"/>
                  </a:ext>
                </a:extLst>
              </p:cNvPr>
              <p:cNvSpPr/>
              <p:nvPr/>
            </p:nvSpPr>
            <p:spPr>
              <a:xfrm>
                <a:off x="5396038" y="1010834"/>
                <a:ext cx="88246" cy="22905"/>
              </a:xfrm>
              <a:custGeom>
                <a:avLst/>
                <a:gdLst>
                  <a:gd name="connsiteX0" fmla="*/ 0 w 88246"/>
                  <a:gd name="connsiteY0" fmla="*/ 22905 h 22905"/>
                  <a:gd name="connsiteX1" fmla="*/ 88246 w 88246"/>
                  <a:gd name="connsiteY1" fmla="*/ 655 h 22905"/>
                  <a:gd name="connsiteX2" fmla="*/ 669 w 88246"/>
                  <a:gd name="connsiteY2" fmla="*/ 1659 h 22905"/>
                  <a:gd name="connsiteX3" fmla="*/ 0 w 88246"/>
                  <a:gd name="connsiteY3" fmla="*/ 22905 h 22905"/>
                </a:gdLst>
                <a:ahLst/>
                <a:cxnLst>
                  <a:cxn ang="0">
                    <a:pos x="connsiteX0" y="connsiteY0"/>
                  </a:cxn>
                  <a:cxn ang="0">
                    <a:pos x="connsiteX1" y="connsiteY1"/>
                  </a:cxn>
                  <a:cxn ang="0">
                    <a:pos x="connsiteX2" y="connsiteY2"/>
                  </a:cxn>
                  <a:cxn ang="0">
                    <a:pos x="connsiteX3" y="connsiteY3"/>
                  </a:cxn>
                </a:cxnLst>
                <a:rect l="l" t="t" r="r" b="b"/>
                <a:pathLst>
                  <a:path w="88246" h="22905">
                    <a:moveTo>
                      <a:pt x="0" y="22905"/>
                    </a:moveTo>
                    <a:cubicBezTo>
                      <a:pt x="0" y="22905"/>
                      <a:pt x="63822" y="655"/>
                      <a:pt x="88246" y="655"/>
                    </a:cubicBezTo>
                    <a:cubicBezTo>
                      <a:pt x="88246" y="655"/>
                      <a:pt x="14053" y="-1352"/>
                      <a:pt x="669" y="1659"/>
                    </a:cubicBezTo>
                    <a:lnTo>
                      <a:pt x="0" y="22905"/>
                    </a:lnTo>
                    <a:close/>
                  </a:path>
                </a:pathLst>
              </a:custGeom>
              <a:solidFill>
                <a:srgbClr val="F8981D"/>
              </a:solidFill>
              <a:ln w="8323" cap="flat">
                <a:noFill/>
                <a:prstDash val="solid"/>
                <a:miter/>
              </a:ln>
            </p:spPr>
            <p:txBody>
              <a:bodyPr rtlCol="0" anchor="ctr"/>
              <a:lstStyle/>
              <a:p>
                <a:endParaRPr lang="en-AU" sz="1285"/>
              </a:p>
            </p:txBody>
          </p:sp>
          <p:sp>
            <p:nvSpPr>
              <p:cNvPr id="402" name="Freeform: Shape 81">
                <a:extLst>
                  <a:ext uri="{FF2B5EF4-FFF2-40B4-BE49-F238E27FC236}">
                    <a16:creationId xmlns:a16="http://schemas.microsoft.com/office/drawing/2014/main" id="{8C96591F-D401-34D3-1161-43DD2C545FCD}"/>
                  </a:ext>
                </a:extLst>
              </p:cNvPr>
              <p:cNvSpPr/>
              <p:nvPr/>
            </p:nvSpPr>
            <p:spPr>
              <a:xfrm>
                <a:off x="4501114" y="1119392"/>
                <a:ext cx="1124446" cy="31618"/>
              </a:xfrm>
              <a:custGeom>
                <a:avLst/>
                <a:gdLst>
                  <a:gd name="connsiteX0" fmla="*/ 1108638 w 1124446"/>
                  <a:gd name="connsiteY0" fmla="*/ 31618 h 31618"/>
                  <a:gd name="connsiteX1" fmla="*/ 15809 w 1124446"/>
                  <a:gd name="connsiteY1" fmla="*/ 31618 h 31618"/>
                  <a:gd name="connsiteX2" fmla="*/ 0 w 1124446"/>
                  <a:gd name="connsiteY2" fmla="*/ 15809 h 31618"/>
                  <a:gd name="connsiteX3" fmla="*/ 0 w 1124446"/>
                  <a:gd name="connsiteY3" fmla="*/ 15809 h 31618"/>
                  <a:gd name="connsiteX4" fmla="*/ 15809 w 1124446"/>
                  <a:gd name="connsiteY4" fmla="*/ 0 h 31618"/>
                  <a:gd name="connsiteX5" fmla="*/ 1108638 w 1124446"/>
                  <a:gd name="connsiteY5" fmla="*/ 0 h 31618"/>
                  <a:gd name="connsiteX6" fmla="*/ 1124447 w 1124446"/>
                  <a:gd name="connsiteY6" fmla="*/ 15809 h 31618"/>
                  <a:gd name="connsiteX7" fmla="*/ 1124447 w 1124446"/>
                  <a:gd name="connsiteY7" fmla="*/ 15809 h 31618"/>
                  <a:gd name="connsiteX8" fmla="*/ 1108638 w 1124446"/>
                  <a:gd name="connsiteY8" fmla="*/ 31618 h 31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4446" h="31618">
                    <a:moveTo>
                      <a:pt x="1108638" y="31618"/>
                    </a:moveTo>
                    <a:lnTo>
                      <a:pt x="15809" y="31618"/>
                    </a:lnTo>
                    <a:cubicBezTo>
                      <a:pt x="7110" y="31618"/>
                      <a:pt x="0" y="24508"/>
                      <a:pt x="0" y="15809"/>
                    </a:cubicBezTo>
                    <a:lnTo>
                      <a:pt x="0" y="15809"/>
                    </a:lnTo>
                    <a:cubicBezTo>
                      <a:pt x="0" y="7110"/>
                      <a:pt x="7110" y="0"/>
                      <a:pt x="15809" y="0"/>
                    </a:cubicBezTo>
                    <a:lnTo>
                      <a:pt x="1108638" y="0"/>
                    </a:lnTo>
                    <a:cubicBezTo>
                      <a:pt x="1117337" y="0"/>
                      <a:pt x="1124447" y="7110"/>
                      <a:pt x="1124447" y="15809"/>
                    </a:cubicBezTo>
                    <a:lnTo>
                      <a:pt x="1124447" y="15809"/>
                    </a:lnTo>
                    <a:cubicBezTo>
                      <a:pt x="1124447" y="24508"/>
                      <a:pt x="1117337" y="31618"/>
                      <a:pt x="1108638" y="31618"/>
                    </a:cubicBezTo>
                    <a:close/>
                  </a:path>
                </a:pathLst>
              </a:custGeom>
              <a:solidFill>
                <a:srgbClr val="00264D"/>
              </a:solidFill>
              <a:ln w="8323" cap="flat">
                <a:noFill/>
                <a:prstDash val="solid"/>
                <a:miter/>
              </a:ln>
            </p:spPr>
            <p:txBody>
              <a:bodyPr rtlCol="0" anchor="ctr"/>
              <a:lstStyle/>
              <a:p>
                <a:endParaRPr lang="en-AU" sz="1285"/>
              </a:p>
            </p:txBody>
          </p:sp>
          <p:sp>
            <p:nvSpPr>
              <p:cNvPr id="403" name="Freeform: Shape 82">
                <a:extLst>
                  <a:ext uri="{FF2B5EF4-FFF2-40B4-BE49-F238E27FC236}">
                    <a16:creationId xmlns:a16="http://schemas.microsoft.com/office/drawing/2014/main" id="{969AAF15-B028-BF2D-0CF5-DAFD5994B760}"/>
                  </a:ext>
                </a:extLst>
              </p:cNvPr>
              <p:cNvSpPr/>
              <p:nvPr/>
            </p:nvSpPr>
            <p:spPr>
              <a:xfrm>
                <a:off x="5269712" y="917328"/>
                <a:ext cx="88099" cy="65663"/>
              </a:xfrm>
              <a:custGeom>
                <a:avLst/>
                <a:gdLst>
                  <a:gd name="connsiteX0" fmla="*/ 51547 w 88099"/>
                  <a:gd name="connsiteY0" fmla="*/ 62962 h 65663"/>
                  <a:gd name="connsiteX1" fmla="*/ 88100 w 88099"/>
                  <a:gd name="connsiteY1" fmla="*/ 52004 h 65663"/>
                  <a:gd name="connsiteX2" fmla="*/ 70283 w 88099"/>
                  <a:gd name="connsiteY2" fmla="*/ 14364 h 65663"/>
                  <a:gd name="connsiteX3" fmla="*/ 3618 w 88099"/>
                  <a:gd name="connsiteY3" fmla="*/ 6167 h 65663"/>
                  <a:gd name="connsiteX4" fmla="*/ 26955 w 88099"/>
                  <a:gd name="connsiteY4" fmla="*/ 65555 h 65663"/>
                  <a:gd name="connsiteX5" fmla="*/ 51547 w 88099"/>
                  <a:gd name="connsiteY5" fmla="*/ 62962 h 65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99" h="65663">
                    <a:moveTo>
                      <a:pt x="51547" y="62962"/>
                    </a:moveTo>
                    <a:lnTo>
                      <a:pt x="88100" y="52004"/>
                    </a:lnTo>
                    <a:lnTo>
                      <a:pt x="70283" y="14364"/>
                    </a:lnTo>
                    <a:cubicBezTo>
                      <a:pt x="70283" y="14364"/>
                      <a:pt x="12568" y="-11483"/>
                      <a:pt x="3618" y="6167"/>
                    </a:cubicBezTo>
                    <a:cubicBezTo>
                      <a:pt x="-5332" y="23816"/>
                      <a:pt x="2279" y="68148"/>
                      <a:pt x="26955" y="65555"/>
                    </a:cubicBezTo>
                    <a:lnTo>
                      <a:pt x="51547" y="62962"/>
                    </a:lnTo>
                    <a:close/>
                  </a:path>
                </a:pathLst>
              </a:custGeom>
              <a:solidFill>
                <a:srgbClr val="C99167"/>
              </a:solidFill>
              <a:ln w="8323" cap="flat">
                <a:noFill/>
                <a:prstDash val="solid"/>
                <a:miter/>
              </a:ln>
            </p:spPr>
            <p:txBody>
              <a:bodyPr rtlCol="0" anchor="ctr"/>
              <a:lstStyle/>
              <a:p>
                <a:endParaRPr lang="en-AU" sz="1285"/>
              </a:p>
            </p:txBody>
          </p:sp>
          <p:sp>
            <p:nvSpPr>
              <p:cNvPr id="404" name="Freeform: Shape 83">
                <a:extLst>
                  <a:ext uri="{FF2B5EF4-FFF2-40B4-BE49-F238E27FC236}">
                    <a16:creationId xmlns:a16="http://schemas.microsoft.com/office/drawing/2014/main" id="{04EC93E1-D572-71B3-0814-041B6B179F3D}"/>
                  </a:ext>
                </a:extLst>
              </p:cNvPr>
              <p:cNvSpPr/>
              <p:nvPr/>
            </p:nvSpPr>
            <p:spPr>
              <a:xfrm>
                <a:off x="5240949" y="919637"/>
                <a:ext cx="72959" cy="23441"/>
              </a:xfrm>
              <a:custGeom>
                <a:avLst/>
                <a:gdLst>
                  <a:gd name="connsiteX0" fmla="*/ 62075 w 72959"/>
                  <a:gd name="connsiteY0" fmla="*/ 23431 h 23441"/>
                  <a:gd name="connsiteX1" fmla="*/ 9880 w 72959"/>
                  <a:gd name="connsiteY1" fmla="*/ 20754 h 23441"/>
                  <a:gd name="connsiteX2" fmla="*/ 10 w 72959"/>
                  <a:gd name="connsiteY2" fmla="*/ 9880 h 23441"/>
                  <a:gd name="connsiteX3" fmla="*/ 10 w 72959"/>
                  <a:gd name="connsiteY3" fmla="*/ 9880 h 23441"/>
                  <a:gd name="connsiteX4" fmla="*/ 10884 w 72959"/>
                  <a:gd name="connsiteY4" fmla="*/ 10 h 23441"/>
                  <a:gd name="connsiteX5" fmla="*/ 63079 w 72959"/>
                  <a:gd name="connsiteY5" fmla="*/ 2687 h 23441"/>
                  <a:gd name="connsiteX6" fmla="*/ 72949 w 72959"/>
                  <a:gd name="connsiteY6" fmla="*/ 13561 h 23441"/>
                  <a:gd name="connsiteX7" fmla="*/ 72949 w 72959"/>
                  <a:gd name="connsiteY7" fmla="*/ 13561 h 23441"/>
                  <a:gd name="connsiteX8" fmla="*/ 62075 w 72959"/>
                  <a:gd name="connsiteY8" fmla="*/ 23431 h 23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959" h="23441">
                    <a:moveTo>
                      <a:pt x="62075" y="23431"/>
                    </a:moveTo>
                    <a:lnTo>
                      <a:pt x="9880" y="20754"/>
                    </a:lnTo>
                    <a:cubicBezTo>
                      <a:pt x="4192" y="20503"/>
                      <a:pt x="-241" y="15568"/>
                      <a:pt x="10" y="9880"/>
                    </a:cubicBezTo>
                    <a:lnTo>
                      <a:pt x="10" y="9880"/>
                    </a:lnTo>
                    <a:cubicBezTo>
                      <a:pt x="261" y="4192"/>
                      <a:pt x="5196" y="-241"/>
                      <a:pt x="10884" y="10"/>
                    </a:cubicBezTo>
                    <a:lnTo>
                      <a:pt x="63079" y="2687"/>
                    </a:lnTo>
                    <a:cubicBezTo>
                      <a:pt x="68767" y="2938"/>
                      <a:pt x="73200" y="7873"/>
                      <a:pt x="72949" y="13561"/>
                    </a:cubicBezTo>
                    <a:lnTo>
                      <a:pt x="72949" y="13561"/>
                    </a:lnTo>
                    <a:cubicBezTo>
                      <a:pt x="72698" y="19249"/>
                      <a:pt x="67763" y="23682"/>
                      <a:pt x="62075" y="23431"/>
                    </a:cubicBezTo>
                    <a:close/>
                  </a:path>
                </a:pathLst>
              </a:custGeom>
              <a:solidFill>
                <a:srgbClr val="C99167"/>
              </a:solidFill>
              <a:ln w="8323" cap="flat">
                <a:noFill/>
                <a:prstDash val="solid"/>
                <a:miter/>
              </a:ln>
            </p:spPr>
            <p:txBody>
              <a:bodyPr rtlCol="0" anchor="ctr"/>
              <a:lstStyle/>
              <a:p>
                <a:endParaRPr lang="en-AU" sz="1285"/>
              </a:p>
            </p:txBody>
          </p:sp>
          <p:sp>
            <p:nvSpPr>
              <p:cNvPr id="405" name="Freeform: Shape 84">
                <a:extLst>
                  <a:ext uri="{FF2B5EF4-FFF2-40B4-BE49-F238E27FC236}">
                    <a16:creationId xmlns:a16="http://schemas.microsoft.com/office/drawing/2014/main" id="{5C3C9082-2DEB-19B5-7FEB-D9EDC89D24F6}"/>
                  </a:ext>
                </a:extLst>
              </p:cNvPr>
              <p:cNvSpPr/>
              <p:nvPr/>
            </p:nvSpPr>
            <p:spPr>
              <a:xfrm>
                <a:off x="5910490" y="838260"/>
                <a:ext cx="85806" cy="243074"/>
              </a:xfrm>
              <a:custGeom>
                <a:avLst/>
                <a:gdLst>
                  <a:gd name="connsiteX0" fmla="*/ 303 w 85806"/>
                  <a:gd name="connsiteY0" fmla="*/ 47343 h 243074"/>
                  <a:gd name="connsiteX1" fmla="*/ 50239 w 85806"/>
                  <a:gd name="connsiteY1" fmla="*/ 243074 h 243074"/>
                  <a:gd name="connsiteX2" fmla="*/ 85286 w 85806"/>
                  <a:gd name="connsiteY2" fmla="*/ 242739 h 243074"/>
                  <a:gd name="connsiteX3" fmla="*/ 37107 w 85806"/>
                  <a:gd name="connsiteY3" fmla="*/ 0 h 243074"/>
                  <a:gd name="connsiteX4" fmla="*/ 386 w 85806"/>
                  <a:gd name="connsiteY4" fmla="*/ 47260 h 2430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806" h="243074">
                    <a:moveTo>
                      <a:pt x="303" y="47343"/>
                    </a:moveTo>
                    <a:cubicBezTo>
                      <a:pt x="-4716" y="85402"/>
                      <a:pt x="54421" y="162356"/>
                      <a:pt x="50239" y="243074"/>
                    </a:cubicBezTo>
                    <a:lnTo>
                      <a:pt x="85286" y="242739"/>
                    </a:lnTo>
                    <a:cubicBezTo>
                      <a:pt x="85286" y="242739"/>
                      <a:pt x="94320" y="79714"/>
                      <a:pt x="37107" y="0"/>
                    </a:cubicBezTo>
                    <a:cubicBezTo>
                      <a:pt x="27404" y="20660"/>
                      <a:pt x="15777" y="37473"/>
                      <a:pt x="386" y="47260"/>
                    </a:cubicBezTo>
                    <a:close/>
                  </a:path>
                </a:pathLst>
              </a:custGeom>
              <a:solidFill>
                <a:srgbClr val="C99167"/>
              </a:solidFill>
              <a:ln w="8323" cap="flat">
                <a:noFill/>
                <a:prstDash val="solid"/>
                <a:miter/>
              </a:ln>
            </p:spPr>
            <p:txBody>
              <a:bodyPr rtlCol="0" anchor="ctr"/>
              <a:lstStyle/>
              <a:p>
                <a:endParaRPr lang="en-AU" sz="1285"/>
              </a:p>
            </p:txBody>
          </p:sp>
          <p:sp>
            <p:nvSpPr>
              <p:cNvPr id="406" name="Freeform: Shape 85">
                <a:extLst>
                  <a:ext uri="{FF2B5EF4-FFF2-40B4-BE49-F238E27FC236}">
                    <a16:creationId xmlns:a16="http://schemas.microsoft.com/office/drawing/2014/main" id="{B8E80BA8-3317-60F9-77C9-1B07B46CA6AE}"/>
                  </a:ext>
                </a:extLst>
              </p:cNvPr>
              <p:cNvSpPr/>
              <p:nvPr/>
            </p:nvSpPr>
            <p:spPr>
              <a:xfrm>
                <a:off x="5718575" y="972344"/>
                <a:ext cx="156166" cy="712994"/>
              </a:xfrm>
              <a:custGeom>
                <a:avLst/>
                <a:gdLst>
                  <a:gd name="connsiteX0" fmla="*/ 0 w 156166"/>
                  <a:gd name="connsiteY0" fmla="*/ 0 h 712994"/>
                  <a:gd name="connsiteX1" fmla="*/ 40568 w 156166"/>
                  <a:gd name="connsiteY1" fmla="*/ 406183 h 712994"/>
                  <a:gd name="connsiteX2" fmla="*/ 76285 w 156166"/>
                  <a:gd name="connsiteY2" fmla="*/ 710151 h 712994"/>
                  <a:gd name="connsiteX3" fmla="*/ 144707 w 156166"/>
                  <a:gd name="connsiteY3" fmla="*/ 712995 h 712994"/>
                  <a:gd name="connsiteX4" fmla="*/ 136175 w 156166"/>
                  <a:gd name="connsiteY4" fmla="*/ 436044 h 712994"/>
                  <a:gd name="connsiteX5" fmla="*/ 156166 w 156166"/>
                  <a:gd name="connsiteY5" fmla="*/ 136342 h 712994"/>
                  <a:gd name="connsiteX6" fmla="*/ 69844 w 156166"/>
                  <a:gd name="connsiteY6" fmla="*/ 24341 h 712994"/>
                  <a:gd name="connsiteX7" fmla="*/ 84 w 156166"/>
                  <a:gd name="connsiteY7" fmla="*/ 84 h 7129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6166" h="712994">
                    <a:moveTo>
                      <a:pt x="0" y="0"/>
                    </a:moveTo>
                    <a:lnTo>
                      <a:pt x="40568" y="406183"/>
                    </a:lnTo>
                    <a:lnTo>
                      <a:pt x="76285" y="710151"/>
                    </a:lnTo>
                    <a:lnTo>
                      <a:pt x="144707" y="712995"/>
                    </a:lnTo>
                    <a:cubicBezTo>
                      <a:pt x="154577" y="593465"/>
                      <a:pt x="166287" y="522618"/>
                      <a:pt x="136175" y="436044"/>
                    </a:cubicBezTo>
                    <a:lnTo>
                      <a:pt x="156166" y="136342"/>
                    </a:lnTo>
                    <a:lnTo>
                      <a:pt x="69844" y="24341"/>
                    </a:lnTo>
                    <a:lnTo>
                      <a:pt x="84" y="84"/>
                    </a:lnTo>
                    <a:close/>
                  </a:path>
                </a:pathLst>
              </a:custGeom>
              <a:solidFill>
                <a:schemeClr val="accent2"/>
              </a:solidFill>
              <a:ln w="8323" cap="flat">
                <a:noFill/>
                <a:prstDash val="solid"/>
                <a:miter/>
              </a:ln>
            </p:spPr>
            <p:txBody>
              <a:bodyPr rtlCol="0" anchor="ctr"/>
              <a:lstStyle/>
              <a:p>
                <a:endParaRPr lang="en-AU" sz="1285"/>
              </a:p>
            </p:txBody>
          </p:sp>
          <p:sp>
            <p:nvSpPr>
              <p:cNvPr id="407" name="Freeform: Shape 86">
                <a:extLst>
                  <a:ext uri="{FF2B5EF4-FFF2-40B4-BE49-F238E27FC236}">
                    <a16:creationId xmlns:a16="http://schemas.microsoft.com/office/drawing/2014/main" id="{60EE9799-8599-D021-0A79-74ADEFE63910}"/>
                  </a:ext>
                </a:extLst>
              </p:cNvPr>
              <p:cNvSpPr/>
              <p:nvPr/>
            </p:nvSpPr>
            <p:spPr>
              <a:xfrm>
                <a:off x="5561828" y="479838"/>
                <a:ext cx="94198" cy="152360"/>
              </a:xfrm>
              <a:custGeom>
                <a:avLst/>
                <a:gdLst>
                  <a:gd name="connsiteX0" fmla="*/ 18230 w 94198"/>
                  <a:gd name="connsiteY0" fmla="*/ 0 h 152360"/>
                  <a:gd name="connsiteX1" fmla="*/ 35545 w 94198"/>
                  <a:gd name="connsiteY1" fmla="*/ 127225 h 152360"/>
                  <a:gd name="connsiteX2" fmla="*/ 93679 w 94198"/>
                  <a:gd name="connsiteY2" fmla="*/ 123377 h 152360"/>
                  <a:gd name="connsiteX3" fmla="*/ 18230 w 94198"/>
                  <a:gd name="connsiteY3" fmla="*/ 0 h 152360"/>
                </a:gdLst>
                <a:ahLst/>
                <a:cxnLst>
                  <a:cxn ang="0">
                    <a:pos x="connsiteX0" y="connsiteY0"/>
                  </a:cxn>
                  <a:cxn ang="0">
                    <a:pos x="connsiteX1" y="connsiteY1"/>
                  </a:cxn>
                  <a:cxn ang="0">
                    <a:pos x="connsiteX2" y="connsiteY2"/>
                  </a:cxn>
                  <a:cxn ang="0">
                    <a:pos x="connsiteX3" y="connsiteY3"/>
                  </a:cxn>
                </a:cxnLst>
                <a:rect l="l" t="t" r="r" b="b"/>
                <a:pathLst>
                  <a:path w="94198" h="152360">
                    <a:moveTo>
                      <a:pt x="18230" y="0"/>
                    </a:moveTo>
                    <a:cubicBezTo>
                      <a:pt x="18230" y="0"/>
                      <a:pt x="-32626" y="68589"/>
                      <a:pt x="35545" y="127225"/>
                    </a:cubicBezTo>
                    <a:cubicBezTo>
                      <a:pt x="103716" y="185944"/>
                      <a:pt x="93679" y="123377"/>
                      <a:pt x="93679" y="123377"/>
                    </a:cubicBezTo>
                    <a:cubicBezTo>
                      <a:pt x="93679" y="123377"/>
                      <a:pt x="68669" y="11125"/>
                      <a:pt x="18230" y="0"/>
                    </a:cubicBezTo>
                    <a:close/>
                  </a:path>
                </a:pathLst>
              </a:custGeom>
              <a:solidFill>
                <a:srgbClr val="2C72B5"/>
              </a:solidFill>
              <a:ln w="8323" cap="flat">
                <a:noFill/>
                <a:prstDash val="solid"/>
                <a:miter/>
              </a:ln>
            </p:spPr>
            <p:txBody>
              <a:bodyPr rtlCol="0" anchor="ctr"/>
              <a:lstStyle/>
              <a:p>
                <a:endParaRPr lang="en-AU" sz="1285"/>
              </a:p>
            </p:txBody>
          </p:sp>
          <p:sp>
            <p:nvSpPr>
              <p:cNvPr id="408" name="Freeform: Shape 87">
                <a:extLst>
                  <a:ext uri="{FF2B5EF4-FFF2-40B4-BE49-F238E27FC236}">
                    <a16:creationId xmlns:a16="http://schemas.microsoft.com/office/drawing/2014/main" id="{4D0969CB-1478-9E45-2C44-40517DE1D9C9}"/>
                  </a:ext>
                </a:extLst>
              </p:cNvPr>
              <p:cNvSpPr/>
              <p:nvPr/>
            </p:nvSpPr>
            <p:spPr>
              <a:xfrm>
                <a:off x="5601308" y="459763"/>
                <a:ext cx="360941" cy="263608"/>
              </a:xfrm>
              <a:custGeom>
                <a:avLst/>
                <a:gdLst>
                  <a:gd name="connsiteX0" fmla="*/ 117686 w 360941"/>
                  <a:gd name="connsiteY0" fmla="*/ 84 h 263608"/>
                  <a:gd name="connsiteX1" fmla="*/ 174397 w 360941"/>
                  <a:gd name="connsiteY1" fmla="*/ 27101 h 263608"/>
                  <a:gd name="connsiteX2" fmla="*/ 247587 w 360941"/>
                  <a:gd name="connsiteY2" fmla="*/ 81220 h 263608"/>
                  <a:gd name="connsiteX3" fmla="*/ 357497 w 360941"/>
                  <a:gd name="connsiteY3" fmla="*/ 178416 h 263608"/>
                  <a:gd name="connsiteX4" fmla="*/ 244659 w 360941"/>
                  <a:gd name="connsiteY4" fmla="*/ 256123 h 263608"/>
                  <a:gd name="connsiteX5" fmla="*/ 2338 w 360941"/>
                  <a:gd name="connsiteY5" fmla="*/ 161269 h 263608"/>
                  <a:gd name="connsiteX6" fmla="*/ 86235 w 360941"/>
                  <a:gd name="connsiteY6" fmla="*/ 53031 h 263608"/>
                  <a:gd name="connsiteX7" fmla="*/ 117853 w 360941"/>
                  <a:gd name="connsiteY7" fmla="*/ 0 h 263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0941" h="263608">
                    <a:moveTo>
                      <a:pt x="117686" y="84"/>
                    </a:moveTo>
                    <a:cubicBezTo>
                      <a:pt x="117686" y="84"/>
                      <a:pt x="136004" y="17482"/>
                      <a:pt x="174397" y="27101"/>
                    </a:cubicBezTo>
                    <a:cubicBezTo>
                      <a:pt x="207604" y="35382"/>
                      <a:pt x="226592" y="48263"/>
                      <a:pt x="247587" y="81220"/>
                    </a:cubicBezTo>
                    <a:cubicBezTo>
                      <a:pt x="281129" y="134000"/>
                      <a:pt x="332487" y="95272"/>
                      <a:pt x="357497" y="178416"/>
                    </a:cubicBezTo>
                    <a:cubicBezTo>
                      <a:pt x="372804" y="229440"/>
                      <a:pt x="337422" y="282387"/>
                      <a:pt x="244659" y="256123"/>
                    </a:cubicBezTo>
                    <a:cubicBezTo>
                      <a:pt x="151813" y="229858"/>
                      <a:pt x="56039" y="333829"/>
                      <a:pt x="2338" y="161269"/>
                    </a:cubicBezTo>
                    <a:cubicBezTo>
                      <a:pt x="-16649" y="100291"/>
                      <a:pt x="86235" y="53031"/>
                      <a:pt x="86235" y="53031"/>
                    </a:cubicBezTo>
                    <a:lnTo>
                      <a:pt x="117853" y="0"/>
                    </a:lnTo>
                    <a:close/>
                  </a:path>
                </a:pathLst>
              </a:custGeom>
              <a:solidFill>
                <a:srgbClr val="2C72B5"/>
              </a:solidFill>
              <a:ln w="8323" cap="flat">
                <a:noFill/>
                <a:prstDash val="solid"/>
                <a:miter/>
              </a:ln>
            </p:spPr>
            <p:txBody>
              <a:bodyPr rtlCol="0" anchor="ctr"/>
              <a:lstStyle/>
              <a:p>
                <a:endParaRPr lang="en-AU" sz="1285"/>
              </a:p>
            </p:txBody>
          </p:sp>
          <p:sp>
            <p:nvSpPr>
              <p:cNvPr id="409" name="Freeform: Shape 88">
                <a:extLst>
                  <a:ext uri="{FF2B5EF4-FFF2-40B4-BE49-F238E27FC236}">
                    <a16:creationId xmlns:a16="http://schemas.microsoft.com/office/drawing/2014/main" id="{27950298-0FB7-6AC5-CA8F-B25328AC0F7D}"/>
                  </a:ext>
                </a:extLst>
              </p:cNvPr>
              <p:cNvSpPr/>
              <p:nvPr/>
            </p:nvSpPr>
            <p:spPr>
              <a:xfrm>
                <a:off x="5593358" y="628226"/>
                <a:ext cx="234458" cy="348340"/>
              </a:xfrm>
              <a:custGeom>
                <a:avLst/>
                <a:gdLst>
                  <a:gd name="connsiteX0" fmla="*/ 0 w 234458"/>
                  <a:gd name="connsiteY0" fmla="*/ 37557 h 348340"/>
                  <a:gd name="connsiteX1" fmla="*/ 73692 w 234458"/>
                  <a:gd name="connsiteY1" fmla="*/ 9703 h 348340"/>
                  <a:gd name="connsiteX2" fmla="*/ 120450 w 234458"/>
                  <a:gd name="connsiteY2" fmla="*/ 0 h 348340"/>
                  <a:gd name="connsiteX3" fmla="*/ 181176 w 234458"/>
                  <a:gd name="connsiteY3" fmla="*/ 13300 h 348340"/>
                  <a:gd name="connsiteX4" fmla="*/ 228854 w 234458"/>
                  <a:gd name="connsiteY4" fmla="*/ 78627 h 348340"/>
                  <a:gd name="connsiteX5" fmla="*/ 216558 w 234458"/>
                  <a:gd name="connsiteY5" fmla="*/ 210034 h 348340"/>
                  <a:gd name="connsiteX6" fmla="*/ 234458 w 234458"/>
                  <a:gd name="connsiteY6" fmla="*/ 319359 h 348340"/>
                  <a:gd name="connsiteX7" fmla="*/ 43747 w 234458"/>
                  <a:gd name="connsiteY7" fmla="*/ 321868 h 348340"/>
                  <a:gd name="connsiteX8" fmla="*/ 7026 w 234458"/>
                  <a:gd name="connsiteY8" fmla="*/ 202422 h 348340"/>
                  <a:gd name="connsiteX9" fmla="*/ 0 w 234458"/>
                  <a:gd name="connsiteY9" fmla="*/ 37390 h 348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4458" h="348340">
                    <a:moveTo>
                      <a:pt x="0" y="37557"/>
                    </a:moveTo>
                    <a:lnTo>
                      <a:pt x="73692" y="9703"/>
                    </a:lnTo>
                    <a:lnTo>
                      <a:pt x="120450" y="0"/>
                    </a:lnTo>
                    <a:lnTo>
                      <a:pt x="181176" y="13300"/>
                    </a:lnTo>
                    <a:cubicBezTo>
                      <a:pt x="211289" y="19908"/>
                      <a:pt x="231782" y="47929"/>
                      <a:pt x="228854" y="78627"/>
                    </a:cubicBezTo>
                    <a:lnTo>
                      <a:pt x="216558" y="210034"/>
                    </a:lnTo>
                    <a:lnTo>
                      <a:pt x="234458" y="319359"/>
                    </a:lnTo>
                    <a:cubicBezTo>
                      <a:pt x="161101" y="349304"/>
                      <a:pt x="92596" y="364778"/>
                      <a:pt x="43747" y="321868"/>
                    </a:cubicBezTo>
                    <a:lnTo>
                      <a:pt x="7026" y="202422"/>
                    </a:lnTo>
                    <a:lnTo>
                      <a:pt x="0" y="37390"/>
                    </a:lnTo>
                    <a:close/>
                  </a:path>
                </a:pathLst>
              </a:custGeom>
              <a:solidFill>
                <a:srgbClr val="E8E8E8"/>
              </a:solidFill>
              <a:ln w="8323" cap="flat">
                <a:noFill/>
                <a:prstDash val="solid"/>
                <a:miter/>
              </a:ln>
            </p:spPr>
            <p:txBody>
              <a:bodyPr rtlCol="0" anchor="ctr"/>
              <a:lstStyle/>
              <a:p>
                <a:endParaRPr lang="en-AU" sz="1285"/>
              </a:p>
            </p:txBody>
          </p:sp>
          <p:sp>
            <p:nvSpPr>
              <p:cNvPr id="410" name="Freeform: Shape 89">
                <a:extLst>
                  <a:ext uri="{FF2B5EF4-FFF2-40B4-BE49-F238E27FC236}">
                    <a16:creationId xmlns:a16="http://schemas.microsoft.com/office/drawing/2014/main" id="{CF1BC0B5-9E1D-148F-FFA2-73FD17BB4B2F}"/>
                  </a:ext>
                </a:extLst>
              </p:cNvPr>
              <p:cNvSpPr/>
              <p:nvPr/>
            </p:nvSpPr>
            <p:spPr>
              <a:xfrm>
                <a:off x="5646974" y="540565"/>
                <a:ext cx="73587" cy="129303"/>
              </a:xfrm>
              <a:custGeom>
                <a:avLst/>
                <a:gdLst>
                  <a:gd name="connsiteX0" fmla="*/ 84 w 73587"/>
                  <a:gd name="connsiteY0" fmla="*/ 38393 h 129303"/>
                  <a:gd name="connsiteX1" fmla="*/ 16813 w 73587"/>
                  <a:gd name="connsiteY1" fmla="*/ 110245 h 129303"/>
                  <a:gd name="connsiteX2" fmla="*/ 33876 w 73587"/>
                  <a:gd name="connsiteY2" fmla="*/ 128312 h 129303"/>
                  <a:gd name="connsiteX3" fmla="*/ 58050 w 73587"/>
                  <a:gd name="connsiteY3" fmla="*/ 122290 h 129303"/>
                  <a:gd name="connsiteX4" fmla="*/ 64073 w 73587"/>
                  <a:gd name="connsiteY4" fmla="*/ 116351 h 129303"/>
                  <a:gd name="connsiteX5" fmla="*/ 71851 w 73587"/>
                  <a:gd name="connsiteY5" fmla="*/ 83478 h 129303"/>
                  <a:gd name="connsiteX6" fmla="*/ 42994 w 73587"/>
                  <a:gd name="connsiteY6" fmla="*/ 0 h 129303"/>
                  <a:gd name="connsiteX7" fmla="*/ 0 w 73587"/>
                  <a:gd name="connsiteY7" fmla="*/ 38310 h 129303"/>
                  <a:gd name="connsiteX8" fmla="*/ 0 w 73587"/>
                  <a:gd name="connsiteY8" fmla="*/ 38310 h 129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87" h="129303">
                    <a:moveTo>
                      <a:pt x="84" y="38393"/>
                    </a:moveTo>
                    <a:cubicBezTo>
                      <a:pt x="84" y="38393"/>
                      <a:pt x="9201" y="77707"/>
                      <a:pt x="16813" y="110245"/>
                    </a:cubicBezTo>
                    <a:cubicBezTo>
                      <a:pt x="18820" y="118944"/>
                      <a:pt x="25345" y="125803"/>
                      <a:pt x="33876" y="128312"/>
                    </a:cubicBezTo>
                    <a:cubicBezTo>
                      <a:pt x="42408" y="130822"/>
                      <a:pt x="51693" y="128480"/>
                      <a:pt x="58050" y="122290"/>
                    </a:cubicBezTo>
                    <a:cubicBezTo>
                      <a:pt x="60141" y="120282"/>
                      <a:pt x="62149" y="118275"/>
                      <a:pt x="64073" y="116351"/>
                    </a:cubicBezTo>
                    <a:cubicBezTo>
                      <a:pt x="72772" y="107819"/>
                      <a:pt x="75867" y="95021"/>
                      <a:pt x="71851" y="83478"/>
                    </a:cubicBezTo>
                    <a:cubicBezTo>
                      <a:pt x="61647" y="53868"/>
                      <a:pt x="42994" y="0"/>
                      <a:pt x="42994" y="0"/>
                    </a:cubicBezTo>
                    <a:lnTo>
                      <a:pt x="0" y="38310"/>
                    </a:lnTo>
                    <a:lnTo>
                      <a:pt x="0" y="38310"/>
                    </a:lnTo>
                    <a:close/>
                  </a:path>
                </a:pathLst>
              </a:custGeom>
              <a:solidFill>
                <a:srgbClr val="C99167"/>
              </a:solidFill>
              <a:ln w="8323" cap="flat">
                <a:noFill/>
                <a:prstDash val="solid"/>
                <a:miter/>
              </a:ln>
            </p:spPr>
            <p:txBody>
              <a:bodyPr rtlCol="0" anchor="ctr"/>
              <a:lstStyle/>
              <a:p>
                <a:endParaRPr lang="en-AU" sz="1285"/>
              </a:p>
            </p:txBody>
          </p:sp>
          <p:sp>
            <p:nvSpPr>
              <p:cNvPr id="411" name="Freeform: Shape 90">
                <a:extLst>
                  <a:ext uri="{FF2B5EF4-FFF2-40B4-BE49-F238E27FC236}">
                    <a16:creationId xmlns:a16="http://schemas.microsoft.com/office/drawing/2014/main" id="{926F8A04-75E5-6C23-CED9-AFDB5DED56B6}"/>
                  </a:ext>
                </a:extLst>
              </p:cNvPr>
              <p:cNvSpPr/>
              <p:nvPr/>
            </p:nvSpPr>
            <p:spPr>
              <a:xfrm>
                <a:off x="5651826" y="585399"/>
                <a:ext cx="38560" cy="39480"/>
              </a:xfrm>
              <a:custGeom>
                <a:avLst/>
                <a:gdLst>
                  <a:gd name="connsiteX0" fmla="*/ 0 w 38560"/>
                  <a:gd name="connsiteY0" fmla="*/ 13885 h 39480"/>
                  <a:gd name="connsiteX1" fmla="*/ 38561 w 38560"/>
                  <a:gd name="connsiteY1" fmla="*/ 0 h 39480"/>
                  <a:gd name="connsiteX2" fmla="*/ 6022 w 38560"/>
                  <a:gd name="connsiteY2" fmla="*/ 39481 h 39480"/>
                  <a:gd name="connsiteX3" fmla="*/ 84 w 38560"/>
                  <a:gd name="connsiteY3" fmla="*/ 13885 h 39480"/>
                </a:gdLst>
                <a:ahLst/>
                <a:cxnLst>
                  <a:cxn ang="0">
                    <a:pos x="connsiteX0" y="connsiteY0"/>
                  </a:cxn>
                  <a:cxn ang="0">
                    <a:pos x="connsiteX1" y="connsiteY1"/>
                  </a:cxn>
                  <a:cxn ang="0">
                    <a:pos x="connsiteX2" y="connsiteY2"/>
                  </a:cxn>
                  <a:cxn ang="0">
                    <a:pos x="connsiteX3" y="connsiteY3"/>
                  </a:cxn>
                </a:cxnLst>
                <a:rect l="l" t="t" r="r" b="b"/>
                <a:pathLst>
                  <a:path w="38560" h="39480">
                    <a:moveTo>
                      <a:pt x="0" y="13885"/>
                    </a:moveTo>
                    <a:cubicBezTo>
                      <a:pt x="0" y="13885"/>
                      <a:pt x="27436" y="11794"/>
                      <a:pt x="38561" y="0"/>
                    </a:cubicBezTo>
                    <a:cubicBezTo>
                      <a:pt x="38561" y="0"/>
                      <a:pt x="28858" y="33291"/>
                      <a:pt x="6022" y="39481"/>
                    </a:cubicBezTo>
                    <a:lnTo>
                      <a:pt x="84" y="13885"/>
                    </a:lnTo>
                    <a:close/>
                  </a:path>
                </a:pathLst>
              </a:custGeom>
              <a:solidFill>
                <a:srgbClr val="BA8663"/>
              </a:solidFill>
              <a:ln w="8323" cap="flat">
                <a:noFill/>
                <a:prstDash val="solid"/>
                <a:miter/>
              </a:ln>
            </p:spPr>
            <p:txBody>
              <a:bodyPr rtlCol="0" anchor="ctr"/>
              <a:lstStyle/>
              <a:p>
                <a:endParaRPr lang="en-AU" sz="1285"/>
              </a:p>
            </p:txBody>
          </p:sp>
          <p:sp>
            <p:nvSpPr>
              <p:cNvPr id="412" name="Freeform: Shape 91">
                <a:extLst>
                  <a:ext uri="{FF2B5EF4-FFF2-40B4-BE49-F238E27FC236}">
                    <a16:creationId xmlns:a16="http://schemas.microsoft.com/office/drawing/2014/main" id="{DFC81FAC-F968-9C90-AA5B-975AB6271463}"/>
                  </a:ext>
                </a:extLst>
              </p:cNvPr>
              <p:cNvSpPr/>
              <p:nvPr/>
            </p:nvSpPr>
            <p:spPr>
              <a:xfrm>
                <a:off x="5580549" y="467116"/>
                <a:ext cx="117755" cy="146412"/>
              </a:xfrm>
              <a:custGeom>
                <a:avLst/>
                <a:gdLst>
                  <a:gd name="connsiteX0" fmla="*/ 106408 w 117755"/>
                  <a:gd name="connsiteY0" fmla="*/ 21673 h 146412"/>
                  <a:gd name="connsiteX1" fmla="*/ 73200 w 117755"/>
                  <a:gd name="connsiteY1" fmla="*/ 678 h 146412"/>
                  <a:gd name="connsiteX2" fmla="*/ 21089 w 117755"/>
                  <a:gd name="connsiteY2" fmla="*/ 12388 h 146412"/>
                  <a:gd name="connsiteX3" fmla="*/ 94 w 117755"/>
                  <a:gd name="connsiteY3" fmla="*/ 45595 h 146412"/>
                  <a:gd name="connsiteX4" fmla="*/ 23180 w 117755"/>
                  <a:gd name="connsiteY4" fmla="*/ 124222 h 146412"/>
                  <a:gd name="connsiteX5" fmla="*/ 59064 w 117755"/>
                  <a:gd name="connsiteY5" fmla="*/ 145803 h 146412"/>
                  <a:gd name="connsiteX6" fmla="*/ 117700 w 117755"/>
                  <a:gd name="connsiteY6" fmla="*/ 86582 h 146412"/>
                  <a:gd name="connsiteX7" fmla="*/ 106491 w 117755"/>
                  <a:gd name="connsiteY7" fmla="*/ 21673 h 146412"/>
                  <a:gd name="connsiteX8" fmla="*/ 106491 w 117755"/>
                  <a:gd name="connsiteY8" fmla="*/ 21673 h 146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7755" h="146412">
                    <a:moveTo>
                      <a:pt x="106408" y="21673"/>
                    </a:moveTo>
                    <a:cubicBezTo>
                      <a:pt x="103062" y="6700"/>
                      <a:pt x="88173" y="-2668"/>
                      <a:pt x="73200" y="678"/>
                    </a:cubicBezTo>
                    <a:cubicBezTo>
                      <a:pt x="57224" y="4274"/>
                      <a:pt x="37065" y="8791"/>
                      <a:pt x="21089" y="12388"/>
                    </a:cubicBezTo>
                    <a:cubicBezTo>
                      <a:pt x="6116" y="15734"/>
                      <a:pt x="-910" y="30288"/>
                      <a:pt x="94" y="45595"/>
                    </a:cubicBezTo>
                    <a:cubicBezTo>
                      <a:pt x="1265" y="63663"/>
                      <a:pt x="12139" y="99296"/>
                      <a:pt x="23180" y="124222"/>
                    </a:cubicBezTo>
                    <a:cubicBezTo>
                      <a:pt x="29370" y="138274"/>
                      <a:pt x="44092" y="149148"/>
                      <a:pt x="59064" y="145803"/>
                    </a:cubicBezTo>
                    <a:cubicBezTo>
                      <a:pt x="75040" y="142206"/>
                      <a:pt x="119540" y="116192"/>
                      <a:pt x="117700" y="86582"/>
                    </a:cubicBezTo>
                    <a:cubicBezTo>
                      <a:pt x="116278" y="63997"/>
                      <a:pt x="111426" y="43755"/>
                      <a:pt x="106491" y="21673"/>
                    </a:cubicBezTo>
                    <a:lnTo>
                      <a:pt x="106491" y="21673"/>
                    </a:lnTo>
                    <a:close/>
                  </a:path>
                </a:pathLst>
              </a:custGeom>
              <a:solidFill>
                <a:srgbClr val="C99167"/>
              </a:solidFill>
              <a:ln w="8323" cap="flat">
                <a:noFill/>
                <a:prstDash val="solid"/>
                <a:miter/>
              </a:ln>
            </p:spPr>
            <p:txBody>
              <a:bodyPr rtlCol="0" anchor="ctr"/>
              <a:lstStyle/>
              <a:p>
                <a:endParaRPr lang="en-AU" sz="1285"/>
              </a:p>
            </p:txBody>
          </p:sp>
          <p:sp>
            <p:nvSpPr>
              <p:cNvPr id="413" name="Freeform: Shape 92">
                <a:extLst>
                  <a:ext uri="{FF2B5EF4-FFF2-40B4-BE49-F238E27FC236}">
                    <a16:creationId xmlns:a16="http://schemas.microsoft.com/office/drawing/2014/main" id="{4556442C-0376-C9AA-FBE8-F8EE996B7658}"/>
                  </a:ext>
                </a:extLst>
              </p:cNvPr>
              <p:cNvSpPr/>
              <p:nvPr/>
            </p:nvSpPr>
            <p:spPr>
              <a:xfrm>
                <a:off x="5577381" y="438473"/>
                <a:ext cx="181008" cy="96684"/>
              </a:xfrm>
              <a:custGeom>
                <a:avLst/>
                <a:gdLst>
                  <a:gd name="connsiteX0" fmla="*/ 181009 w 181008"/>
                  <a:gd name="connsiteY0" fmla="*/ 63365 h 96684"/>
                  <a:gd name="connsiteX1" fmla="*/ 112670 w 181008"/>
                  <a:gd name="connsiteY1" fmla="*/ 4896 h 96684"/>
                  <a:gd name="connsiteX2" fmla="*/ 0 w 181008"/>
                  <a:gd name="connsiteY2" fmla="*/ 45966 h 96684"/>
                  <a:gd name="connsiteX3" fmla="*/ 156668 w 181008"/>
                  <a:gd name="connsiteY3" fmla="*/ 79006 h 96684"/>
                  <a:gd name="connsiteX4" fmla="*/ 181009 w 181008"/>
                  <a:gd name="connsiteY4" fmla="*/ 63365 h 966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008" h="96684">
                    <a:moveTo>
                      <a:pt x="181009" y="63365"/>
                    </a:moveTo>
                    <a:cubicBezTo>
                      <a:pt x="181009" y="63365"/>
                      <a:pt x="141779" y="11002"/>
                      <a:pt x="112670" y="4896"/>
                    </a:cubicBezTo>
                    <a:cubicBezTo>
                      <a:pt x="70597" y="-3887"/>
                      <a:pt x="28105" y="-6312"/>
                      <a:pt x="0" y="45966"/>
                    </a:cubicBezTo>
                    <a:cubicBezTo>
                      <a:pt x="0" y="45966"/>
                      <a:pt x="27185" y="133041"/>
                      <a:pt x="156668" y="79006"/>
                    </a:cubicBezTo>
                    <a:lnTo>
                      <a:pt x="181009" y="63365"/>
                    </a:lnTo>
                    <a:close/>
                  </a:path>
                </a:pathLst>
              </a:custGeom>
              <a:solidFill>
                <a:srgbClr val="2C72B5"/>
              </a:solidFill>
              <a:ln w="8323" cap="flat">
                <a:noFill/>
                <a:prstDash val="solid"/>
                <a:miter/>
              </a:ln>
            </p:spPr>
            <p:txBody>
              <a:bodyPr rtlCol="0" anchor="ctr"/>
              <a:lstStyle/>
              <a:p>
                <a:endParaRPr lang="en-AU" sz="1285"/>
              </a:p>
            </p:txBody>
          </p:sp>
          <p:sp>
            <p:nvSpPr>
              <p:cNvPr id="414" name="Freeform: Shape 93">
                <a:extLst>
                  <a:ext uri="{FF2B5EF4-FFF2-40B4-BE49-F238E27FC236}">
                    <a16:creationId xmlns:a16="http://schemas.microsoft.com/office/drawing/2014/main" id="{C28BC563-B02B-D46B-23BD-911529F20FD6}"/>
                  </a:ext>
                </a:extLst>
              </p:cNvPr>
              <p:cNvSpPr/>
              <p:nvPr/>
            </p:nvSpPr>
            <p:spPr>
              <a:xfrm>
                <a:off x="5679290" y="519439"/>
                <a:ext cx="38001" cy="45515"/>
              </a:xfrm>
              <a:custGeom>
                <a:avLst/>
                <a:gdLst>
                  <a:gd name="connsiteX0" fmla="*/ 37779 w 38001"/>
                  <a:gd name="connsiteY0" fmla="*/ 25141 h 45515"/>
                  <a:gd name="connsiteX1" fmla="*/ 16115 w 38001"/>
                  <a:gd name="connsiteY1" fmla="*/ 45384 h 45515"/>
                  <a:gd name="connsiteX2" fmla="*/ 222 w 38001"/>
                  <a:gd name="connsiteY2" fmla="*/ 20374 h 45515"/>
                  <a:gd name="connsiteX3" fmla="*/ 21886 w 38001"/>
                  <a:gd name="connsiteY3" fmla="*/ 131 h 45515"/>
                  <a:gd name="connsiteX4" fmla="*/ 37779 w 38001"/>
                  <a:gd name="connsiteY4" fmla="*/ 25141 h 455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01" h="45515">
                    <a:moveTo>
                      <a:pt x="37779" y="25141"/>
                    </a:moveTo>
                    <a:cubicBezTo>
                      <a:pt x="36190" y="37688"/>
                      <a:pt x="26487" y="46722"/>
                      <a:pt x="16115" y="45384"/>
                    </a:cubicBezTo>
                    <a:cubicBezTo>
                      <a:pt x="5743" y="44045"/>
                      <a:pt x="-1367" y="32837"/>
                      <a:pt x="222" y="20374"/>
                    </a:cubicBezTo>
                    <a:cubicBezTo>
                      <a:pt x="1811" y="7827"/>
                      <a:pt x="11514" y="-1207"/>
                      <a:pt x="21886" y="131"/>
                    </a:cubicBezTo>
                    <a:cubicBezTo>
                      <a:pt x="32258" y="1470"/>
                      <a:pt x="39368" y="12678"/>
                      <a:pt x="37779" y="25141"/>
                    </a:cubicBezTo>
                    <a:close/>
                  </a:path>
                </a:pathLst>
              </a:custGeom>
              <a:solidFill>
                <a:srgbClr val="C99167"/>
              </a:solidFill>
              <a:ln w="8323" cap="flat">
                <a:noFill/>
                <a:prstDash val="solid"/>
                <a:miter/>
              </a:ln>
            </p:spPr>
            <p:txBody>
              <a:bodyPr rtlCol="0" anchor="ctr"/>
              <a:lstStyle/>
              <a:p>
                <a:endParaRPr lang="en-AU" sz="1285"/>
              </a:p>
            </p:txBody>
          </p:sp>
          <p:sp>
            <p:nvSpPr>
              <p:cNvPr id="415" name="Freeform: Shape 94">
                <a:extLst>
                  <a:ext uri="{FF2B5EF4-FFF2-40B4-BE49-F238E27FC236}">
                    <a16:creationId xmlns:a16="http://schemas.microsoft.com/office/drawing/2014/main" id="{FD136295-5BB5-90AD-F26F-EAD5290F5411}"/>
                  </a:ext>
                </a:extLst>
              </p:cNvPr>
              <p:cNvSpPr/>
              <p:nvPr/>
            </p:nvSpPr>
            <p:spPr>
              <a:xfrm>
                <a:off x="5470002" y="665783"/>
                <a:ext cx="183496" cy="298828"/>
              </a:xfrm>
              <a:custGeom>
                <a:avLst/>
                <a:gdLst>
                  <a:gd name="connsiteX0" fmla="*/ 123356 w 183496"/>
                  <a:gd name="connsiteY0" fmla="*/ 0 h 298828"/>
                  <a:gd name="connsiteX1" fmla="*/ 77602 w 183496"/>
                  <a:gd name="connsiteY1" fmla="*/ 64658 h 298828"/>
                  <a:gd name="connsiteX2" fmla="*/ 17377 w 183496"/>
                  <a:gd name="connsiteY2" fmla="*/ 212627 h 298828"/>
                  <a:gd name="connsiteX3" fmla="*/ 64219 w 183496"/>
                  <a:gd name="connsiteY3" fmla="*/ 298698 h 298828"/>
                  <a:gd name="connsiteX4" fmla="*/ 175634 w 183496"/>
                  <a:gd name="connsiteY4" fmla="*/ 126639 h 298828"/>
                  <a:gd name="connsiteX5" fmla="*/ 183497 w 183496"/>
                  <a:gd name="connsiteY5" fmla="*/ 68840 h 298828"/>
                  <a:gd name="connsiteX6" fmla="*/ 123272 w 183496"/>
                  <a:gd name="connsiteY6" fmla="*/ 0 h 2988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3496" h="298828">
                    <a:moveTo>
                      <a:pt x="123356" y="0"/>
                    </a:moveTo>
                    <a:cubicBezTo>
                      <a:pt x="123356" y="0"/>
                      <a:pt x="94749" y="4099"/>
                      <a:pt x="77602" y="64658"/>
                    </a:cubicBezTo>
                    <a:cubicBezTo>
                      <a:pt x="60454" y="125217"/>
                      <a:pt x="17377" y="212627"/>
                      <a:pt x="17377" y="212627"/>
                    </a:cubicBezTo>
                    <a:cubicBezTo>
                      <a:pt x="17377" y="212627"/>
                      <a:pt x="-44102" y="302713"/>
                      <a:pt x="64219" y="298698"/>
                    </a:cubicBezTo>
                    <a:cubicBezTo>
                      <a:pt x="127789" y="296356"/>
                      <a:pt x="175634" y="126639"/>
                      <a:pt x="175634" y="126639"/>
                    </a:cubicBezTo>
                    <a:lnTo>
                      <a:pt x="183497" y="68840"/>
                    </a:lnTo>
                    <a:lnTo>
                      <a:pt x="123272" y="0"/>
                    </a:lnTo>
                    <a:close/>
                  </a:path>
                </a:pathLst>
              </a:custGeom>
              <a:solidFill>
                <a:srgbClr val="E8E8E8"/>
              </a:solidFill>
              <a:ln w="8323" cap="flat">
                <a:noFill/>
                <a:prstDash val="solid"/>
                <a:miter/>
              </a:ln>
            </p:spPr>
            <p:txBody>
              <a:bodyPr rtlCol="0" anchor="ctr"/>
              <a:lstStyle/>
              <a:p>
                <a:endParaRPr lang="en-AU" sz="1285"/>
              </a:p>
            </p:txBody>
          </p:sp>
          <p:sp>
            <p:nvSpPr>
              <p:cNvPr id="416" name="Freeform: Shape 95">
                <a:extLst>
                  <a:ext uri="{FF2B5EF4-FFF2-40B4-BE49-F238E27FC236}">
                    <a16:creationId xmlns:a16="http://schemas.microsoft.com/office/drawing/2014/main" id="{2C6DE09C-237B-66EA-CE93-72C64FA6863E}"/>
                  </a:ext>
                </a:extLst>
              </p:cNvPr>
              <p:cNvSpPr/>
              <p:nvPr/>
            </p:nvSpPr>
            <p:spPr>
              <a:xfrm>
                <a:off x="5343592" y="889060"/>
                <a:ext cx="189626" cy="81108"/>
              </a:xfrm>
              <a:custGeom>
                <a:avLst/>
                <a:gdLst>
                  <a:gd name="connsiteX0" fmla="*/ 178751 w 189626"/>
                  <a:gd name="connsiteY0" fmla="*/ 72493 h 81108"/>
                  <a:gd name="connsiteX1" fmla="*/ 8448 w 189626"/>
                  <a:gd name="connsiteY1" fmla="*/ 81109 h 81108"/>
                  <a:gd name="connsiteX2" fmla="*/ 0 w 189626"/>
                  <a:gd name="connsiteY2" fmla="*/ 43134 h 81108"/>
                  <a:gd name="connsiteX3" fmla="*/ 144121 w 189626"/>
                  <a:gd name="connsiteY3" fmla="*/ 1311 h 81108"/>
                  <a:gd name="connsiteX4" fmla="*/ 178751 w 189626"/>
                  <a:gd name="connsiteY4" fmla="*/ 72493 h 811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626" h="81108">
                    <a:moveTo>
                      <a:pt x="178751" y="72493"/>
                    </a:moveTo>
                    <a:lnTo>
                      <a:pt x="8448" y="81109"/>
                    </a:lnTo>
                    <a:lnTo>
                      <a:pt x="0" y="43134"/>
                    </a:lnTo>
                    <a:lnTo>
                      <a:pt x="144121" y="1311"/>
                    </a:lnTo>
                    <a:cubicBezTo>
                      <a:pt x="179252" y="-10316"/>
                      <a:pt x="205266" y="58859"/>
                      <a:pt x="178751" y="72493"/>
                    </a:cubicBezTo>
                    <a:close/>
                  </a:path>
                </a:pathLst>
              </a:custGeom>
              <a:solidFill>
                <a:srgbClr val="C99167"/>
              </a:solidFill>
              <a:ln w="8323" cap="flat">
                <a:noFill/>
                <a:prstDash val="solid"/>
                <a:miter/>
              </a:ln>
            </p:spPr>
            <p:txBody>
              <a:bodyPr rtlCol="0" anchor="ctr"/>
              <a:lstStyle/>
              <a:p>
                <a:endParaRPr lang="en-AU" sz="1285"/>
              </a:p>
            </p:txBody>
          </p:sp>
          <p:sp>
            <p:nvSpPr>
              <p:cNvPr id="417" name="Freeform: Shape 96">
                <a:extLst>
                  <a:ext uri="{FF2B5EF4-FFF2-40B4-BE49-F238E27FC236}">
                    <a16:creationId xmlns:a16="http://schemas.microsoft.com/office/drawing/2014/main" id="{2A22E2DF-9AAF-6684-2173-A7715655693C}"/>
                  </a:ext>
                </a:extLst>
              </p:cNvPr>
              <p:cNvSpPr/>
              <p:nvPr/>
            </p:nvSpPr>
            <p:spPr>
              <a:xfrm>
                <a:off x="5953368" y="1081083"/>
                <a:ext cx="61678" cy="123971"/>
              </a:xfrm>
              <a:custGeom>
                <a:avLst/>
                <a:gdLst>
                  <a:gd name="connsiteX0" fmla="*/ 7361 w 61678"/>
                  <a:gd name="connsiteY0" fmla="*/ 335 h 123971"/>
                  <a:gd name="connsiteX1" fmla="*/ 0 w 61678"/>
                  <a:gd name="connsiteY1" fmla="*/ 76117 h 123971"/>
                  <a:gd name="connsiteX2" fmla="*/ 42910 w 61678"/>
                  <a:gd name="connsiteY2" fmla="*/ 121286 h 123971"/>
                  <a:gd name="connsiteX3" fmla="*/ 55373 w 61678"/>
                  <a:gd name="connsiteY3" fmla="*/ 76117 h 123971"/>
                  <a:gd name="connsiteX4" fmla="*/ 42325 w 61678"/>
                  <a:gd name="connsiteY4" fmla="*/ 0 h 123971"/>
                  <a:gd name="connsiteX5" fmla="*/ 7277 w 61678"/>
                  <a:gd name="connsiteY5" fmla="*/ 335 h 123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678" h="123971">
                    <a:moveTo>
                      <a:pt x="7361" y="335"/>
                    </a:moveTo>
                    <a:lnTo>
                      <a:pt x="0" y="76117"/>
                    </a:lnTo>
                    <a:cubicBezTo>
                      <a:pt x="0" y="76117"/>
                      <a:pt x="12380" y="137346"/>
                      <a:pt x="42910" y="121286"/>
                    </a:cubicBezTo>
                    <a:cubicBezTo>
                      <a:pt x="73441" y="105226"/>
                      <a:pt x="58217" y="84482"/>
                      <a:pt x="55373" y="76117"/>
                    </a:cubicBezTo>
                    <a:cubicBezTo>
                      <a:pt x="52613" y="67837"/>
                      <a:pt x="68087" y="47092"/>
                      <a:pt x="42325" y="0"/>
                    </a:cubicBezTo>
                    <a:lnTo>
                      <a:pt x="7277" y="335"/>
                    </a:lnTo>
                    <a:close/>
                  </a:path>
                </a:pathLst>
              </a:custGeom>
              <a:solidFill>
                <a:srgbClr val="C99167"/>
              </a:solidFill>
              <a:ln w="8323" cap="flat">
                <a:noFill/>
                <a:prstDash val="solid"/>
                <a:miter/>
              </a:ln>
            </p:spPr>
            <p:txBody>
              <a:bodyPr rtlCol="0" anchor="ctr"/>
              <a:lstStyle/>
              <a:p>
                <a:endParaRPr lang="en-AU" sz="1285"/>
              </a:p>
            </p:txBody>
          </p:sp>
          <p:sp>
            <p:nvSpPr>
              <p:cNvPr id="418" name="Freeform: Shape 97">
                <a:extLst>
                  <a:ext uri="{FF2B5EF4-FFF2-40B4-BE49-F238E27FC236}">
                    <a16:creationId xmlns:a16="http://schemas.microsoft.com/office/drawing/2014/main" id="{2E26FC8D-B998-0213-98B8-4CA8001CE0C4}"/>
                  </a:ext>
                </a:extLst>
              </p:cNvPr>
              <p:cNvSpPr/>
              <p:nvPr/>
            </p:nvSpPr>
            <p:spPr>
              <a:xfrm>
                <a:off x="5797202" y="651814"/>
                <a:ext cx="202431" cy="309727"/>
              </a:xfrm>
              <a:custGeom>
                <a:avLst/>
                <a:gdLst>
                  <a:gd name="connsiteX0" fmla="*/ 0 w 202431"/>
                  <a:gd name="connsiteY0" fmla="*/ 0 h 309727"/>
                  <a:gd name="connsiteX1" fmla="*/ 108655 w 202431"/>
                  <a:gd name="connsiteY1" fmla="*/ 96443 h 309727"/>
                  <a:gd name="connsiteX2" fmla="*/ 199076 w 202431"/>
                  <a:gd name="connsiteY2" fmla="*/ 273437 h 309727"/>
                  <a:gd name="connsiteX3" fmla="*/ 96694 w 202431"/>
                  <a:gd name="connsiteY3" fmla="*/ 263400 h 309727"/>
                  <a:gd name="connsiteX4" fmla="*/ 0 w 202431"/>
                  <a:gd name="connsiteY4" fmla="*/ 159178 h 309727"/>
                  <a:gd name="connsiteX5" fmla="*/ 0 w 202431"/>
                  <a:gd name="connsiteY5" fmla="*/ 0 h 309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2431" h="309727">
                    <a:moveTo>
                      <a:pt x="0" y="0"/>
                    </a:moveTo>
                    <a:cubicBezTo>
                      <a:pt x="0" y="0"/>
                      <a:pt x="81889" y="50271"/>
                      <a:pt x="108655" y="96443"/>
                    </a:cubicBezTo>
                    <a:cubicBezTo>
                      <a:pt x="135422" y="142616"/>
                      <a:pt x="220239" y="224254"/>
                      <a:pt x="199076" y="273437"/>
                    </a:cubicBezTo>
                    <a:cubicBezTo>
                      <a:pt x="177914" y="322621"/>
                      <a:pt x="128061" y="324210"/>
                      <a:pt x="96694" y="263400"/>
                    </a:cubicBezTo>
                    <a:cubicBezTo>
                      <a:pt x="65327" y="202590"/>
                      <a:pt x="0" y="159178"/>
                      <a:pt x="0" y="159178"/>
                    </a:cubicBezTo>
                    <a:lnTo>
                      <a:pt x="0" y="0"/>
                    </a:lnTo>
                    <a:close/>
                  </a:path>
                </a:pathLst>
              </a:custGeom>
              <a:solidFill>
                <a:srgbClr val="E8E8E8"/>
              </a:solidFill>
              <a:ln w="8323" cap="flat">
                <a:noFill/>
                <a:prstDash val="solid"/>
                <a:miter/>
              </a:ln>
            </p:spPr>
            <p:txBody>
              <a:bodyPr rtlCol="0" anchor="ctr"/>
              <a:lstStyle/>
              <a:p>
                <a:endParaRPr lang="en-AU" sz="1285"/>
              </a:p>
            </p:txBody>
          </p:sp>
          <p:sp>
            <p:nvSpPr>
              <p:cNvPr id="419" name="Freeform: Shape 98">
                <a:extLst>
                  <a:ext uri="{FF2B5EF4-FFF2-40B4-BE49-F238E27FC236}">
                    <a16:creationId xmlns:a16="http://schemas.microsoft.com/office/drawing/2014/main" id="{B12F31ED-1655-0E63-DF80-729B5577B204}"/>
                  </a:ext>
                </a:extLst>
              </p:cNvPr>
              <p:cNvSpPr/>
              <p:nvPr/>
            </p:nvSpPr>
            <p:spPr>
              <a:xfrm>
                <a:off x="4704791" y="606227"/>
                <a:ext cx="332658" cy="168713"/>
              </a:xfrm>
              <a:custGeom>
                <a:avLst/>
                <a:gdLst>
                  <a:gd name="connsiteX0" fmla="*/ 248260 w 332658"/>
                  <a:gd name="connsiteY0" fmla="*/ 0 h 168713"/>
                  <a:gd name="connsiteX1" fmla="*/ 332658 w 332658"/>
                  <a:gd name="connsiteY1" fmla="*/ 84398 h 168713"/>
                  <a:gd name="connsiteX2" fmla="*/ 332658 w 332658"/>
                  <a:gd name="connsiteY2" fmla="*/ 84315 h 168713"/>
                  <a:gd name="connsiteX3" fmla="*/ 248260 w 332658"/>
                  <a:gd name="connsiteY3" fmla="*/ 168713 h 168713"/>
                  <a:gd name="connsiteX4" fmla="*/ 84398 w 332658"/>
                  <a:gd name="connsiteY4" fmla="*/ 168713 h 168713"/>
                  <a:gd name="connsiteX5" fmla="*/ 0 w 332658"/>
                  <a:gd name="connsiteY5" fmla="*/ 84315 h 168713"/>
                  <a:gd name="connsiteX6" fmla="*/ 0 w 332658"/>
                  <a:gd name="connsiteY6" fmla="*/ 84398 h 168713"/>
                  <a:gd name="connsiteX7" fmla="*/ 84398 w 332658"/>
                  <a:gd name="connsiteY7" fmla="*/ 0 h 16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658" h="168713">
                    <a:moveTo>
                      <a:pt x="248260" y="0"/>
                    </a:moveTo>
                    <a:cubicBezTo>
                      <a:pt x="294872" y="0"/>
                      <a:pt x="332658" y="37786"/>
                      <a:pt x="332658" y="84398"/>
                    </a:cubicBezTo>
                    <a:lnTo>
                      <a:pt x="332658" y="84315"/>
                    </a:lnTo>
                    <a:cubicBezTo>
                      <a:pt x="332658" y="130927"/>
                      <a:pt x="294872" y="168713"/>
                      <a:pt x="248260" y="168713"/>
                    </a:cubicBezTo>
                    <a:lnTo>
                      <a:pt x="84398" y="168713"/>
                    </a:lnTo>
                    <a:cubicBezTo>
                      <a:pt x="37786" y="168713"/>
                      <a:pt x="0" y="130927"/>
                      <a:pt x="0" y="84315"/>
                    </a:cubicBezTo>
                    <a:lnTo>
                      <a:pt x="0" y="84398"/>
                    </a:lnTo>
                    <a:cubicBezTo>
                      <a:pt x="0" y="37786"/>
                      <a:pt x="37786" y="0"/>
                      <a:pt x="84398" y="0"/>
                    </a:cubicBezTo>
                    <a:close/>
                  </a:path>
                </a:pathLst>
              </a:custGeom>
              <a:solidFill>
                <a:srgbClr val="00264D"/>
              </a:solidFill>
              <a:ln w="8323" cap="flat">
                <a:noFill/>
                <a:prstDash val="solid"/>
                <a:miter/>
              </a:ln>
            </p:spPr>
            <p:txBody>
              <a:bodyPr rtlCol="0" anchor="ctr"/>
              <a:lstStyle/>
              <a:p>
                <a:endParaRPr lang="en-AU" sz="1285"/>
              </a:p>
            </p:txBody>
          </p:sp>
          <p:sp>
            <p:nvSpPr>
              <p:cNvPr id="420" name="Freeform: Shape 99">
                <a:extLst>
                  <a:ext uri="{FF2B5EF4-FFF2-40B4-BE49-F238E27FC236}">
                    <a16:creationId xmlns:a16="http://schemas.microsoft.com/office/drawing/2014/main" id="{E4DC081C-0FAA-1D9E-B4ED-019B7350E194}"/>
                  </a:ext>
                </a:extLst>
              </p:cNvPr>
              <p:cNvSpPr/>
              <p:nvPr/>
            </p:nvSpPr>
            <p:spPr>
              <a:xfrm>
                <a:off x="4965598" y="715301"/>
                <a:ext cx="93850" cy="86071"/>
              </a:xfrm>
              <a:custGeom>
                <a:avLst/>
                <a:gdLst>
                  <a:gd name="connsiteX0" fmla="*/ 0 w 93850"/>
                  <a:gd name="connsiteY0" fmla="*/ 51693 h 86071"/>
                  <a:gd name="connsiteX1" fmla="*/ 93850 w 93850"/>
                  <a:gd name="connsiteY1" fmla="*/ 86071 h 86071"/>
                  <a:gd name="connsiteX2" fmla="*/ 64574 w 93850"/>
                  <a:gd name="connsiteY2" fmla="*/ 0 h 86071"/>
                  <a:gd name="connsiteX3" fmla="*/ 0 w 93850"/>
                  <a:gd name="connsiteY3" fmla="*/ 51693 h 86071"/>
                </a:gdLst>
                <a:ahLst/>
                <a:cxnLst>
                  <a:cxn ang="0">
                    <a:pos x="connsiteX0" y="connsiteY0"/>
                  </a:cxn>
                  <a:cxn ang="0">
                    <a:pos x="connsiteX1" y="connsiteY1"/>
                  </a:cxn>
                  <a:cxn ang="0">
                    <a:pos x="connsiteX2" y="connsiteY2"/>
                  </a:cxn>
                  <a:cxn ang="0">
                    <a:pos x="connsiteX3" y="connsiteY3"/>
                  </a:cxn>
                </a:cxnLst>
                <a:rect l="l" t="t" r="r" b="b"/>
                <a:pathLst>
                  <a:path w="93850" h="86071">
                    <a:moveTo>
                      <a:pt x="0" y="51693"/>
                    </a:moveTo>
                    <a:lnTo>
                      <a:pt x="93850" y="86071"/>
                    </a:lnTo>
                    <a:lnTo>
                      <a:pt x="64574" y="0"/>
                    </a:lnTo>
                    <a:lnTo>
                      <a:pt x="0" y="51693"/>
                    </a:lnTo>
                    <a:close/>
                  </a:path>
                </a:pathLst>
              </a:custGeom>
              <a:solidFill>
                <a:srgbClr val="00264D"/>
              </a:solidFill>
              <a:ln w="8323" cap="flat">
                <a:noFill/>
                <a:prstDash val="solid"/>
                <a:miter/>
              </a:ln>
            </p:spPr>
            <p:txBody>
              <a:bodyPr rtlCol="0" anchor="ctr"/>
              <a:lstStyle/>
              <a:p>
                <a:endParaRPr lang="en-AU" sz="1285"/>
              </a:p>
            </p:txBody>
          </p:sp>
          <p:sp>
            <p:nvSpPr>
              <p:cNvPr id="421" name="Freeform: Shape 100">
                <a:extLst>
                  <a:ext uri="{FF2B5EF4-FFF2-40B4-BE49-F238E27FC236}">
                    <a16:creationId xmlns:a16="http://schemas.microsoft.com/office/drawing/2014/main" id="{D0663BB5-99CE-F686-F80F-B1FF878775D1}"/>
                  </a:ext>
                </a:extLst>
              </p:cNvPr>
              <p:cNvSpPr/>
              <p:nvPr/>
            </p:nvSpPr>
            <p:spPr>
              <a:xfrm>
                <a:off x="4775472" y="662604"/>
                <a:ext cx="36804" cy="36804"/>
              </a:xfrm>
              <a:custGeom>
                <a:avLst/>
                <a:gdLst>
                  <a:gd name="connsiteX0" fmla="*/ 36804 w 36804"/>
                  <a:gd name="connsiteY0" fmla="*/ 18402 h 36804"/>
                  <a:gd name="connsiteX1" fmla="*/ 18402 w 36804"/>
                  <a:gd name="connsiteY1" fmla="*/ 36804 h 36804"/>
                  <a:gd name="connsiteX2" fmla="*/ 0 w 36804"/>
                  <a:gd name="connsiteY2" fmla="*/ 18402 h 36804"/>
                  <a:gd name="connsiteX3" fmla="*/ 18402 w 36804"/>
                  <a:gd name="connsiteY3" fmla="*/ 0 h 36804"/>
                  <a:gd name="connsiteX4" fmla="*/ 36804 w 36804"/>
                  <a:gd name="connsiteY4" fmla="*/ 18402 h 36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804" h="36804">
                    <a:moveTo>
                      <a:pt x="36804" y="18402"/>
                    </a:moveTo>
                    <a:cubicBezTo>
                      <a:pt x="36804" y="28523"/>
                      <a:pt x="28607" y="36804"/>
                      <a:pt x="18402" y="36804"/>
                    </a:cubicBezTo>
                    <a:cubicBezTo>
                      <a:pt x="8197" y="36804"/>
                      <a:pt x="0" y="28607"/>
                      <a:pt x="0" y="18402"/>
                    </a:cubicBezTo>
                    <a:cubicBezTo>
                      <a:pt x="0" y="8197"/>
                      <a:pt x="8197" y="0"/>
                      <a:pt x="18402" y="0"/>
                    </a:cubicBezTo>
                    <a:cubicBezTo>
                      <a:pt x="28607" y="0"/>
                      <a:pt x="36804" y="8197"/>
                      <a:pt x="36804" y="18402"/>
                    </a:cubicBezTo>
                    <a:close/>
                  </a:path>
                </a:pathLst>
              </a:custGeom>
              <a:solidFill>
                <a:srgbClr val="FFFFFF"/>
              </a:solidFill>
              <a:ln w="8323" cap="flat">
                <a:noFill/>
                <a:prstDash val="solid"/>
                <a:miter/>
              </a:ln>
            </p:spPr>
            <p:txBody>
              <a:bodyPr rtlCol="0" anchor="ctr"/>
              <a:lstStyle/>
              <a:p>
                <a:endParaRPr lang="en-AU" sz="1285"/>
              </a:p>
            </p:txBody>
          </p:sp>
          <p:sp>
            <p:nvSpPr>
              <p:cNvPr id="422" name="Freeform: Shape 101">
                <a:extLst>
                  <a:ext uri="{FF2B5EF4-FFF2-40B4-BE49-F238E27FC236}">
                    <a16:creationId xmlns:a16="http://schemas.microsoft.com/office/drawing/2014/main" id="{2C344B06-595E-A343-D898-3E1E24D8D299}"/>
                  </a:ext>
                </a:extLst>
              </p:cNvPr>
              <p:cNvSpPr/>
              <p:nvPr/>
            </p:nvSpPr>
            <p:spPr>
              <a:xfrm>
                <a:off x="4847992" y="662604"/>
                <a:ext cx="36803" cy="36804"/>
              </a:xfrm>
              <a:custGeom>
                <a:avLst/>
                <a:gdLst>
                  <a:gd name="connsiteX0" fmla="*/ 36804 w 36803"/>
                  <a:gd name="connsiteY0" fmla="*/ 18402 h 36804"/>
                  <a:gd name="connsiteX1" fmla="*/ 18402 w 36803"/>
                  <a:gd name="connsiteY1" fmla="*/ 36804 h 36804"/>
                  <a:gd name="connsiteX2" fmla="*/ 0 w 36803"/>
                  <a:gd name="connsiteY2" fmla="*/ 18402 h 36804"/>
                  <a:gd name="connsiteX3" fmla="*/ 18402 w 36803"/>
                  <a:gd name="connsiteY3" fmla="*/ 0 h 36804"/>
                  <a:gd name="connsiteX4" fmla="*/ 36804 w 36803"/>
                  <a:gd name="connsiteY4" fmla="*/ 18402 h 36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803" h="36804">
                    <a:moveTo>
                      <a:pt x="36804" y="18402"/>
                    </a:moveTo>
                    <a:cubicBezTo>
                      <a:pt x="36804" y="28523"/>
                      <a:pt x="28607" y="36804"/>
                      <a:pt x="18402" y="36804"/>
                    </a:cubicBezTo>
                    <a:cubicBezTo>
                      <a:pt x="8197" y="36804"/>
                      <a:pt x="0" y="28607"/>
                      <a:pt x="0" y="18402"/>
                    </a:cubicBezTo>
                    <a:cubicBezTo>
                      <a:pt x="0" y="8197"/>
                      <a:pt x="8197" y="0"/>
                      <a:pt x="18402" y="0"/>
                    </a:cubicBezTo>
                    <a:cubicBezTo>
                      <a:pt x="28607" y="0"/>
                      <a:pt x="36804" y="8197"/>
                      <a:pt x="36804" y="18402"/>
                    </a:cubicBezTo>
                    <a:close/>
                  </a:path>
                </a:pathLst>
              </a:custGeom>
              <a:solidFill>
                <a:srgbClr val="FFFFFF"/>
              </a:solidFill>
              <a:ln w="8323" cap="flat">
                <a:noFill/>
                <a:prstDash val="solid"/>
                <a:miter/>
              </a:ln>
            </p:spPr>
            <p:txBody>
              <a:bodyPr rtlCol="0" anchor="ctr"/>
              <a:lstStyle/>
              <a:p>
                <a:endParaRPr lang="en-AU" sz="1285"/>
              </a:p>
            </p:txBody>
          </p:sp>
          <p:sp>
            <p:nvSpPr>
              <p:cNvPr id="423" name="Freeform: Shape 102">
                <a:extLst>
                  <a:ext uri="{FF2B5EF4-FFF2-40B4-BE49-F238E27FC236}">
                    <a16:creationId xmlns:a16="http://schemas.microsoft.com/office/drawing/2014/main" id="{AA8E3454-19F1-198C-0032-D44B2FFD267C}"/>
                  </a:ext>
                </a:extLst>
              </p:cNvPr>
              <p:cNvSpPr/>
              <p:nvPr/>
            </p:nvSpPr>
            <p:spPr>
              <a:xfrm>
                <a:off x="4920429" y="662604"/>
                <a:ext cx="36804" cy="36804"/>
              </a:xfrm>
              <a:custGeom>
                <a:avLst/>
                <a:gdLst>
                  <a:gd name="connsiteX0" fmla="*/ 36804 w 36804"/>
                  <a:gd name="connsiteY0" fmla="*/ 18402 h 36804"/>
                  <a:gd name="connsiteX1" fmla="*/ 18402 w 36804"/>
                  <a:gd name="connsiteY1" fmla="*/ 36804 h 36804"/>
                  <a:gd name="connsiteX2" fmla="*/ 0 w 36804"/>
                  <a:gd name="connsiteY2" fmla="*/ 18402 h 36804"/>
                  <a:gd name="connsiteX3" fmla="*/ 18402 w 36804"/>
                  <a:gd name="connsiteY3" fmla="*/ 0 h 36804"/>
                  <a:gd name="connsiteX4" fmla="*/ 36804 w 36804"/>
                  <a:gd name="connsiteY4" fmla="*/ 18402 h 368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804" h="36804">
                    <a:moveTo>
                      <a:pt x="36804" y="18402"/>
                    </a:moveTo>
                    <a:cubicBezTo>
                      <a:pt x="36804" y="28523"/>
                      <a:pt x="28607" y="36804"/>
                      <a:pt x="18402" y="36804"/>
                    </a:cubicBezTo>
                    <a:cubicBezTo>
                      <a:pt x="8197" y="36804"/>
                      <a:pt x="0" y="28607"/>
                      <a:pt x="0" y="18402"/>
                    </a:cubicBezTo>
                    <a:cubicBezTo>
                      <a:pt x="0" y="8197"/>
                      <a:pt x="8197" y="0"/>
                      <a:pt x="18402" y="0"/>
                    </a:cubicBezTo>
                    <a:cubicBezTo>
                      <a:pt x="28607" y="0"/>
                      <a:pt x="36804" y="8197"/>
                      <a:pt x="36804" y="18402"/>
                    </a:cubicBezTo>
                    <a:close/>
                  </a:path>
                </a:pathLst>
              </a:custGeom>
              <a:solidFill>
                <a:srgbClr val="FFFFFF"/>
              </a:solidFill>
              <a:ln w="8323" cap="flat">
                <a:noFill/>
                <a:prstDash val="solid"/>
                <a:miter/>
              </a:ln>
            </p:spPr>
            <p:txBody>
              <a:bodyPr rtlCol="0" anchor="ctr"/>
              <a:lstStyle/>
              <a:p>
                <a:endParaRPr lang="en-AU" sz="1285"/>
              </a:p>
            </p:txBody>
          </p:sp>
          <p:sp>
            <p:nvSpPr>
              <p:cNvPr id="424" name="Freeform: Shape 103">
                <a:extLst>
                  <a:ext uri="{FF2B5EF4-FFF2-40B4-BE49-F238E27FC236}">
                    <a16:creationId xmlns:a16="http://schemas.microsoft.com/office/drawing/2014/main" id="{A5FC0461-A8F2-FD9C-51AC-F2DDBAEF6949}"/>
                  </a:ext>
                </a:extLst>
              </p:cNvPr>
              <p:cNvSpPr/>
              <p:nvPr/>
            </p:nvSpPr>
            <p:spPr>
              <a:xfrm>
                <a:off x="5557409" y="751519"/>
                <a:ext cx="57027" cy="164865"/>
              </a:xfrm>
              <a:custGeom>
                <a:avLst/>
                <a:gdLst>
                  <a:gd name="connsiteX0" fmla="*/ 57027 w 57027"/>
                  <a:gd name="connsiteY0" fmla="*/ 124883 h 164865"/>
                  <a:gd name="connsiteX1" fmla="*/ 14535 w 57027"/>
                  <a:gd name="connsiteY1" fmla="*/ 51024 h 164865"/>
                  <a:gd name="connsiteX2" fmla="*/ 23151 w 57027"/>
                  <a:gd name="connsiteY2" fmla="*/ 0 h 164865"/>
                  <a:gd name="connsiteX3" fmla="*/ 9015 w 57027"/>
                  <a:gd name="connsiteY3" fmla="*/ 113507 h 164865"/>
                  <a:gd name="connsiteX4" fmla="*/ 35614 w 57027"/>
                  <a:gd name="connsiteY4" fmla="*/ 164865 h 164865"/>
                  <a:gd name="connsiteX5" fmla="*/ 57027 w 57027"/>
                  <a:gd name="connsiteY5" fmla="*/ 124799 h 1648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7" h="164865">
                    <a:moveTo>
                      <a:pt x="57027" y="124883"/>
                    </a:moveTo>
                    <a:cubicBezTo>
                      <a:pt x="57027" y="124883"/>
                      <a:pt x="4163" y="96443"/>
                      <a:pt x="14535" y="51024"/>
                    </a:cubicBezTo>
                    <a:cubicBezTo>
                      <a:pt x="24907" y="5604"/>
                      <a:pt x="23151" y="0"/>
                      <a:pt x="23151" y="0"/>
                    </a:cubicBezTo>
                    <a:cubicBezTo>
                      <a:pt x="23151" y="0"/>
                      <a:pt x="-17585" y="62149"/>
                      <a:pt x="9015" y="113507"/>
                    </a:cubicBezTo>
                    <a:lnTo>
                      <a:pt x="35614" y="164865"/>
                    </a:lnTo>
                    <a:lnTo>
                      <a:pt x="57027" y="124799"/>
                    </a:lnTo>
                    <a:close/>
                  </a:path>
                </a:pathLst>
              </a:custGeom>
              <a:solidFill>
                <a:srgbClr val="D1D1D1"/>
              </a:solidFill>
              <a:ln w="8323" cap="flat">
                <a:noFill/>
                <a:prstDash val="solid"/>
                <a:miter/>
              </a:ln>
            </p:spPr>
            <p:txBody>
              <a:bodyPr rtlCol="0" anchor="ctr"/>
              <a:lstStyle/>
              <a:p>
                <a:endParaRPr lang="en-AU" sz="1285"/>
              </a:p>
            </p:txBody>
          </p:sp>
          <p:sp>
            <p:nvSpPr>
              <p:cNvPr id="425" name="Freeform: Shape 104">
                <a:extLst>
                  <a:ext uri="{FF2B5EF4-FFF2-40B4-BE49-F238E27FC236}">
                    <a16:creationId xmlns:a16="http://schemas.microsoft.com/office/drawing/2014/main" id="{17003A88-D203-A268-031C-B6B915464DC8}"/>
                  </a:ext>
                </a:extLst>
              </p:cNvPr>
              <p:cNvSpPr/>
              <p:nvPr/>
            </p:nvSpPr>
            <p:spPr>
              <a:xfrm>
                <a:off x="5758390" y="788156"/>
                <a:ext cx="72353" cy="184187"/>
              </a:xfrm>
              <a:custGeom>
                <a:avLst/>
                <a:gdLst>
                  <a:gd name="connsiteX0" fmla="*/ 69258 w 72353"/>
                  <a:gd name="connsiteY0" fmla="*/ 42827 h 184187"/>
                  <a:gd name="connsiteX1" fmla="*/ 35800 w 72353"/>
                  <a:gd name="connsiteY1" fmla="*/ 0 h 184187"/>
                  <a:gd name="connsiteX2" fmla="*/ 11794 w 72353"/>
                  <a:gd name="connsiteY2" fmla="*/ 65327 h 184187"/>
                  <a:gd name="connsiteX3" fmla="*/ 0 w 72353"/>
                  <a:gd name="connsiteY3" fmla="*/ 184188 h 184187"/>
                  <a:gd name="connsiteX4" fmla="*/ 72353 w 72353"/>
                  <a:gd name="connsiteY4" fmla="*/ 161269 h 184187"/>
                  <a:gd name="connsiteX5" fmla="*/ 71266 w 72353"/>
                  <a:gd name="connsiteY5" fmla="*/ 71099 h 184187"/>
                  <a:gd name="connsiteX6" fmla="*/ 69342 w 72353"/>
                  <a:gd name="connsiteY6" fmla="*/ 42827 h 184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2353" h="184187">
                    <a:moveTo>
                      <a:pt x="69258" y="42827"/>
                    </a:moveTo>
                    <a:lnTo>
                      <a:pt x="35800" y="0"/>
                    </a:lnTo>
                    <a:cubicBezTo>
                      <a:pt x="40233" y="22668"/>
                      <a:pt x="33207" y="44499"/>
                      <a:pt x="11794" y="65327"/>
                    </a:cubicBezTo>
                    <a:cubicBezTo>
                      <a:pt x="8197" y="104222"/>
                      <a:pt x="22417" y="170386"/>
                      <a:pt x="0" y="184188"/>
                    </a:cubicBezTo>
                    <a:lnTo>
                      <a:pt x="72353" y="161269"/>
                    </a:lnTo>
                    <a:lnTo>
                      <a:pt x="71266" y="71099"/>
                    </a:lnTo>
                    <a:lnTo>
                      <a:pt x="69342" y="42827"/>
                    </a:lnTo>
                    <a:close/>
                  </a:path>
                </a:pathLst>
              </a:custGeom>
              <a:solidFill>
                <a:srgbClr val="D1D1D1"/>
              </a:solidFill>
              <a:ln w="8323" cap="flat">
                <a:noFill/>
                <a:prstDash val="solid"/>
                <a:miter/>
              </a:ln>
            </p:spPr>
            <p:txBody>
              <a:bodyPr rtlCol="0" anchor="ctr"/>
              <a:lstStyle/>
              <a:p>
                <a:endParaRPr lang="en-AU" sz="1285"/>
              </a:p>
            </p:txBody>
          </p:sp>
        </p:grpSp>
      </p:grpSp>
      <p:sp>
        <p:nvSpPr>
          <p:cNvPr id="426" name="TextBox 425">
            <a:extLst>
              <a:ext uri="{FF2B5EF4-FFF2-40B4-BE49-F238E27FC236}">
                <a16:creationId xmlns:a16="http://schemas.microsoft.com/office/drawing/2014/main" id="{362F2DED-FD71-AC59-33FB-7D4EE6353D40}"/>
              </a:ext>
            </a:extLst>
          </p:cNvPr>
          <p:cNvSpPr txBox="1"/>
          <p:nvPr/>
        </p:nvSpPr>
        <p:spPr>
          <a:xfrm>
            <a:off x="4091552" y="8159894"/>
            <a:ext cx="1983686" cy="928459"/>
          </a:xfrm>
          <a:prstGeom prst="rect">
            <a:avLst/>
          </a:prstGeom>
          <a:noFill/>
          <a:ln>
            <a:noFill/>
            <a:prstDash val="sysDot"/>
          </a:ln>
        </p:spPr>
        <p:txBody>
          <a:bodyPr wrap="square" rtlCol="0">
            <a:spAutoFit/>
          </a:bodyPr>
          <a:lstStyle/>
          <a:p>
            <a:pPr>
              <a:spcBef>
                <a:spcPts val="432"/>
              </a:spcBef>
            </a:pPr>
            <a:r>
              <a:rPr lang="en-AU" sz="1100" b="1">
                <a:solidFill>
                  <a:schemeClr val="tx1">
                    <a:lumMod val="75000"/>
                    <a:lumOff val="25000"/>
                  </a:schemeClr>
                </a:solidFill>
                <a:latin typeface="Arial" panose="020B0604020202020204" pitchFamily="34" charset="0"/>
                <a:cs typeface="Arial" panose="020B0604020202020204" pitchFamily="34" charset="0"/>
              </a:rPr>
              <a:t>Submit Documentation</a:t>
            </a:r>
          </a:p>
          <a:p>
            <a:pPr>
              <a:spcBef>
                <a:spcPts val="432"/>
              </a:spcBef>
            </a:pP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Log onto Council’s portal to submit your application and include all information requested by the </a:t>
            </a:r>
            <a:r>
              <a:rPr lang="en-AU" sz="1000" dirty="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EHO</a:t>
            </a: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 </a:t>
            </a:r>
            <a:endParaRPr lang="en-AU" sz="1000">
              <a:solidFill>
                <a:schemeClr val="tx1">
                  <a:lumMod val="75000"/>
                  <a:lumOff val="25000"/>
                </a:schemeClr>
              </a:solidFill>
              <a:latin typeface="Arial" panose="020B0604020202020204" pitchFamily="34" charset="0"/>
              <a:cs typeface="Arial" panose="020B0604020202020204" pitchFamily="34" charset="0"/>
            </a:endParaRPr>
          </a:p>
        </p:txBody>
      </p:sp>
      <p:sp>
        <p:nvSpPr>
          <p:cNvPr id="427" name="TextBox 426">
            <a:extLst>
              <a:ext uri="{FF2B5EF4-FFF2-40B4-BE49-F238E27FC236}">
                <a16:creationId xmlns:a16="http://schemas.microsoft.com/office/drawing/2014/main" id="{5C7D864D-CEFA-78BB-93CF-F75C355B0283}"/>
              </a:ext>
            </a:extLst>
          </p:cNvPr>
          <p:cNvSpPr txBox="1"/>
          <p:nvPr/>
        </p:nvSpPr>
        <p:spPr>
          <a:xfrm>
            <a:off x="4084777" y="7806930"/>
            <a:ext cx="2101273" cy="261610"/>
          </a:xfrm>
          <a:prstGeom prst="rect">
            <a:avLst/>
          </a:prstGeom>
          <a:noFill/>
        </p:spPr>
        <p:txBody>
          <a:bodyPr wrap="square" rtlCol="0">
            <a:spAutoFit/>
          </a:bodyPr>
          <a:lstStyle/>
          <a:p>
            <a:pPr algn="l"/>
            <a:r>
              <a:rPr lang="en-US" sz="1100" b="1">
                <a:solidFill>
                  <a:srgbClr val="BAD377"/>
                </a:solidFill>
                <a:latin typeface="Arial" panose="020B0604020202020204" pitchFamily="34" charset="0"/>
                <a:cs typeface="Arial" panose="020B0604020202020204" pitchFamily="34" charset="0"/>
                <a:sym typeface="Overpass-Bold"/>
                <a:rtl val="0"/>
              </a:rPr>
              <a:t>Submit Online Application</a:t>
            </a:r>
          </a:p>
        </p:txBody>
      </p:sp>
      <p:sp>
        <p:nvSpPr>
          <p:cNvPr id="428" name="TextBox 427">
            <a:extLst>
              <a:ext uri="{FF2B5EF4-FFF2-40B4-BE49-F238E27FC236}">
                <a16:creationId xmlns:a16="http://schemas.microsoft.com/office/drawing/2014/main" id="{09F0B4F2-2A76-E680-C869-D605B355F16E}"/>
              </a:ext>
            </a:extLst>
          </p:cNvPr>
          <p:cNvSpPr txBox="1"/>
          <p:nvPr/>
        </p:nvSpPr>
        <p:spPr>
          <a:xfrm>
            <a:off x="4782444" y="7465780"/>
            <a:ext cx="803425" cy="261610"/>
          </a:xfrm>
          <a:prstGeom prst="rect">
            <a:avLst/>
          </a:prstGeom>
          <a:noFill/>
        </p:spPr>
        <p:txBody>
          <a:bodyPr wrap="square" rtlCol="0">
            <a:spAutoFit/>
          </a:bodyPr>
          <a:lstStyle/>
          <a:p>
            <a:r>
              <a:rPr lang="en-US" sz="1100">
                <a:solidFill>
                  <a:schemeClr val="tx1">
                    <a:lumMod val="65000"/>
                    <a:lumOff val="35000"/>
                  </a:schemeClr>
                </a:solidFill>
                <a:latin typeface="Arial" panose="020B0604020202020204" pitchFamily="34" charset="0"/>
                <a:cs typeface="Arial" panose="020B0604020202020204" pitchFamily="34" charset="0"/>
              </a:rPr>
              <a:t> 1 hour</a:t>
            </a:r>
          </a:p>
        </p:txBody>
      </p:sp>
      <p:sp>
        <p:nvSpPr>
          <p:cNvPr id="429" name="TextBox 428">
            <a:extLst>
              <a:ext uri="{FF2B5EF4-FFF2-40B4-BE49-F238E27FC236}">
                <a16:creationId xmlns:a16="http://schemas.microsoft.com/office/drawing/2014/main" id="{C64500DD-7EEF-2D6C-E39A-091070CCDFDE}"/>
              </a:ext>
            </a:extLst>
          </p:cNvPr>
          <p:cNvSpPr txBox="1"/>
          <p:nvPr/>
        </p:nvSpPr>
        <p:spPr>
          <a:xfrm>
            <a:off x="4063215" y="7468986"/>
            <a:ext cx="828411" cy="258404"/>
          </a:xfrm>
          <a:prstGeom prst="rect">
            <a:avLst/>
          </a:prstGeom>
          <a:noFill/>
        </p:spPr>
        <p:txBody>
          <a:bodyPr wrap="square" rtlCol="0">
            <a:spAutoFit/>
          </a:bodyPr>
          <a:lstStyle/>
          <a:p>
            <a:pPr algn="l"/>
            <a:r>
              <a:rPr lang="en-US" sz="1079" b="1">
                <a:solidFill>
                  <a:schemeClr val="tx1">
                    <a:lumMod val="65000"/>
                    <a:lumOff val="35000"/>
                  </a:schemeClr>
                </a:solidFill>
                <a:latin typeface="Arial" panose="020B0604020202020204" pitchFamily="34" charset="0"/>
                <a:cs typeface="Arial" panose="020B0604020202020204" pitchFamily="34" charset="0"/>
                <a:sym typeface="Overpass-Bold"/>
                <a:rtl val="0"/>
              </a:rPr>
              <a:t>Apply</a:t>
            </a:r>
          </a:p>
        </p:txBody>
      </p:sp>
      <p:sp>
        <p:nvSpPr>
          <p:cNvPr id="430" name="Freeform: Shape 208">
            <a:extLst>
              <a:ext uri="{FF2B5EF4-FFF2-40B4-BE49-F238E27FC236}">
                <a16:creationId xmlns:a16="http://schemas.microsoft.com/office/drawing/2014/main" id="{A7B43158-F3A7-448B-578F-070D1F4FD9FC}"/>
              </a:ext>
              <a:ext uri="{C183D7F6-B498-43B3-948B-1728B52AA6E4}">
                <adec:decorative xmlns:adec="http://schemas.microsoft.com/office/drawing/2017/decorative" val="1"/>
              </a:ext>
            </a:extLst>
          </p:cNvPr>
          <p:cNvSpPr/>
          <p:nvPr/>
        </p:nvSpPr>
        <p:spPr>
          <a:xfrm>
            <a:off x="3463796" y="7660158"/>
            <a:ext cx="261371" cy="260872"/>
          </a:xfrm>
          <a:custGeom>
            <a:avLst/>
            <a:gdLst>
              <a:gd name="connsiteX0" fmla="*/ 175337 w 175337"/>
              <a:gd name="connsiteY0" fmla="*/ 87668 h 175337"/>
              <a:gd name="connsiteX1" fmla="*/ 87668 w 175337"/>
              <a:gd name="connsiteY1" fmla="*/ 175337 h 175337"/>
              <a:gd name="connsiteX2" fmla="*/ -1 w 175337"/>
              <a:gd name="connsiteY2" fmla="*/ 87668 h 175337"/>
              <a:gd name="connsiteX3" fmla="*/ 87668 w 175337"/>
              <a:gd name="connsiteY3" fmla="*/ 0 h 175337"/>
              <a:gd name="connsiteX4" fmla="*/ 175337 w 175337"/>
              <a:gd name="connsiteY4" fmla="*/ 87668 h 175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337" h="175337">
                <a:moveTo>
                  <a:pt x="175337" y="87668"/>
                </a:moveTo>
                <a:cubicBezTo>
                  <a:pt x="175337" y="136087"/>
                  <a:pt x="136086" y="175337"/>
                  <a:pt x="87668" y="175337"/>
                </a:cubicBezTo>
                <a:cubicBezTo>
                  <a:pt x="39250" y="175337"/>
                  <a:pt x="-1" y="136087"/>
                  <a:pt x="-1" y="87668"/>
                </a:cubicBezTo>
                <a:cubicBezTo>
                  <a:pt x="-1" y="39250"/>
                  <a:pt x="39250" y="0"/>
                  <a:pt x="87668" y="0"/>
                </a:cubicBezTo>
                <a:cubicBezTo>
                  <a:pt x="136086" y="0"/>
                  <a:pt x="175337" y="39250"/>
                  <a:pt x="175337" y="87668"/>
                </a:cubicBezTo>
                <a:close/>
              </a:path>
            </a:pathLst>
          </a:custGeom>
          <a:solidFill>
            <a:srgbClr val="43B9A3"/>
          </a:solid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cxnSp>
        <p:nvCxnSpPr>
          <p:cNvPr id="431" name="Straight Connector 430">
            <a:extLst>
              <a:ext uri="{FF2B5EF4-FFF2-40B4-BE49-F238E27FC236}">
                <a16:creationId xmlns:a16="http://schemas.microsoft.com/office/drawing/2014/main" id="{37B0390A-D854-C41C-AD5D-3E7BDC487C7B}"/>
              </a:ext>
              <a:ext uri="{C183D7F6-B498-43B3-948B-1728B52AA6E4}">
                <adec:decorative xmlns:adec="http://schemas.microsoft.com/office/drawing/2017/decorative" val="1"/>
              </a:ext>
            </a:extLst>
          </p:cNvPr>
          <p:cNvCxnSpPr>
            <a:cxnSpLocks/>
            <a:endCxn id="437" idx="0"/>
          </p:cNvCxnSpPr>
          <p:nvPr/>
        </p:nvCxnSpPr>
        <p:spPr>
          <a:xfrm>
            <a:off x="4016217" y="10128822"/>
            <a:ext cx="6376981" cy="19641"/>
          </a:xfrm>
          <a:prstGeom prst="line">
            <a:avLst/>
          </a:prstGeom>
          <a:ln w="28575">
            <a:solidFill>
              <a:srgbClr val="43B9A3"/>
            </a:solidFill>
            <a:prstDash val="dash"/>
          </a:ln>
        </p:spPr>
        <p:style>
          <a:lnRef idx="1">
            <a:schemeClr val="accent1"/>
          </a:lnRef>
          <a:fillRef idx="0">
            <a:schemeClr val="accent1"/>
          </a:fillRef>
          <a:effectRef idx="0">
            <a:schemeClr val="accent1"/>
          </a:effectRef>
          <a:fontRef idx="minor">
            <a:schemeClr val="tx1"/>
          </a:fontRef>
        </p:style>
      </p:cxnSp>
      <p:sp>
        <p:nvSpPr>
          <p:cNvPr id="432" name="Freeform: Shape 208">
            <a:extLst>
              <a:ext uri="{FF2B5EF4-FFF2-40B4-BE49-F238E27FC236}">
                <a16:creationId xmlns:a16="http://schemas.microsoft.com/office/drawing/2014/main" id="{4BC2AE64-13FA-632A-5461-277F32D56C39}"/>
              </a:ext>
              <a:ext uri="{C183D7F6-B498-43B3-948B-1728B52AA6E4}">
                <adec:decorative xmlns:adec="http://schemas.microsoft.com/office/drawing/2017/decorative" val="1"/>
              </a:ext>
            </a:extLst>
          </p:cNvPr>
          <p:cNvSpPr/>
          <p:nvPr/>
        </p:nvSpPr>
        <p:spPr>
          <a:xfrm>
            <a:off x="3925989" y="9989697"/>
            <a:ext cx="261371" cy="260872"/>
          </a:xfrm>
          <a:custGeom>
            <a:avLst/>
            <a:gdLst>
              <a:gd name="connsiteX0" fmla="*/ 175337 w 175337"/>
              <a:gd name="connsiteY0" fmla="*/ 87668 h 175337"/>
              <a:gd name="connsiteX1" fmla="*/ 87668 w 175337"/>
              <a:gd name="connsiteY1" fmla="*/ 175337 h 175337"/>
              <a:gd name="connsiteX2" fmla="*/ -1 w 175337"/>
              <a:gd name="connsiteY2" fmla="*/ 87668 h 175337"/>
              <a:gd name="connsiteX3" fmla="*/ 87668 w 175337"/>
              <a:gd name="connsiteY3" fmla="*/ 0 h 175337"/>
              <a:gd name="connsiteX4" fmla="*/ 175337 w 175337"/>
              <a:gd name="connsiteY4" fmla="*/ 87668 h 175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337" h="175337">
                <a:moveTo>
                  <a:pt x="175337" y="87668"/>
                </a:moveTo>
                <a:cubicBezTo>
                  <a:pt x="175337" y="136087"/>
                  <a:pt x="136086" y="175337"/>
                  <a:pt x="87668" y="175337"/>
                </a:cubicBezTo>
                <a:cubicBezTo>
                  <a:pt x="39250" y="175337"/>
                  <a:pt x="-1" y="136087"/>
                  <a:pt x="-1" y="87668"/>
                </a:cubicBezTo>
                <a:cubicBezTo>
                  <a:pt x="-1" y="39250"/>
                  <a:pt x="39250" y="0"/>
                  <a:pt x="87668" y="0"/>
                </a:cubicBezTo>
                <a:cubicBezTo>
                  <a:pt x="136086" y="0"/>
                  <a:pt x="175337" y="39250"/>
                  <a:pt x="175337" y="87668"/>
                </a:cubicBezTo>
                <a:close/>
              </a:path>
            </a:pathLst>
          </a:custGeom>
          <a:solidFill>
            <a:srgbClr val="43B9A3"/>
          </a:solid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433" name="TextBox 432">
            <a:extLst>
              <a:ext uri="{FF2B5EF4-FFF2-40B4-BE49-F238E27FC236}">
                <a16:creationId xmlns:a16="http://schemas.microsoft.com/office/drawing/2014/main" id="{87129393-A7BE-C22E-8BE0-BD210375A947}"/>
              </a:ext>
            </a:extLst>
          </p:cNvPr>
          <p:cNvSpPr txBox="1"/>
          <p:nvPr/>
        </p:nvSpPr>
        <p:spPr>
          <a:xfrm>
            <a:off x="4153417" y="10471398"/>
            <a:ext cx="2120625" cy="928459"/>
          </a:xfrm>
          <a:prstGeom prst="rect">
            <a:avLst/>
          </a:prstGeom>
          <a:noFill/>
          <a:ln>
            <a:noFill/>
            <a:prstDash val="sysDot"/>
          </a:ln>
        </p:spPr>
        <p:txBody>
          <a:bodyPr wrap="square" rtlCol="0">
            <a:spAutoFit/>
          </a:bodyPr>
          <a:lstStyle/>
          <a:p>
            <a:pPr>
              <a:spcBef>
                <a:spcPts val="432"/>
              </a:spcBef>
            </a:pPr>
            <a:r>
              <a:rPr lang="en-AU" sz="1100" b="1" dirty="0">
                <a:solidFill>
                  <a:schemeClr val="tx1">
                    <a:lumMod val="75000"/>
                    <a:lumOff val="25000"/>
                  </a:schemeClr>
                </a:solidFill>
                <a:latin typeface="Arial" panose="020B0604020202020204" pitchFamily="34" charset="0"/>
                <a:cs typeface="Arial" panose="020B0604020202020204" pitchFamily="34" charset="0"/>
              </a:rPr>
              <a:t>Review the Classifications</a:t>
            </a:r>
          </a:p>
          <a:p>
            <a:pPr>
              <a:spcBef>
                <a:spcPts val="432"/>
              </a:spcBef>
            </a:pPr>
            <a:r>
              <a:rPr lang="en-AU" sz="1000" dirty="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Based on your operational plan and menu the EHO will determine your food classification using the guidance provided online. </a:t>
            </a:r>
            <a:endParaRPr lang="en-AU" sz="10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434" name="TextBox 433">
            <a:extLst>
              <a:ext uri="{FF2B5EF4-FFF2-40B4-BE49-F238E27FC236}">
                <a16:creationId xmlns:a16="http://schemas.microsoft.com/office/drawing/2014/main" id="{37A58FE6-5D90-531D-A63E-51A332F3DBC0}"/>
              </a:ext>
            </a:extLst>
          </p:cNvPr>
          <p:cNvSpPr txBox="1"/>
          <p:nvPr/>
        </p:nvSpPr>
        <p:spPr>
          <a:xfrm>
            <a:off x="4162972" y="10143021"/>
            <a:ext cx="2101273" cy="261610"/>
          </a:xfrm>
          <a:prstGeom prst="rect">
            <a:avLst/>
          </a:prstGeom>
          <a:noFill/>
        </p:spPr>
        <p:txBody>
          <a:bodyPr wrap="square" rtlCol="0">
            <a:spAutoFit/>
          </a:bodyPr>
          <a:lstStyle/>
          <a:p>
            <a:pPr algn="l"/>
            <a:r>
              <a:rPr lang="en-US" sz="1100" b="1">
                <a:solidFill>
                  <a:srgbClr val="BAD377"/>
                </a:solidFill>
                <a:latin typeface="Arial" panose="020B0604020202020204" pitchFamily="34" charset="0"/>
                <a:cs typeface="Arial" panose="020B0604020202020204" pitchFamily="34" charset="0"/>
                <a:sym typeface="Overpass-Bold"/>
                <a:rtl val="0"/>
              </a:rPr>
              <a:t>Food Classification</a:t>
            </a:r>
          </a:p>
        </p:txBody>
      </p:sp>
      <p:sp>
        <p:nvSpPr>
          <p:cNvPr id="435" name="TextBox 434">
            <a:extLst>
              <a:ext uri="{FF2B5EF4-FFF2-40B4-BE49-F238E27FC236}">
                <a16:creationId xmlns:a16="http://schemas.microsoft.com/office/drawing/2014/main" id="{6CC96D46-FC1C-DA36-C2CD-588BC57D3CA6}"/>
              </a:ext>
            </a:extLst>
          </p:cNvPr>
          <p:cNvSpPr txBox="1"/>
          <p:nvPr/>
        </p:nvSpPr>
        <p:spPr>
          <a:xfrm>
            <a:off x="4963360" y="9809092"/>
            <a:ext cx="803425" cy="261610"/>
          </a:xfrm>
          <a:prstGeom prst="rect">
            <a:avLst/>
          </a:prstGeom>
          <a:noFill/>
        </p:spPr>
        <p:txBody>
          <a:bodyPr wrap="square" rtlCol="0">
            <a:spAutoFit/>
          </a:bodyPr>
          <a:lstStyle/>
          <a:p>
            <a:r>
              <a:rPr lang="en-US" sz="1100">
                <a:solidFill>
                  <a:schemeClr val="tx1">
                    <a:lumMod val="65000"/>
                    <a:lumOff val="35000"/>
                  </a:schemeClr>
                </a:solidFill>
                <a:latin typeface="Arial" panose="020B0604020202020204" pitchFamily="34" charset="0"/>
                <a:cs typeface="Arial" panose="020B0604020202020204" pitchFamily="34" charset="0"/>
              </a:rPr>
              <a:t>30 mins</a:t>
            </a:r>
          </a:p>
        </p:txBody>
      </p:sp>
      <p:sp>
        <p:nvSpPr>
          <p:cNvPr id="436" name="TextBox 435">
            <a:extLst>
              <a:ext uri="{FF2B5EF4-FFF2-40B4-BE49-F238E27FC236}">
                <a16:creationId xmlns:a16="http://schemas.microsoft.com/office/drawing/2014/main" id="{ACC2F757-DA22-8FA4-722D-29B8F1EF332A}"/>
              </a:ext>
            </a:extLst>
          </p:cNvPr>
          <p:cNvSpPr txBox="1"/>
          <p:nvPr/>
        </p:nvSpPr>
        <p:spPr>
          <a:xfrm>
            <a:off x="4196274" y="9805077"/>
            <a:ext cx="963883" cy="258404"/>
          </a:xfrm>
          <a:prstGeom prst="rect">
            <a:avLst/>
          </a:prstGeom>
          <a:noFill/>
        </p:spPr>
        <p:txBody>
          <a:bodyPr wrap="square" rtlCol="0">
            <a:spAutoFit/>
          </a:bodyPr>
          <a:lstStyle/>
          <a:p>
            <a:pPr algn="l"/>
            <a:r>
              <a:rPr lang="en-US" sz="1079" b="1">
                <a:solidFill>
                  <a:schemeClr val="tx1">
                    <a:lumMod val="65000"/>
                    <a:lumOff val="35000"/>
                  </a:schemeClr>
                </a:solidFill>
                <a:latin typeface="Arial" panose="020B0604020202020204" pitchFamily="34" charset="0"/>
                <a:cs typeface="Arial" panose="020B0604020202020204" pitchFamily="34" charset="0"/>
                <a:sym typeface="Overpass-Bold"/>
                <a:rtl val="0"/>
              </a:rPr>
              <a:t>Determine</a:t>
            </a:r>
          </a:p>
        </p:txBody>
      </p:sp>
      <p:sp>
        <p:nvSpPr>
          <p:cNvPr id="437" name="Freeform: Shape 244">
            <a:extLst>
              <a:ext uri="{FF2B5EF4-FFF2-40B4-BE49-F238E27FC236}">
                <a16:creationId xmlns:a16="http://schemas.microsoft.com/office/drawing/2014/main" id="{CD8F99EC-D76D-3A88-57BD-08420838B4B9}"/>
              </a:ext>
              <a:ext uri="{C183D7F6-B498-43B3-948B-1728B52AA6E4}">
                <adec:decorative xmlns:adec="http://schemas.microsoft.com/office/drawing/2017/decorative" val="1"/>
              </a:ext>
            </a:extLst>
          </p:cNvPr>
          <p:cNvSpPr/>
          <p:nvPr/>
        </p:nvSpPr>
        <p:spPr>
          <a:xfrm>
            <a:off x="1636821" y="10148463"/>
            <a:ext cx="9464405" cy="4231185"/>
          </a:xfrm>
          <a:custGeom>
            <a:avLst/>
            <a:gdLst>
              <a:gd name="connsiteX0" fmla="*/ 5548746 w 6158346"/>
              <a:gd name="connsiteY0" fmla="*/ 0 h 1219200"/>
              <a:gd name="connsiteX1" fmla="*/ 6158346 w 6158346"/>
              <a:gd name="connsiteY1" fmla="*/ 713509 h 1219200"/>
              <a:gd name="connsiteX2" fmla="*/ 0 w 6158346"/>
              <a:gd name="connsiteY2" fmla="*/ 734291 h 1219200"/>
              <a:gd name="connsiteX3" fmla="*/ 353291 w 6158346"/>
              <a:gd name="connsiteY3" fmla="*/ 1219200 h 1219200"/>
              <a:gd name="connsiteX0" fmla="*/ 5458691 w 6158346"/>
              <a:gd name="connsiteY0" fmla="*/ 0 h 1219200"/>
              <a:gd name="connsiteX1" fmla="*/ 6158346 w 6158346"/>
              <a:gd name="connsiteY1" fmla="*/ 713509 h 1219200"/>
              <a:gd name="connsiteX2" fmla="*/ 0 w 6158346"/>
              <a:gd name="connsiteY2" fmla="*/ 734291 h 1219200"/>
              <a:gd name="connsiteX3" fmla="*/ 353291 w 6158346"/>
              <a:gd name="connsiteY3" fmla="*/ 1219200 h 1219200"/>
              <a:gd name="connsiteX0" fmla="*/ 5458691 w 6158346"/>
              <a:gd name="connsiteY0" fmla="*/ 0 h 1219200"/>
              <a:gd name="connsiteX1" fmla="*/ 6158346 w 6158346"/>
              <a:gd name="connsiteY1" fmla="*/ 741218 h 1219200"/>
              <a:gd name="connsiteX2" fmla="*/ 0 w 6158346"/>
              <a:gd name="connsiteY2" fmla="*/ 734291 h 1219200"/>
              <a:gd name="connsiteX3" fmla="*/ 353291 w 6158346"/>
              <a:gd name="connsiteY3" fmla="*/ 1219200 h 1219200"/>
              <a:gd name="connsiteX0" fmla="*/ 5458691 w 6137565"/>
              <a:gd name="connsiteY0" fmla="*/ 0 h 1219200"/>
              <a:gd name="connsiteX1" fmla="*/ 6137565 w 6137565"/>
              <a:gd name="connsiteY1" fmla="*/ 768927 h 1219200"/>
              <a:gd name="connsiteX2" fmla="*/ 0 w 6137565"/>
              <a:gd name="connsiteY2" fmla="*/ 734291 h 1219200"/>
              <a:gd name="connsiteX3" fmla="*/ 353291 w 6137565"/>
              <a:gd name="connsiteY3" fmla="*/ 1219200 h 1219200"/>
              <a:gd name="connsiteX0" fmla="*/ 5458691 w 6158347"/>
              <a:gd name="connsiteY0" fmla="*/ 0 h 1219200"/>
              <a:gd name="connsiteX1" fmla="*/ 6158347 w 6158347"/>
              <a:gd name="connsiteY1" fmla="*/ 748145 h 1219200"/>
              <a:gd name="connsiteX2" fmla="*/ 0 w 6158347"/>
              <a:gd name="connsiteY2" fmla="*/ 734291 h 1219200"/>
              <a:gd name="connsiteX3" fmla="*/ 353291 w 6158347"/>
              <a:gd name="connsiteY3" fmla="*/ 1219200 h 1219200"/>
              <a:gd name="connsiteX0" fmla="*/ 5458691 w 6158347"/>
              <a:gd name="connsiteY0" fmla="*/ 0 h 1219200"/>
              <a:gd name="connsiteX1" fmla="*/ 6158347 w 6158347"/>
              <a:gd name="connsiteY1" fmla="*/ 741218 h 1219200"/>
              <a:gd name="connsiteX2" fmla="*/ 0 w 6158347"/>
              <a:gd name="connsiteY2" fmla="*/ 734291 h 1219200"/>
              <a:gd name="connsiteX3" fmla="*/ 353291 w 6158347"/>
              <a:gd name="connsiteY3" fmla="*/ 1219200 h 1219200"/>
              <a:gd name="connsiteX0" fmla="*/ 5458691 w 6158347"/>
              <a:gd name="connsiteY0" fmla="*/ 0 h 1219200"/>
              <a:gd name="connsiteX1" fmla="*/ 6158347 w 6158347"/>
              <a:gd name="connsiteY1" fmla="*/ 741218 h 1219200"/>
              <a:gd name="connsiteX2" fmla="*/ 0 w 6158347"/>
              <a:gd name="connsiteY2" fmla="*/ 734291 h 1219200"/>
              <a:gd name="connsiteX3" fmla="*/ 353291 w 6158347"/>
              <a:gd name="connsiteY3" fmla="*/ 1219200 h 1219200"/>
              <a:gd name="connsiteX0" fmla="*/ 5458691 w 6054438"/>
              <a:gd name="connsiteY0" fmla="*/ 0 h 1219200"/>
              <a:gd name="connsiteX1" fmla="*/ 6054438 w 6054438"/>
              <a:gd name="connsiteY1" fmla="*/ 741218 h 1219200"/>
              <a:gd name="connsiteX2" fmla="*/ 0 w 6054438"/>
              <a:gd name="connsiteY2" fmla="*/ 734291 h 1219200"/>
              <a:gd name="connsiteX3" fmla="*/ 353291 w 6054438"/>
              <a:gd name="connsiteY3" fmla="*/ 1219200 h 1219200"/>
              <a:gd name="connsiteX0" fmla="*/ 5458691 w 6054438"/>
              <a:gd name="connsiteY0" fmla="*/ 0 h 1219200"/>
              <a:gd name="connsiteX1" fmla="*/ 6054438 w 6054438"/>
              <a:gd name="connsiteY1" fmla="*/ 741218 h 1219200"/>
              <a:gd name="connsiteX2" fmla="*/ 0 w 6054438"/>
              <a:gd name="connsiteY2" fmla="*/ 603617 h 1219200"/>
              <a:gd name="connsiteX3" fmla="*/ 353291 w 6054438"/>
              <a:gd name="connsiteY3" fmla="*/ 1219200 h 1219200"/>
              <a:gd name="connsiteX0" fmla="*/ 5458691 w 5928140"/>
              <a:gd name="connsiteY0" fmla="*/ 0 h 1219200"/>
              <a:gd name="connsiteX1" fmla="*/ 5928140 w 5928140"/>
              <a:gd name="connsiteY1" fmla="*/ 598292 h 1219200"/>
              <a:gd name="connsiteX2" fmla="*/ 0 w 5928140"/>
              <a:gd name="connsiteY2" fmla="*/ 603617 h 1219200"/>
              <a:gd name="connsiteX3" fmla="*/ 353291 w 5928140"/>
              <a:gd name="connsiteY3" fmla="*/ 1219200 h 1219200"/>
              <a:gd name="connsiteX0" fmla="*/ 5458691 w 5914106"/>
              <a:gd name="connsiteY0" fmla="*/ 0 h 1219200"/>
              <a:gd name="connsiteX1" fmla="*/ 5914106 w 5914106"/>
              <a:gd name="connsiteY1" fmla="*/ 622793 h 1219200"/>
              <a:gd name="connsiteX2" fmla="*/ 0 w 5914106"/>
              <a:gd name="connsiteY2" fmla="*/ 603617 h 1219200"/>
              <a:gd name="connsiteX3" fmla="*/ 353291 w 5914106"/>
              <a:gd name="connsiteY3" fmla="*/ 1219200 h 1219200"/>
              <a:gd name="connsiteX0" fmla="*/ 5458691 w 5900073"/>
              <a:gd name="connsiteY0" fmla="*/ 0 h 1219200"/>
              <a:gd name="connsiteX1" fmla="*/ 5900073 w 5900073"/>
              <a:gd name="connsiteY1" fmla="*/ 590124 h 1219200"/>
              <a:gd name="connsiteX2" fmla="*/ 0 w 5900073"/>
              <a:gd name="connsiteY2" fmla="*/ 603617 h 1219200"/>
              <a:gd name="connsiteX3" fmla="*/ 353291 w 5900073"/>
              <a:gd name="connsiteY3" fmla="*/ 1219200 h 1219200"/>
              <a:gd name="connsiteX0" fmla="*/ 5458691 w 5900073"/>
              <a:gd name="connsiteY0" fmla="*/ 0 h 1219200"/>
              <a:gd name="connsiteX1" fmla="*/ 5900073 w 5900073"/>
              <a:gd name="connsiteY1" fmla="*/ 618709 h 1219200"/>
              <a:gd name="connsiteX2" fmla="*/ 0 w 5900073"/>
              <a:gd name="connsiteY2" fmla="*/ 603617 h 1219200"/>
              <a:gd name="connsiteX3" fmla="*/ 353291 w 5900073"/>
              <a:gd name="connsiteY3" fmla="*/ 1219200 h 1219200"/>
            </a:gdLst>
            <a:ahLst/>
            <a:cxnLst>
              <a:cxn ang="0">
                <a:pos x="connsiteX0" y="connsiteY0"/>
              </a:cxn>
              <a:cxn ang="0">
                <a:pos x="connsiteX1" y="connsiteY1"/>
              </a:cxn>
              <a:cxn ang="0">
                <a:pos x="connsiteX2" y="connsiteY2"/>
              </a:cxn>
              <a:cxn ang="0">
                <a:pos x="connsiteX3" y="connsiteY3"/>
              </a:cxn>
            </a:cxnLst>
            <a:rect l="l" t="t" r="r" b="b"/>
            <a:pathLst>
              <a:path w="5900073" h="1219200">
                <a:moveTo>
                  <a:pt x="5458691" y="0"/>
                </a:moveTo>
                <a:lnTo>
                  <a:pt x="5900073" y="618709"/>
                </a:lnTo>
                <a:lnTo>
                  <a:pt x="0" y="603617"/>
                </a:lnTo>
                <a:lnTo>
                  <a:pt x="353291" y="1219200"/>
                </a:lnTo>
              </a:path>
            </a:pathLst>
          </a:custGeom>
          <a:ln w="28575">
            <a:solidFill>
              <a:srgbClr val="43B9A3"/>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182">
              <a:latin typeface="Arial" panose="020B0604020202020204" pitchFamily="34" charset="0"/>
              <a:cs typeface="Arial" panose="020B0604020202020204" pitchFamily="34" charset="0"/>
            </a:endParaRPr>
          </a:p>
        </p:txBody>
      </p:sp>
      <p:grpSp>
        <p:nvGrpSpPr>
          <p:cNvPr id="438" name="Graphic 11">
            <a:extLst>
              <a:ext uri="{FF2B5EF4-FFF2-40B4-BE49-F238E27FC236}">
                <a16:creationId xmlns:a16="http://schemas.microsoft.com/office/drawing/2014/main" id="{6F268B38-0189-1424-A251-C449CA092649}"/>
              </a:ext>
              <a:ext uri="{C183D7F6-B498-43B3-948B-1728B52AA6E4}">
                <adec:decorative xmlns:adec="http://schemas.microsoft.com/office/drawing/2017/decorative" val="1"/>
              </a:ext>
            </a:extLst>
          </p:cNvPr>
          <p:cNvGrpSpPr/>
          <p:nvPr/>
        </p:nvGrpSpPr>
        <p:grpSpPr>
          <a:xfrm>
            <a:off x="8672242" y="7066483"/>
            <a:ext cx="478939" cy="477705"/>
            <a:chOff x="4544795" y="6642315"/>
            <a:chExt cx="299730" cy="299730"/>
          </a:xfrm>
          <a:solidFill>
            <a:srgbClr val="BAD377"/>
          </a:solidFill>
        </p:grpSpPr>
        <p:sp>
          <p:nvSpPr>
            <p:cNvPr id="439" name="Freeform: Shape 86">
              <a:extLst>
                <a:ext uri="{FF2B5EF4-FFF2-40B4-BE49-F238E27FC236}">
                  <a16:creationId xmlns:a16="http://schemas.microsoft.com/office/drawing/2014/main" id="{A27B6C7F-ED45-6723-789B-95315D022BA9}"/>
                </a:ext>
              </a:extLst>
            </p:cNvPr>
            <p:cNvSpPr/>
            <p:nvPr/>
          </p:nvSpPr>
          <p:spPr>
            <a:xfrm>
              <a:off x="4544795" y="6642315"/>
              <a:ext cx="299730" cy="299730"/>
            </a:xfrm>
            <a:custGeom>
              <a:avLst/>
              <a:gdLst>
                <a:gd name="connsiteX0" fmla="*/ 149865 w 299730"/>
                <a:gd name="connsiteY0" fmla="*/ 286129 h 299730"/>
                <a:gd name="connsiteX1" fmla="*/ 13602 w 299730"/>
                <a:gd name="connsiteY1" fmla="*/ 149865 h 299730"/>
                <a:gd name="connsiteX2" fmla="*/ 149865 w 299730"/>
                <a:gd name="connsiteY2" fmla="*/ 13602 h 299730"/>
                <a:gd name="connsiteX3" fmla="*/ 286129 w 299730"/>
                <a:gd name="connsiteY3" fmla="*/ 149865 h 299730"/>
                <a:gd name="connsiteX4" fmla="*/ 149865 w 299730"/>
                <a:gd name="connsiteY4" fmla="*/ 286129 h 299730"/>
                <a:gd name="connsiteX5" fmla="*/ 149865 w 299730"/>
                <a:gd name="connsiteY5" fmla="*/ 0 h 299730"/>
                <a:gd name="connsiteX6" fmla="*/ 0 w 299730"/>
                <a:gd name="connsiteY6" fmla="*/ 149865 h 299730"/>
                <a:gd name="connsiteX7" fmla="*/ 149865 w 299730"/>
                <a:gd name="connsiteY7" fmla="*/ 299730 h 299730"/>
                <a:gd name="connsiteX8" fmla="*/ 299730 w 299730"/>
                <a:gd name="connsiteY8" fmla="*/ 149865 h 299730"/>
                <a:gd name="connsiteX9" fmla="*/ 149865 w 299730"/>
                <a:gd name="connsiteY9" fmla="*/ 0 h 299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9730" h="299730">
                  <a:moveTo>
                    <a:pt x="149865" y="286129"/>
                  </a:moveTo>
                  <a:cubicBezTo>
                    <a:pt x="74562" y="286129"/>
                    <a:pt x="13602" y="225168"/>
                    <a:pt x="13602" y="149865"/>
                  </a:cubicBezTo>
                  <a:cubicBezTo>
                    <a:pt x="13602" y="74562"/>
                    <a:pt x="74562" y="13602"/>
                    <a:pt x="149865" y="13602"/>
                  </a:cubicBezTo>
                  <a:cubicBezTo>
                    <a:pt x="225169" y="13602"/>
                    <a:pt x="286129" y="74562"/>
                    <a:pt x="286129" y="149865"/>
                  </a:cubicBezTo>
                  <a:cubicBezTo>
                    <a:pt x="286129" y="225168"/>
                    <a:pt x="225169" y="286129"/>
                    <a:pt x="149865" y="286129"/>
                  </a:cubicBezTo>
                  <a:moveTo>
                    <a:pt x="149865" y="0"/>
                  </a:moveTo>
                  <a:cubicBezTo>
                    <a:pt x="67019" y="0"/>
                    <a:pt x="0" y="67142"/>
                    <a:pt x="0" y="149865"/>
                  </a:cubicBezTo>
                  <a:cubicBezTo>
                    <a:pt x="0" y="232588"/>
                    <a:pt x="67143" y="299730"/>
                    <a:pt x="149865" y="299730"/>
                  </a:cubicBezTo>
                  <a:cubicBezTo>
                    <a:pt x="232588" y="299730"/>
                    <a:pt x="299730" y="232588"/>
                    <a:pt x="299730" y="149865"/>
                  </a:cubicBezTo>
                  <a:cubicBezTo>
                    <a:pt x="299730" y="67142"/>
                    <a:pt x="232588" y="0"/>
                    <a:pt x="149865" y="0"/>
                  </a:cubicBezTo>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440" name="Freeform: Shape 87">
              <a:extLst>
                <a:ext uri="{FF2B5EF4-FFF2-40B4-BE49-F238E27FC236}">
                  <a16:creationId xmlns:a16="http://schemas.microsoft.com/office/drawing/2014/main" id="{D1E7D485-9037-5D3A-BBC6-38BA52A48FE1}"/>
                </a:ext>
              </a:extLst>
            </p:cNvPr>
            <p:cNvSpPr/>
            <p:nvPr/>
          </p:nvSpPr>
          <p:spPr>
            <a:xfrm>
              <a:off x="4544795" y="6642315"/>
              <a:ext cx="299730" cy="299730"/>
            </a:xfrm>
            <a:custGeom>
              <a:avLst/>
              <a:gdLst>
                <a:gd name="connsiteX0" fmla="*/ 149865 w 299730"/>
                <a:gd name="connsiteY0" fmla="*/ 286129 h 299730"/>
                <a:gd name="connsiteX1" fmla="*/ 13602 w 299730"/>
                <a:gd name="connsiteY1" fmla="*/ 149865 h 299730"/>
                <a:gd name="connsiteX2" fmla="*/ 149865 w 299730"/>
                <a:gd name="connsiteY2" fmla="*/ 13602 h 299730"/>
                <a:gd name="connsiteX3" fmla="*/ 286129 w 299730"/>
                <a:gd name="connsiteY3" fmla="*/ 149865 h 299730"/>
                <a:gd name="connsiteX4" fmla="*/ 149865 w 299730"/>
                <a:gd name="connsiteY4" fmla="*/ 286129 h 299730"/>
                <a:gd name="connsiteX5" fmla="*/ 149865 w 299730"/>
                <a:gd name="connsiteY5" fmla="*/ 0 h 299730"/>
                <a:gd name="connsiteX6" fmla="*/ 0 w 299730"/>
                <a:gd name="connsiteY6" fmla="*/ 149865 h 299730"/>
                <a:gd name="connsiteX7" fmla="*/ 149865 w 299730"/>
                <a:gd name="connsiteY7" fmla="*/ 299730 h 299730"/>
                <a:gd name="connsiteX8" fmla="*/ 299730 w 299730"/>
                <a:gd name="connsiteY8" fmla="*/ 149865 h 299730"/>
                <a:gd name="connsiteX9" fmla="*/ 149865 w 299730"/>
                <a:gd name="connsiteY9" fmla="*/ 0 h 299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9730" h="299730">
                  <a:moveTo>
                    <a:pt x="149865" y="286129"/>
                  </a:moveTo>
                  <a:cubicBezTo>
                    <a:pt x="74562" y="286129"/>
                    <a:pt x="13602" y="225168"/>
                    <a:pt x="13602" y="149865"/>
                  </a:cubicBezTo>
                  <a:cubicBezTo>
                    <a:pt x="13602" y="74562"/>
                    <a:pt x="74562" y="13602"/>
                    <a:pt x="149865" y="13602"/>
                  </a:cubicBezTo>
                  <a:cubicBezTo>
                    <a:pt x="225169" y="13602"/>
                    <a:pt x="286129" y="74562"/>
                    <a:pt x="286129" y="149865"/>
                  </a:cubicBezTo>
                  <a:cubicBezTo>
                    <a:pt x="286129" y="225168"/>
                    <a:pt x="225169" y="286129"/>
                    <a:pt x="149865" y="286129"/>
                  </a:cubicBezTo>
                  <a:moveTo>
                    <a:pt x="149865" y="0"/>
                  </a:moveTo>
                  <a:cubicBezTo>
                    <a:pt x="67019" y="0"/>
                    <a:pt x="0" y="67142"/>
                    <a:pt x="0" y="149865"/>
                  </a:cubicBezTo>
                  <a:cubicBezTo>
                    <a:pt x="0" y="232588"/>
                    <a:pt x="67143" y="299730"/>
                    <a:pt x="149865" y="299730"/>
                  </a:cubicBezTo>
                  <a:cubicBezTo>
                    <a:pt x="232588" y="299730"/>
                    <a:pt x="299730" y="232588"/>
                    <a:pt x="299730" y="149865"/>
                  </a:cubicBezTo>
                  <a:cubicBezTo>
                    <a:pt x="299730" y="67142"/>
                    <a:pt x="232588" y="0"/>
                    <a:pt x="149865" y="0"/>
                  </a:cubicBezTo>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grpSp>
          <p:nvGrpSpPr>
            <p:cNvPr id="441" name="Graphic 11">
              <a:extLst>
                <a:ext uri="{FF2B5EF4-FFF2-40B4-BE49-F238E27FC236}">
                  <a16:creationId xmlns:a16="http://schemas.microsoft.com/office/drawing/2014/main" id="{B3A8FE51-4A68-0C47-2A4C-CFE4BFBAFFE2}"/>
                </a:ext>
              </a:extLst>
            </p:cNvPr>
            <p:cNvGrpSpPr/>
            <p:nvPr/>
          </p:nvGrpSpPr>
          <p:grpSpPr>
            <a:xfrm>
              <a:off x="4651506" y="6724419"/>
              <a:ext cx="86555" cy="135521"/>
              <a:chOff x="4651506" y="6724419"/>
              <a:chExt cx="86555" cy="135521"/>
            </a:xfrm>
            <a:grpFill/>
          </p:grpSpPr>
          <p:sp>
            <p:nvSpPr>
              <p:cNvPr id="442" name="Freeform: Shape 89">
                <a:extLst>
                  <a:ext uri="{FF2B5EF4-FFF2-40B4-BE49-F238E27FC236}">
                    <a16:creationId xmlns:a16="http://schemas.microsoft.com/office/drawing/2014/main" id="{3BF3F4F5-E903-C4A7-91F0-FCEE5E1E2BE3}"/>
                  </a:ext>
                </a:extLst>
              </p:cNvPr>
              <p:cNvSpPr/>
              <p:nvPr/>
            </p:nvSpPr>
            <p:spPr>
              <a:xfrm>
                <a:off x="4651506" y="6724419"/>
                <a:ext cx="86555" cy="100651"/>
              </a:xfrm>
              <a:custGeom>
                <a:avLst/>
                <a:gdLst>
                  <a:gd name="connsiteX0" fmla="*/ 81115 w 86555"/>
                  <a:gd name="connsiteY0" fmla="*/ 17805 h 100651"/>
                  <a:gd name="connsiteX1" fmla="*/ 66277 w 86555"/>
                  <a:gd name="connsiteY1" fmla="*/ 4822 h 100651"/>
                  <a:gd name="connsiteX2" fmla="*/ 44144 w 86555"/>
                  <a:gd name="connsiteY2" fmla="*/ 0 h 100651"/>
                  <a:gd name="connsiteX3" fmla="*/ 20526 w 86555"/>
                  <a:gd name="connsiteY3" fmla="*/ 5688 h 100651"/>
                  <a:gd name="connsiteX4" fmla="*/ 5194 w 86555"/>
                  <a:gd name="connsiteY4" fmla="*/ 20155 h 100651"/>
                  <a:gd name="connsiteX5" fmla="*/ 0 w 86555"/>
                  <a:gd name="connsiteY5" fmla="*/ 37342 h 100651"/>
                  <a:gd name="connsiteX6" fmla="*/ 3215 w 86555"/>
                  <a:gd name="connsiteY6" fmla="*/ 44762 h 100651"/>
                  <a:gd name="connsiteX7" fmla="*/ 11252 w 86555"/>
                  <a:gd name="connsiteY7" fmla="*/ 48224 h 100651"/>
                  <a:gd name="connsiteX8" fmla="*/ 22134 w 86555"/>
                  <a:gd name="connsiteY8" fmla="*/ 38332 h 100651"/>
                  <a:gd name="connsiteX9" fmla="*/ 29924 w 86555"/>
                  <a:gd name="connsiteY9" fmla="*/ 23370 h 100651"/>
                  <a:gd name="connsiteX10" fmla="*/ 44267 w 86555"/>
                  <a:gd name="connsiteY10" fmla="*/ 18300 h 100651"/>
                  <a:gd name="connsiteX11" fmla="*/ 57869 w 86555"/>
                  <a:gd name="connsiteY11" fmla="*/ 23370 h 100651"/>
                  <a:gd name="connsiteX12" fmla="*/ 63186 w 86555"/>
                  <a:gd name="connsiteY12" fmla="*/ 35735 h 100651"/>
                  <a:gd name="connsiteX13" fmla="*/ 61455 w 86555"/>
                  <a:gd name="connsiteY13" fmla="*/ 42783 h 100651"/>
                  <a:gd name="connsiteX14" fmla="*/ 57251 w 86555"/>
                  <a:gd name="connsiteY14" fmla="*/ 48595 h 100651"/>
                  <a:gd name="connsiteX15" fmla="*/ 49213 w 86555"/>
                  <a:gd name="connsiteY15" fmla="*/ 56261 h 100651"/>
                  <a:gd name="connsiteX16" fmla="*/ 39198 w 86555"/>
                  <a:gd name="connsiteY16" fmla="*/ 66153 h 100651"/>
                  <a:gd name="connsiteX17" fmla="*/ 33262 w 86555"/>
                  <a:gd name="connsiteY17" fmla="*/ 75798 h 100651"/>
                  <a:gd name="connsiteX18" fmla="*/ 31037 w 86555"/>
                  <a:gd name="connsiteY18" fmla="*/ 88781 h 100651"/>
                  <a:gd name="connsiteX19" fmla="*/ 34004 w 86555"/>
                  <a:gd name="connsiteY19" fmla="*/ 97684 h 100651"/>
                  <a:gd name="connsiteX20" fmla="*/ 41423 w 86555"/>
                  <a:gd name="connsiteY20" fmla="*/ 100652 h 100651"/>
                  <a:gd name="connsiteX21" fmla="*/ 51439 w 86555"/>
                  <a:gd name="connsiteY21" fmla="*/ 91625 h 100651"/>
                  <a:gd name="connsiteX22" fmla="*/ 52923 w 86555"/>
                  <a:gd name="connsiteY22" fmla="*/ 85319 h 100651"/>
                  <a:gd name="connsiteX23" fmla="*/ 54283 w 86555"/>
                  <a:gd name="connsiteY23" fmla="*/ 81733 h 100651"/>
                  <a:gd name="connsiteX24" fmla="*/ 57003 w 86555"/>
                  <a:gd name="connsiteY24" fmla="*/ 77776 h 100651"/>
                  <a:gd name="connsiteX25" fmla="*/ 61702 w 86555"/>
                  <a:gd name="connsiteY25" fmla="*/ 72830 h 100651"/>
                  <a:gd name="connsiteX26" fmla="*/ 76540 w 86555"/>
                  <a:gd name="connsiteY26" fmla="*/ 58734 h 100651"/>
                  <a:gd name="connsiteX27" fmla="*/ 83588 w 86555"/>
                  <a:gd name="connsiteY27" fmla="*/ 48842 h 100651"/>
                  <a:gd name="connsiteX28" fmla="*/ 86556 w 86555"/>
                  <a:gd name="connsiteY28" fmla="*/ 35611 h 100651"/>
                  <a:gd name="connsiteX29" fmla="*/ 81363 w 86555"/>
                  <a:gd name="connsiteY29" fmla="*/ 17805 h 1006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86555" h="100651">
                    <a:moveTo>
                      <a:pt x="81115" y="17805"/>
                    </a:moveTo>
                    <a:cubicBezTo>
                      <a:pt x="77653" y="12365"/>
                      <a:pt x="72707" y="8037"/>
                      <a:pt x="66277" y="4822"/>
                    </a:cubicBezTo>
                    <a:cubicBezTo>
                      <a:pt x="59847" y="1607"/>
                      <a:pt x="52428" y="0"/>
                      <a:pt x="44144" y="0"/>
                    </a:cubicBezTo>
                    <a:cubicBezTo>
                      <a:pt x="35241" y="0"/>
                      <a:pt x="27203" y="1855"/>
                      <a:pt x="20526" y="5688"/>
                    </a:cubicBezTo>
                    <a:cubicBezTo>
                      <a:pt x="13849" y="9521"/>
                      <a:pt x="8656" y="14343"/>
                      <a:pt x="5194" y="20155"/>
                    </a:cubicBezTo>
                    <a:cubicBezTo>
                      <a:pt x="1731" y="25966"/>
                      <a:pt x="0" y="31655"/>
                      <a:pt x="0" y="37342"/>
                    </a:cubicBezTo>
                    <a:cubicBezTo>
                      <a:pt x="0" y="40063"/>
                      <a:pt x="1113" y="42536"/>
                      <a:pt x="3215" y="44762"/>
                    </a:cubicBezTo>
                    <a:cubicBezTo>
                      <a:pt x="5441" y="47111"/>
                      <a:pt x="8037" y="48224"/>
                      <a:pt x="11252" y="48224"/>
                    </a:cubicBezTo>
                    <a:cubicBezTo>
                      <a:pt x="16693" y="48224"/>
                      <a:pt x="20279" y="45009"/>
                      <a:pt x="22134" y="38332"/>
                    </a:cubicBezTo>
                    <a:cubicBezTo>
                      <a:pt x="24236" y="31778"/>
                      <a:pt x="26832" y="26708"/>
                      <a:pt x="29924" y="23370"/>
                    </a:cubicBezTo>
                    <a:cubicBezTo>
                      <a:pt x="33015" y="20031"/>
                      <a:pt x="37837" y="18300"/>
                      <a:pt x="44267" y="18300"/>
                    </a:cubicBezTo>
                    <a:cubicBezTo>
                      <a:pt x="49831" y="18300"/>
                      <a:pt x="54406" y="20031"/>
                      <a:pt x="57869" y="23370"/>
                    </a:cubicBezTo>
                    <a:cubicBezTo>
                      <a:pt x="61331" y="26708"/>
                      <a:pt x="63186" y="30913"/>
                      <a:pt x="63186" y="35735"/>
                    </a:cubicBezTo>
                    <a:cubicBezTo>
                      <a:pt x="63186" y="38208"/>
                      <a:pt x="62567" y="40558"/>
                      <a:pt x="61455" y="42783"/>
                    </a:cubicBezTo>
                    <a:cubicBezTo>
                      <a:pt x="60342" y="44885"/>
                      <a:pt x="58858" y="46863"/>
                      <a:pt x="57251" y="48595"/>
                    </a:cubicBezTo>
                    <a:cubicBezTo>
                      <a:pt x="55643" y="50326"/>
                      <a:pt x="52923" y="52799"/>
                      <a:pt x="49213" y="56261"/>
                    </a:cubicBezTo>
                    <a:cubicBezTo>
                      <a:pt x="45009" y="60094"/>
                      <a:pt x="41670" y="63433"/>
                      <a:pt x="39198" y="66153"/>
                    </a:cubicBezTo>
                    <a:cubicBezTo>
                      <a:pt x="36724" y="68873"/>
                      <a:pt x="34746" y="72088"/>
                      <a:pt x="33262" y="75798"/>
                    </a:cubicBezTo>
                    <a:cubicBezTo>
                      <a:pt x="31778" y="79384"/>
                      <a:pt x="31037" y="83835"/>
                      <a:pt x="31037" y="88781"/>
                    </a:cubicBezTo>
                    <a:cubicBezTo>
                      <a:pt x="31037" y="92738"/>
                      <a:pt x="32026" y="95706"/>
                      <a:pt x="34004" y="97684"/>
                    </a:cubicBezTo>
                    <a:cubicBezTo>
                      <a:pt x="35983" y="99663"/>
                      <a:pt x="38456" y="100652"/>
                      <a:pt x="41423" y="100652"/>
                    </a:cubicBezTo>
                    <a:cubicBezTo>
                      <a:pt x="46988" y="100652"/>
                      <a:pt x="50326" y="97560"/>
                      <a:pt x="51439" y="91625"/>
                    </a:cubicBezTo>
                    <a:cubicBezTo>
                      <a:pt x="52057" y="88534"/>
                      <a:pt x="52552" y="86432"/>
                      <a:pt x="52923" y="85319"/>
                    </a:cubicBezTo>
                    <a:cubicBezTo>
                      <a:pt x="53294" y="84206"/>
                      <a:pt x="53665" y="82970"/>
                      <a:pt x="54283" y="81733"/>
                    </a:cubicBezTo>
                    <a:cubicBezTo>
                      <a:pt x="54901" y="80497"/>
                      <a:pt x="55767" y="79260"/>
                      <a:pt x="57003" y="77776"/>
                    </a:cubicBezTo>
                    <a:cubicBezTo>
                      <a:pt x="58116" y="76416"/>
                      <a:pt x="59724" y="74685"/>
                      <a:pt x="61702" y="72830"/>
                    </a:cubicBezTo>
                    <a:cubicBezTo>
                      <a:pt x="68874" y="66277"/>
                      <a:pt x="73820" y="61455"/>
                      <a:pt x="76540" y="58734"/>
                    </a:cubicBezTo>
                    <a:cubicBezTo>
                      <a:pt x="79260" y="56014"/>
                      <a:pt x="81610" y="52675"/>
                      <a:pt x="83588" y="48842"/>
                    </a:cubicBezTo>
                    <a:cubicBezTo>
                      <a:pt x="85567" y="45133"/>
                      <a:pt x="86556" y="40558"/>
                      <a:pt x="86556" y="35611"/>
                    </a:cubicBezTo>
                    <a:cubicBezTo>
                      <a:pt x="86556" y="29181"/>
                      <a:pt x="84825" y="23370"/>
                      <a:pt x="81363" y="17805"/>
                    </a:cubicBez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443" name="Freeform: Shape 90">
                <a:extLst>
                  <a:ext uri="{FF2B5EF4-FFF2-40B4-BE49-F238E27FC236}">
                    <a16:creationId xmlns:a16="http://schemas.microsoft.com/office/drawing/2014/main" id="{9A20DFA7-AAC4-13C0-CE39-3BD4DFB7E637}"/>
                  </a:ext>
                </a:extLst>
              </p:cNvPr>
              <p:cNvSpPr/>
              <p:nvPr/>
            </p:nvSpPr>
            <p:spPr>
              <a:xfrm>
                <a:off x="4680688" y="6833804"/>
                <a:ext cx="25472" cy="26136"/>
              </a:xfrm>
              <a:custGeom>
                <a:avLst/>
                <a:gdLst>
                  <a:gd name="connsiteX0" fmla="*/ 3709 w 25472"/>
                  <a:gd name="connsiteY0" fmla="*/ 3756 h 26136"/>
                  <a:gd name="connsiteX1" fmla="*/ 0 w 25472"/>
                  <a:gd name="connsiteY1" fmla="*/ 13030 h 26136"/>
                  <a:gd name="connsiteX2" fmla="*/ 3833 w 25472"/>
                  <a:gd name="connsiteY2" fmla="*/ 22675 h 26136"/>
                  <a:gd name="connsiteX3" fmla="*/ 12859 w 25472"/>
                  <a:gd name="connsiteY3" fmla="*/ 26137 h 26136"/>
                  <a:gd name="connsiteX4" fmla="*/ 21639 w 25472"/>
                  <a:gd name="connsiteY4" fmla="*/ 22675 h 26136"/>
                  <a:gd name="connsiteX5" fmla="*/ 25472 w 25472"/>
                  <a:gd name="connsiteY5" fmla="*/ 13030 h 26136"/>
                  <a:gd name="connsiteX6" fmla="*/ 21886 w 25472"/>
                  <a:gd name="connsiteY6" fmla="*/ 3756 h 26136"/>
                  <a:gd name="connsiteX7" fmla="*/ 3709 w 25472"/>
                  <a:gd name="connsiteY7" fmla="*/ 3756 h 2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472" h="26136">
                    <a:moveTo>
                      <a:pt x="3709" y="3756"/>
                    </a:moveTo>
                    <a:cubicBezTo>
                      <a:pt x="1237" y="6229"/>
                      <a:pt x="0" y="9444"/>
                      <a:pt x="0" y="13030"/>
                    </a:cubicBezTo>
                    <a:cubicBezTo>
                      <a:pt x="0" y="17234"/>
                      <a:pt x="1360" y="20449"/>
                      <a:pt x="3833" y="22675"/>
                    </a:cubicBezTo>
                    <a:cubicBezTo>
                      <a:pt x="6430" y="25024"/>
                      <a:pt x="9397" y="26137"/>
                      <a:pt x="12859" y="26137"/>
                    </a:cubicBezTo>
                    <a:cubicBezTo>
                      <a:pt x="16322" y="26137"/>
                      <a:pt x="19166" y="24900"/>
                      <a:pt x="21639" y="22675"/>
                    </a:cubicBezTo>
                    <a:cubicBezTo>
                      <a:pt x="24112" y="20325"/>
                      <a:pt x="25472" y="17110"/>
                      <a:pt x="25472" y="13030"/>
                    </a:cubicBezTo>
                    <a:cubicBezTo>
                      <a:pt x="25472" y="9320"/>
                      <a:pt x="24236" y="6229"/>
                      <a:pt x="21886" y="3756"/>
                    </a:cubicBezTo>
                    <a:cubicBezTo>
                      <a:pt x="16940" y="-1314"/>
                      <a:pt x="8655" y="-1190"/>
                      <a:pt x="3709" y="3756"/>
                    </a:cubicBez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grpSp>
      </p:grpSp>
      <p:sp>
        <p:nvSpPr>
          <p:cNvPr id="445" name="Freeform: Shape 208">
            <a:extLst>
              <a:ext uri="{FF2B5EF4-FFF2-40B4-BE49-F238E27FC236}">
                <a16:creationId xmlns:a16="http://schemas.microsoft.com/office/drawing/2014/main" id="{5E93E9C5-948C-B782-9C18-3081E605A8CD}"/>
              </a:ext>
              <a:ext uri="{C183D7F6-B498-43B3-948B-1728B52AA6E4}">
                <adec:decorative xmlns:adec="http://schemas.microsoft.com/office/drawing/2017/decorative" val="1"/>
              </a:ext>
            </a:extLst>
          </p:cNvPr>
          <p:cNvSpPr/>
          <p:nvPr/>
        </p:nvSpPr>
        <p:spPr>
          <a:xfrm>
            <a:off x="7508992" y="10007607"/>
            <a:ext cx="261371" cy="260872"/>
          </a:xfrm>
          <a:custGeom>
            <a:avLst/>
            <a:gdLst>
              <a:gd name="connsiteX0" fmla="*/ 175337 w 175337"/>
              <a:gd name="connsiteY0" fmla="*/ 87668 h 175337"/>
              <a:gd name="connsiteX1" fmla="*/ 87668 w 175337"/>
              <a:gd name="connsiteY1" fmla="*/ 175337 h 175337"/>
              <a:gd name="connsiteX2" fmla="*/ -1 w 175337"/>
              <a:gd name="connsiteY2" fmla="*/ 87668 h 175337"/>
              <a:gd name="connsiteX3" fmla="*/ 87668 w 175337"/>
              <a:gd name="connsiteY3" fmla="*/ 0 h 175337"/>
              <a:gd name="connsiteX4" fmla="*/ 175337 w 175337"/>
              <a:gd name="connsiteY4" fmla="*/ 87668 h 175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337" h="175337">
                <a:moveTo>
                  <a:pt x="175337" y="87668"/>
                </a:moveTo>
                <a:cubicBezTo>
                  <a:pt x="175337" y="136087"/>
                  <a:pt x="136086" y="175337"/>
                  <a:pt x="87668" y="175337"/>
                </a:cubicBezTo>
                <a:cubicBezTo>
                  <a:pt x="39250" y="175337"/>
                  <a:pt x="-1" y="136087"/>
                  <a:pt x="-1" y="87668"/>
                </a:cubicBezTo>
                <a:cubicBezTo>
                  <a:pt x="-1" y="39250"/>
                  <a:pt x="39250" y="0"/>
                  <a:pt x="87668" y="0"/>
                </a:cubicBezTo>
                <a:cubicBezTo>
                  <a:pt x="136086" y="0"/>
                  <a:pt x="175337" y="39250"/>
                  <a:pt x="175337" y="87668"/>
                </a:cubicBezTo>
                <a:close/>
              </a:path>
            </a:pathLst>
          </a:custGeom>
          <a:solidFill>
            <a:srgbClr val="43B9A3"/>
          </a:solid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446" name="TextBox 445">
            <a:extLst>
              <a:ext uri="{FF2B5EF4-FFF2-40B4-BE49-F238E27FC236}">
                <a16:creationId xmlns:a16="http://schemas.microsoft.com/office/drawing/2014/main" id="{600D3942-3141-5D01-8BEA-1423FC6DBF0E}"/>
              </a:ext>
            </a:extLst>
          </p:cNvPr>
          <p:cNvSpPr txBox="1"/>
          <p:nvPr/>
        </p:nvSpPr>
        <p:spPr>
          <a:xfrm>
            <a:off x="6583306" y="12668950"/>
            <a:ext cx="2227933" cy="1236236"/>
          </a:xfrm>
          <a:prstGeom prst="rect">
            <a:avLst/>
          </a:prstGeom>
          <a:noFill/>
          <a:ln>
            <a:noFill/>
            <a:prstDash val="sysDot"/>
          </a:ln>
        </p:spPr>
        <p:txBody>
          <a:bodyPr wrap="square" rtlCol="0">
            <a:spAutoFit/>
          </a:bodyPr>
          <a:lstStyle/>
          <a:p>
            <a:pPr>
              <a:spcBef>
                <a:spcPts val="432"/>
              </a:spcBef>
            </a:pPr>
            <a:r>
              <a:rPr lang="en-AU" sz="1100" b="1">
                <a:solidFill>
                  <a:schemeClr val="tx1">
                    <a:lumMod val="75000"/>
                    <a:lumOff val="25000"/>
                  </a:schemeClr>
                </a:solidFill>
                <a:latin typeface="Arial" panose="020B0604020202020204" pitchFamily="34" charset="0"/>
                <a:cs typeface="Arial" panose="020B0604020202020204" pitchFamily="34" charset="0"/>
              </a:rPr>
              <a:t>Provide Required Documents</a:t>
            </a:r>
          </a:p>
          <a:p>
            <a:pPr>
              <a:spcBef>
                <a:spcPts val="432"/>
              </a:spcBef>
            </a:pP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Gather all documentation to evidence the correct processes you have in place to support the </a:t>
            </a:r>
            <a:r>
              <a:rPr lang="en-AU" sz="1000" dirty="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FSP </a:t>
            </a: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and compliance. Meet with the </a:t>
            </a:r>
            <a:r>
              <a:rPr lang="en-AU" sz="1000" dirty="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EHO</a:t>
            </a: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 onsite and upload all documentation to finalise application forms. </a:t>
            </a:r>
            <a:endParaRPr lang="en-AU" sz="1000">
              <a:solidFill>
                <a:schemeClr val="tx1">
                  <a:lumMod val="75000"/>
                  <a:lumOff val="25000"/>
                </a:schemeClr>
              </a:solidFill>
              <a:latin typeface="Arial" panose="020B0604020202020204" pitchFamily="34" charset="0"/>
              <a:cs typeface="Arial" panose="020B0604020202020204" pitchFamily="34" charset="0"/>
            </a:endParaRPr>
          </a:p>
        </p:txBody>
      </p:sp>
      <p:sp>
        <p:nvSpPr>
          <p:cNvPr id="447" name="TextBox 446">
            <a:extLst>
              <a:ext uri="{FF2B5EF4-FFF2-40B4-BE49-F238E27FC236}">
                <a16:creationId xmlns:a16="http://schemas.microsoft.com/office/drawing/2014/main" id="{C484A66A-DC02-82A3-EA4C-4F9FA43913BA}"/>
              </a:ext>
            </a:extLst>
          </p:cNvPr>
          <p:cNvSpPr txBox="1"/>
          <p:nvPr/>
        </p:nvSpPr>
        <p:spPr>
          <a:xfrm>
            <a:off x="6583642" y="12315988"/>
            <a:ext cx="2101273" cy="261610"/>
          </a:xfrm>
          <a:prstGeom prst="rect">
            <a:avLst/>
          </a:prstGeom>
          <a:noFill/>
        </p:spPr>
        <p:txBody>
          <a:bodyPr wrap="square" rtlCol="0">
            <a:spAutoFit/>
          </a:bodyPr>
          <a:lstStyle/>
          <a:p>
            <a:pPr algn="l"/>
            <a:r>
              <a:rPr lang="en-US" sz="1100" b="1" dirty="0">
                <a:solidFill>
                  <a:srgbClr val="BAD377"/>
                </a:solidFill>
                <a:latin typeface="Arial" panose="020B0604020202020204" pitchFamily="34" charset="0"/>
                <a:cs typeface="Arial" panose="020B0604020202020204" pitchFamily="34" charset="0"/>
                <a:sym typeface="Overpass-Bold"/>
                <a:rtl val="0"/>
              </a:rPr>
              <a:t>EHO Meeting</a:t>
            </a:r>
          </a:p>
        </p:txBody>
      </p:sp>
      <p:sp>
        <p:nvSpPr>
          <p:cNvPr id="448" name="TextBox 447">
            <a:extLst>
              <a:ext uri="{FF2B5EF4-FFF2-40B4-BE49-F238E27FC236}">
                <a16:creationId xmlns:a16="http://schemas.microsoft.com/office/drawing/2014/main" id="{4CA790C8-D73F-F712-F7BD-B55361BB4AD3}"/>
              </a:ext>
            </a:extLst>
          </p:cNvPr>
          <p:cNvSpPr txBox="1"/>
          <p:nvPr/>
        </p:nvSpPr>
        <p:spPr>
          <a:xfrm>
            <a:off x="7592878" y="11967345"/>
            <a:ext cx="803425" cy="261610"/>
          </a:xfrm>
          <a:prstGeom prst="rect">
            <a:avLst/>
          </a:prstGeom>
          <a:noFill/>
        </p:spPr>
        <p:txBody>
          <a:bodyPr wrap="square" rtlCol="0">
            <a:spAutoFit/>
          </a:bodyPr>
          <a:lstStyle/>
          <a:p>
            <a:r>
              <a:rPr lang="en-US" sz="1100" dirty="0">
                <a:solidFill>
                  <a:schemeClr val="tx1">
                    <a:lumMod val="65000"/>
                    <a:lumOff val="35000"/>
                  </a:schemeClr>
                </a:solidFill>
                <a:latin typeface="Arial" panose="020B0604020202020204" pitchFamily="34" charset="0"/>
                <a:cs typeface="Arial" panose="020B0604020202020204" pitchFamily="34" charset="0"/>
              </a:rPr>
              <a:t>1 day</a:t>
            </a:r>
          </a:p>
        </p:txBody>
      </p:sp>
      <p:sp>
        <p:nvSpPr>
          <p:cNvPr id="449" name="TextBox 448">
            <a:extLst>
              <a:ext uri="{FF2B5EF4-FFF2-40B4-BE49-F238E27FC236}">
                <a16:creationId xmlns:a16="http://schemas.microsoft.com/office/drawing/2014/main" id="{8223602D-95EC-EF88-4A4C-8E885074017E}"/>
              </a:ext>
            </a:extLst>
          </p:cNvPr>
          <p:cNvSpPr txBox="1"/>
          <p:nvPr/>
        </p:nvSpPr>
        <p:spPr>
          <a:xfrm>
            <a:off x="6591544" y="11978044"/>
            <a:ext cx="1171553" cy="258404"/>
          </a:xfrm>
          <a:prstGeom prst="rect">
            <a:avLst/>
          </a:prstGeom>
          <a:noFill/>
        </p:spPr>
        <p:txBody>
          <a:bodyPr wrap="square" rtlCol="0">
            <a:spAutoFit/>
          </a:bodyPr>
          <a:lstStyle/>
          <a:p>
            <a:pPr algn="l"/>
            <a:r>
              <a:rPr lang="en-US" sz="1079" b="1">
                <a:solidFill>
                  <a:schemeClr val="tx1">
                    <a:lumMod val="65000"/>
                    <a:lumOff val="35000"/>
                  </a:schemeClr>
                </a:solidFill>
                <a:latin typeface="Arial" panose="020B0604020202020204" pitchFamily="34" charset="0"/>
                <a:cs typeface="Arial" panose="020B0604020202020204" pitchFamily="34" charset="0"/>
                <a:sym typeface="Overpass-Bold"/>
                <a:rtl val="0"/>
              </a:rPr>
              <a:t>Meet &amp; Lodge</a:t>
            </a:r>
          </a:p>
        </p:txBody>
      </p:sp>
      <p:sp>
        <p:nvSpPr>
          <p:cNvPr id="452" name="TextBox 451">
            <a:extLst>
              <a:ext uri="{FF2B5EF4-FFF2-40B4-BE49-F238E27FC236}">
                <a16:creationId xmlns:a16="http://schemas.microsoft.com/office/drawing/2014/main" id="{50727A16-0955-4E78-C6EC-E1DF42C7683B}"/>
              </a:ext>
            </a:extLst>
          </p:cNvPr>
          <p:cNvSpPr txBox="1"/>
          <p:nvPr/>
        </p:nvSpPr>
        <p:spPr>
          <a:xfrm>
            <a:off x="7793667" y="10513234"/>
            <a:ext cx="2889029" cy="1390124"/>
          </a:xfrm>
          <a:prstGeom prst="rect">
            <a:avLst/>
          </a:prstGeom>
          <a:noFill/>
          <a:ln>
            <a:noFill/>
            <a:prstDash val="sysDot"/>
          </a:ln>
        </p:spPr>
        <p:txBody>
          <a:bodyPr wrap="square" rtlCol="0">
            <a:spAutoFit/>
          </a:bodyPr>
          <a:lstStyle/>
          <a:p>
            <a:pPr>
              <a:spcBef>
                <a:spcPts val="432"/>
              </a:spcBef>
            </a:pPr>
            <a:r>
              <a:rPr lang="en-AU" sz="1100" b="1" dirty="0">
                <a:solidFill>
                  <a:schemeClr val="tx1">
                    <a:lumMod val="75000"/>
                    <a:lumOff val="25000"/>
                  </a:schemeClr>
                </a:solidFill>
                <a:latin typeface="Arial" panose="020B0604020202020204" pitchFamily="34" charset="0"/>
                <a:cs typeface="Arial" panose="020B0604020202020204" pitchFamily="34" charset="0"/>
              </a:rPr>
              <a:t>Utilise Templates</a:t>
            </a:r>
          </a:p>
          <a:p>
            <a:pPr>
              <a:spcBef>
                <a:spcPts val="432"/>
              </a:spcBef>
            </a:pPr>
            <a:r>
              <a:rPr lang="en-AU" sz="1000" dirty="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Class 2 operations may need a Food Safety Program (FSP). Use online templates as a guide to get you started. Some premises may require a third party audited FSP, usually developed by a consultant. This may incur costs and additional time. Speak with the EHO to seek guidance.</a:t>
            </a:r>
          </a:p>
        </p:txBody>
      </p:sp>
      <p:sp>
        <p:nvSpPr>
          <p:cNvPr id="453" name="TextBox 452">
            <a:extLst>
              <a:ext uri="{FF2B5EF4-FFF2-40B4-BE49-F238E27FC236}">
                <a16:creationId xmlns:a16="http://schemas.microsoft.com/office/drawing/2014/main" id="{ACC0A069-3DF4-EE0C-0FF0-E7FC005FB75B}"/>
              </a:ext>
            </a:extLst>
          </p:cNvPr>
          <p:cNvSpPr txBox="1"/>
          <p:nvPr/>
        </p:nvSpPr>
        <p:spPr>
          <a:xfrm>
            <a:off x="7792119" y="10210573"/>
            <a:ext cx="2101273" cy="261610"/>
          </a:xfrm>
          <a:prstGeom prst="rect">
            <a:avLst/>
          </a:prstGeom>
          <a:noFill/>
        </p:spPr>
        <p:txBody>
          <a:bodyPr wrap="square" rtlCol="0">
            <a:spAutoFit/>
          </a:bodyPr>
          <a:lstStyle/>
          <a:p>
            <a:pPr algn="l"/>
            <a:r>
              <a:rPr lang="en-US" sz="1100" b="1">
                <a:solidFill>
                  <a:srgbClr val="BAD377"/>
                </a:solidFill>
                <a:latin typeface="Arial" panose="020B0604020202020204" pitchFamily="34" charset="0"/>
                <a:cs typeface="Arial" panose="020B0604020202020204" pitchFamily="34" charset="0"/>
                <a:sym typeface="Overpass-Bold"/>
                <a:rtl val="0"/>
              </a:rPr>
              <a:t>Food Safety Program</a:t>
            </a:r>
          </a:p>
        </p:txBody>
      </p:sp>
      <p:sp>
        <p:nvSpPr>
          <p:cNvPr id="454" name="TextBox 453">
            <a:extLst>
              <a:ext uri="{FF2B5EF4-FFF2-40B4-BE49-F238E27FC236}">
                <a16:creationId xmlns:a16="http://schemas.microsoft.com/office/drawing/2014/main" id="{C35476DE-915A-9C9E-956E-A5FB0ED640BC}"/>
              </a:ext>
            </a:extLst>
          </p:cNvPr>
          <p:cNvSpPr txBox="1"/>
          <p:nvPr/>
        </p:nvSpPr>
        <p:spPr>
          <a:xfrm>
            <a:off x="8592507" y="9876644"/>
            <a:ext cx="803425" cy="261610"/>
          </a:xfrm>
          <a:prstGeom prst="rect">
            <a:avLst/>
          </a:prstGeom>
          <a:noFill/>
        </p:spPr>
        <p:txBody>
          <a:bodyPr wrap="square" rtlCol="0">
            <a:spAutoFit/>
          </a:bodyPr>
          <a:lstStyle/>
          <a:p>
            <a:r>
              <a:rPr lang="en-US" sz="1100">
                <a:solidFill>
                  <a:schemeClr val="tx1">
                    <a:lumMod val="65000"/>
                    <a:lumOff val="35000"/>
                  </a:schemeClr>
                </a:solidFill>
                <a:latin typeface="Arial" panose="020B0604020202020204" pitchFamily="34" charset="0"/>
                <a:cs typeface="Arial" panose="020B0604020202020204" pitchFamily="34" charset="0"/>
              </a:rPr>
              <a:t>1 day</a:t>
            </a:r>
          </a:p>
        </p:txBody>
      </p:sp>
      <p:sp>
        <p:nvSpPr>
          <p:cNvPr id="455" name="TextBox 454">
            <a:extLst>
              <a:ext uri="{FF2B5EF4-FFF2-40B4-BE49-F238E27FC236}">
                <a16:creationId xmlns:a16="http://schemas.microsoft.com/office/drawing/2014/main" id="{FF03E092-A197-7878-DFA0-3E237C76FF98}"/>
              </a:ext>
            </a:extLst>
          </p:cNvPr>
          <p:cNvSpPr txBox="1"/>
          <p:nvPr/>
        </p:nvSpPr>
        <p:spPr>
          <a:xfrm>
            <a:off x="7787747" y="9873269"/>
            <a:ext cx="963883" cy="258404"/>
          </a:xfrm>
          <a:prstGeom prst="rect">
            <a:avLst/>
          </a:prstGeom>
          <a:noFill/>
        </p:spPr>
        <p:txBody>
          <a:bodyPr wrap="square" rtlCol="0">
            <a:spAutoFit/>
          </a:bodyPr>
          <a:lstStyle/>
          <a:p>
            <a:pPr algn="l"/>
            <a:r>
              <a:rPr lang="en-US" sz="1079" b="1">
                <a:solidFill>
                  <a:schemeClr val="tx1">
                    <a:lumMod val="65000"/>
                    <a:lumOff val="35000"/>
                  </a:schemeClr>
                </a:solidFill>
                <a:latin typeface="Arial" panose="020B0604020202020204" pitchFamily="34" charset="0"/>
                <a:cs typeface="Arial" panose="020B0604020202020204" pitchFamily="34" charset="0"/>
                <a:sym typeface="Overpass-Bold"/>
                <a:rtl val="0"/>
              </a:rPr>
              <a:t>Develop</a:t>
            </a:r>
          </a:p>
        </p:txBody>
      </p:sp>
      <p:sp>
        <p:nvSpPr>
          <p:cNvPr id="456" name="Freeform: Shape 208">
            <a:extLst>
              <a:ext uri="{FF2B5EF4-FFF2-40B4-BE49-F238E27FC236}">
                <a16:creationId xmlns:a16="http://schemas.microsoft.com/office/drawing/2014/main" id="{B678B6D2-226F-9DA0-7151-877CCB96F6E4}"/>
              </a:ext>
              <a:ext uri="{C183D7F6-B498-43B3-948B-1728B52AA6E4}">
                <adec:decorative xmlns:adec="http://schemas.microsoft.com/office/drawing/2017/decorative" val="1"/>
              </a:ext>
            </a:extLst>
          </p:cNvPr>
          <p:cNvSpPr/>
          <p:nvPr/>
        </p:nvSpPr>
        <p:spPr>
          <a:xfrm>
            <a:off x="9273356" y="12116953"/>
            <a:ext cx="261371" cy="260872"/>
          </a:xfrm>
          <a:custGeom>
            <a:avLst/>
            <a:gdLst>
              <a:gd name="connsiteX0" fmla="*/ 175337 w 175337"/>
              <a:gd name="connsiteY0" fmla="*/ 87668 h 175337"/>
              <a:gd name="connsiteX1" fmla="*/ 87668 w 175337"/>
              <a:gd name="connsiteY1" fmla="*/ 175337 h 175337"/>
              <a:gd name="connsiteX2" fmla="*/ -1 w 175337"/>
              <a:gd name="connsiteY2" fmla="*/ 87668 h 175337"/>
              <a:gd name="connsiteX3" fmla="*/ 87668 w 175337"/>
              <a:gd name="connsiteY3" fmla="*/ 0 h 175337"/>
              <a:gd name="connsiteX4" fmla="*/ 175337 w 175337"/>
              <a:gd name="connsiteY4" fmla="*/ 87668 h 175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337" h="175337">
                <a:moveTo>
                  <a:pt x="175337" y="87668"/>
                </a:moveTo>
                <a:cubicBezTo>
                  <a:pt x="175337" y="136087"/>
                  <a:pt x="136086" y="175337"/>
                  <a:pt x="87668" y="175337"/>
                </a:cubicBezTo>
                <a:cubicBezTo>
                  <a:pt x="39250" y="175337"/>
                  <a:pt x="-1" y="136087"/>
                  <a:pt x="-1" y="87668"/>
                </a:cubicBezTo>
                <a:cubicBezTo>
                  <a:pt x="-1" y="39250"/>
                  <a:pt x="39250" y="0"/>
                  <a:pt x="87668" y="0"/>
                </a:cubicBezTo>
                <a:cubicBezTo>
                  <a:pt x="136086" y="0"/>
                  <a:pt x="175337" y="39250"/>
                  <a:pt x="175337" y="87668"/>
                </a:cubicBezTo>
                <a:close/>
              </a:path>
            </a:pathLst>
          </a:custGeom>
          <a:solidFill>
            <a:srgbClr val="43B9A3"/>
          </a:solid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457" name="TextBox 456">
            <a:extLst>
              <a:ext uri="{FF2B5EF4-FFF2-40B4-BE49-F238E27FC236}">
                <a16:creationId xmlns:a16="http://schemas.microsoft.com/office/drawing/2014/main" id="{3F89D62A-57A4-53D2-78CA-1212D0F2988F}"/>
              </a:ext>
            </a:extLst>
          </p:cNvPr>
          <p:cNvSpPr txBox="1"/>
          <p:nvPr/>
        </p:nvSpPr>
        <p:spPr>
          <a:xfrm>
            <a:off x="9581546" y="12672883"/>
            <a:ext cx="2017338" cy="928459"/>
          </a:xfrm>
          <a:prstGeom prst="rect">
            <a:avLst/>
          </a:prstGeom>
          <a:noFill/>
          <a:ln>
            <a:noFill/>
            <a:prstDash val="sysDot"/>
          </a:ln>
        </p:spPr>
        <p:txBody>
          <a:bodyPr wrap="square" rtlCol="0">
            <a:spAutoFit/>
          </a:bodyPr>
          <a:lstStyle/>
          <a:p>
            <a:pPr>
              <a:spcBef>
                <a:spcPts val="432"/>
              </a:spcBef>
            </a:pPr>
            <a:r>
              <a:rPr lang="en-AU" sz="1100" b="1">
                <a:solidFill>
                  <a:schemeClr val="tx1">
                    <a:lumMod val="75000"/>
                    <a:lumOff val="25000"/>
                  </a:schemeClr>
                </a:solidFill>
                <a:latin typeface="Arial" panose="020B0604020202020204" pitchFamily="34" charset="0"/>
                <a:cs typeface="Arial" panose="020B0604020202020204" pitchFamily="34" charset="0"/>
              </a:rPr>
              <a:t>Training</a:t>
            </a:r>
          </a:p>
          <a:p>
            <a:pPr>
              <a:spcBef>
                <a:spcPts val="432"/>
              </a:spcBef>
            </a:pP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Appoint a Food Safety Supervisor and complete the training. This is required for Class </a:t>
            </a:r>
            <a:r>
              <a:rPr lang="en-AU" sz="1000" dirty="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1 </a:t>
            </a: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and </a:t>
            </a:r>
            <a:r>
              <a:rPr lang="en-AU" sz="1000" dirty="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2 premises</a:t>
            </a: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a:t>
            </a:r>
            <a:endParaRPr lang="en-AU" sz="1000">
              <a:solidFill>
                <a:schemeClr val="tx1">
                  <a:lumMod val="75000"/>
                  <a:lumOff val="25000"/>
                </a:schemeClr>
              </a:solidFill>
              <a:latin typeface="Arial" panose="020B0604020202020204" pitchFamily="34" charset="0"/>
              <a:cs typeface="Arial" panose="020B0604020202020204" pitchFamily="34" charset="0"/>
            </a:endParaRPr>
          </a:p>
        </p:txBody>
      </p:sp>
      <p:sp>
        <p:nvSpPr>
          <p:cNvPr id="458" name="TextBox 457">
            <a:extLst>
              <a:ext uri="{FF2B5EF4-FFF2-40B4-BE49-F238E27FC236}">
                <a16:creationId xmlns:a16="http://schemas.microsoft.com/office/drawing/2014/main" id="{94AB5CC0-A8B9-9D45-59A7-895DC142BFAC}"/>
              </a:ext>
            </a:extLst>
          </p:cNvPr>
          <p:cNvSpPr txBox="1"/>
          <p:nvPr/>
        </p:nvSpPr>
        <p:spPr>
          <a:xfrm>
            <a:off x="9556483" y="12319919"/>
            <a:ext cx="2101273" cy="261610"/>
          </a:xfrm>
          <a:prstGeom prst="rect">
            <a:avLst/>
          </a:prstGeom>
          <a:noFill/>
        </p:spPr>
        <p:txBody>
          <a:bodyPr wrap="square" rtlCol="0">
            <a:spAutoFit/>
          </a:bodyPr>
          <a:lstStyle/>
          <a:p>
            <a:pPr algn="l"/>
            <a:r>
              <a:rPr lang="en-US" sz="1100" b="1">
                <a:solidFill>
                  <a:srgbClr val="BAD377"/>
                </a:solidFill>
                <a:latin typeface="Arial" panose="020B0604020202020204" pitchFamily="34" charset="0"/>
                <a:cs typeface="Arial" panose="020B0604020202020204" pitchFamily="34" charset="0"/>
                <a:sym typeface="Overpass-Bold"/>
                <a:rtl val="0"/>
              </a:rPr>
              <a:t>Food Safety Supervisor</a:t>
            </a:r>
          </a:p>
        </p:txBody>
      </p:sp>
      <p:sp>
        <p:nvSpPr>
          <p:cNvPr id="459" name="TextBox 458">
            <a:extLst>
              <a:ext uri="{FF2B5EF4-FFF2-40B4-BE49-F238E27FC236}">
                <a16:creationId xmlns:a16="http://schemas.microsoft.com/office/drawing/2014/main" id="{1862C42F-314A-0401-C954-F253D2633623}"/>
              </a:ext>
            </a:extLst>
          </p:cNvPr>
          <p:cNvSpPr txBox="1"/>
          <p:nvPr/>
        </p:nvSpPr>
        <p:spPr>
          <a:xfrm>
            <a:off x="9589785" y="11981975"/>
            <a:ext cx="963883" cy="258404"/>
          </a:xfrm>
          <a:prstGeom prst="rect">
            <a:avLst/>
          </a:prstGeom>
          <a:noFill/>
        </p:spPr>
        <p:txBody>
          <a:bodyPr wrap="square" rtlCol="0">
            <a:spAutoFit/>
          </a:bodyPr>
          <a:lstStyle/>
          <a:p>
            <a:pPr algn="l"/>
            <a:r>
              <a:rPr lang="en-US" sz="1079" b="1">
                <a:solidFill>
                  <a:schemeClr val="tx1">
                    <a:lumMod val="65000"/>
                    <a:lumOff val="35000"/>
                  </a:schemeClr>
                </a:solidFill>
                <a:latin typeface="Arial" panose="020B0604020202020204" pitchFamily="34" charset="0"/>
                <a:cs typeface="Arial" panose="020B0604020202020204" pitchFamily="34" charset="0"/>
                <a:sym typeface="Overpass-Bold"/>
                <a:rtl val="0"/>
              </a:rPr>
              <a:t>Appoint</a:t>
            </a:r>
          </a:p>
        </p:txBody>
      </p:sp>
      <p:sp>
        <p:nvSpPr>
          <p:cNvPr id="460" name="TextBox 459">
            <a:extLst>
              <a:ext uri="{FF2B5EF4-FFF2-40B4-BE49-F238E27FC236}">
                <a16:creationId xmlns:a16="http://schemas.microsoft.com/office/drawing/2014/main" id="{36945896-0489-B214-D546-B7EE6C0287D4}"/>
              </a:ext>
            </a:extLst>
          </p:cNvPr>
          <p:cNvSpPr txBox="1"/>
          <p:nvPr/>
        </p:nvSpPr>
        <p:spPr>
          <a:xfrm>
            <a:off x="10175513" y="11979741"/>
            <a:ext cx="803425" cy="261610"/>
          </a:xfrm>
          <a:prstGeom prst="rect">
            <a:avLst/>
          </a:prstGeom>
          <a:noFill/>
        </p:spPr>
        <p:txBody>
          <a:bodyPr wrap="square" rtlCol="0">
            <a:spAutoFit/>
          </a:bodyPr>
          <a:lstStyle/>
          <a:p>
            <a:r>
              <a:rPr lang="en-US" sz="1100">
                <a:solidFill>
                  <a:schemeClr val="tx1">
                    <a:lumMod val="65000"/>
                    <a:lumOff val="35000"/>
                  </a:schemeClr>
                </a:solidFill>
                <a:latin typeface="Arial" panose="020B0604020202020204" pitchFamily="34" charset="0"/>
                <a:cs typeface="Arial" panose="020B0604020202020204" pitchFamily="34" charset="0"/>
              </a:rPr>
              <a:t>1-2 days</a:t>
            </a:r>
          </a:p>
        </p:txBody>
      </p:sp>
      <p:sp>
        <p:nvSpPr>
          <p:cNvPr id="461" name="Freeform: Shape 208">
            <a:extLst>
              <a:ext uri="{FF2B5EF4-FFF2-40B4-BE49-F238E27FC236}">
                <a16:creationId xmlns:a16="http://schemas.microsoft.com/office/drawing/2014/main" id="{0543A3A7-1A63-F688-C46C-33D63ABDF76A}"/>
              </a:ext>
              <a:ext uri="{C183D7F6-B498-43B3-948B-1728B52AA6E4}">
                <adec:decorative xmlns:adec="http://schemas.microsoft.com/office/drawing/2017/decorative" val="1"/>
              </a:ext>
            </a:extLst>
          </p:cNvPr>
          <p:cNvSpPr/>
          <p:nvPr/>
        </p:nvSpPr>
        <p:spPr>
          <a:xfrm>
            <a:off x="6315715" y="12131510"/>
            <a:ext cx="261371" cy="260872"/>
          </a:xfrm>
          <a:custGeom>
            <a:avLst/>
            <a:gdLst>
              <a:gd name="connsiteX0" fmla="*/ 175337 w 175337"/>
              <a:gd name="connsiteY0" fmla="*/ 87668 h 175337"/>
              <a:gd name="connsiteX1" fmla="*/ 87668 w 175337"/>
              <a:gd name="connsiteY1" fmla="*/ 175337 h 175337"/>
              <a:gd name="connsiteX2" fmla="*/ -1 w 175337"/>
              <a:gd name="connsiteY2" fmla="*/ 87668 h 175337"/>
              <a:gd name="connsiteX3" fmla="*/ 87668 w 175337"/>
              <a:gd name="connsiteY3" fmla="*/ 0 h 175337"/>
              <a:gd name="connsiteX4" fmla="*/ 175337 w 175337"/>
              <a:gd name="connsiteY4" fmla="*/ 87668 h 175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337" h="175337">
                <a:moveTo>
                  <a:pt x="175337" y="87668"/>
                </a:moveTo>
                <a:cubicBezTo>
                  <a:pt x="175337" y="136087"/>
                  <a:pt x="136086" y="175337"/>
                  <a:pt x="87668" y="175337"/>
                </a:cubicBezTo>
                <a:cubicBezTo>
                  <a:pt x="39250" y="175337"/>
                  <a:pt x="-1" y="136087"/>
                  <a:pt x="-1" y="87668"/>
                </a:cubicBezTo>
                <a:cubicBezTo>
                  <a:pt x="-1" y="39250"/>
                  <a:pt x="39250" y="0"/>
                  <a:pt x="87668" y="0"/>
                </a:cubicBezTo>
                <a:cubicBezTo>
                  <a:pt x="136086" y="0"/>
                  <a:pt x="175337" y="39250"/>
                  <a:pt x="175337" y="87668"/>
                </a:cubicBezTo>
                <a:close/>
              </a:path>
            </a:pathLst>
          </a:custGeom>
          <a:solidFill>
            <a:srgbClr val="43B9A3"/>
          </a:solid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462" name="TextBox 461">
            <a:extLst>
              <a:ext uri="{FF2B5EF4-FFF2-40B4-BE49-F238E27FC236}">
                <a16:creationId xmlns:a16="http://schemas.microsoft.com/office/drawing/2014/main" id="{55BF0AA7-B948-B8C0-6349-CB3EF2E27742}"/>
              </a:ext>
            </a:extLst>
          </p:cNvPr>
          <p:cNvSpPr txBox="1"/>
          <p:nvPr/>
        </p:nvSpPr>
        <p:spPr>
          <a:xfrm>
            <a:off x="2006724" y="12651178"/>
            <a:ext cx="2009493" cy="928459"/>
          </a:xfrm>
          <a:prstGeom prst="rect">
            <a:avLst/>
          </a:prstGeom>
          <a:noFill/>
          <a:ln>
            <a:noFill/>
            <a:prstDash val="sysDot"/>
          </a:ln>
        </p:spPr>
        <p:txBody>
          <a:bodyPr wrap="square" rtlCol="0">
            <a:spAutoFit/>
          </a:bodyPr>
          <a:lstStyle/>
          <a:p>
            <a:pPr>
              <a:spcBef>
                <a:spcPts val="432"/>
              </a:spcBef>
            </a:pPr>
            <a:r>
              <a:rPr lang="en-AU" sz="1100" b="1">
                <a:solidFill>
                  <a:schemeClr val="tx1">
                    <a:lumMod val="75000"/>
                    <a:lumOff val="25000"/>
                  </a:schemeClr>
                </a:solidFill>
                <a:latin typeface="Arial" panose="020B0604020202020204" pitchFamily="34" charset="0"/>
                <a:cs typeface="Arial" panose="020B0604020202020204" pitchFamily="34" charset="0"/>
              </a:rPr>
              <a:t>Assess Documentation</a:t>
            </a:r>
          </a:p>
          <a:p>
            <a:pPr>
              <a:spcBef>
                <a:spcPts val="432"/>
              </a:spcBef>
            </a:pP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After assessment, any additional requirements or information will be requested for you to provide to Council.</a:t>
            </a:r>
            <a:endParaRPr lang="en-AU" sz="1000">
              <a:solidFill>
                <a:schemeClr val="tx1">
                  <a:lumMod val="75000"/>
                  <a:lumOff val="25000"/>
                </a:schemeClr>
              </a:solidFill>
              <a:latin typeface="Arial" panose="020B0604020202020204" pitchFamily="34" charset="0"/>
              <a:cs typeface="Arial" panose="020B0604020202020204" pitchFamily="34" charset="0"/>
            </a:endParaRPr>
          </a:p>
        </p:txBody>
      </p:sp>
      <p:sp>
        <p:nvSpPr>
          <p:cNvPr id="463" name="TextBox 462">
            <a:extLst>
              <a:ext uri="{FF2B5EF4-FFF2-40B4-BE49-F238E27FC236}">
                <a16:creationId xmlns:a16="http://schemas.microsoft.com/office/drawing/2014/main" id="{7ECA6ADB-877D-E33E-A0E3-614F91934BD6}"/>
              </a:ext>
            </a:extLst>
          </p:cNvPr>
          <p:cNvSpPr txBox="1"/>
          <p:nvPr/>
        </p:nvSpPr>
        <p:spPr>
          <a:xfrm>
            <a:off x="2006724" y="12278394"/>
            <a:ext cx="2101273" cy="261610"/>
          </a:xfrm>
          <a:prstGeom prst="rect">
            <a:avLst/>
          </a:prstGeom>
          <a:noFill/>
        </p:spPr>
        <p:txBody>
          <a:bodyPr wrap="square" rtlCol="0">
            <a:spAutoFit/>
          </a:bodyPr>
          <a:lstStyle/>
          <a:p>
            <a:pPr algn="l"/>
            <a:r>
              <a:rPr lang="en-US" sz="1100" b="1">
                <a:solidFill>
                  <a:srgbClr val="BAD377"/>
                </a:solidFill>
                <a:latin typeface="Arial" panose="020B0604020202020204" pitchFamily="34" charset="0"/>
                <a:cs typeface="Arial" panose="020B0604020202020204" pitchFamily="34" charset="0"/>
                <a:sym typeface="Overpass-Bold"/>
                <a:rtl val="0"/>
              </a:rPr>
              <a:t>Council Reviews Application</a:t>
            </a:r>
          </a:p>
        </p:txBody>
      </p:sp>
      <p:sp>
        <p:nvSpPr>
          <p:cNvPr id="464" name="TextBox 463">
            <a:extLst>
              <a:ext uri="{FF2B5EF4-FFF2-40B4-BE49-F238E27FC236}">
                <a16:creationId xmlns:a16="http://schemas.microsoft.com/office/drawing/2014/main" id="{33EE06C0-DB90-79A2-A989-804DB75D1C8F}"/>
              </a:ext>
            </a:extLst>
          </p:cNvPr>
          <p:cNvSpPr txBox="1"/>
          <p:nvPr/>
        </p:nvSpPr>
        <p:spPr>
          <a:xfrm>
            <a:off x="2629312" y="11944465"/>
            <a:ext cx="803425" cy="261610"/>
          </a:xfrm>
          <a:prstGeom prst="rect">
            <a:avLst/>
          </a:prstGeom>
          <a:noFill/>
        </p:spPr>
        <p:txBody>
          <a:bodyPr wrap="square" rtlCol="0">
            <a:spAutoFit/>
          </a:bodyPr>
          <a:lstStyle/>
          <a:p>
            <a:r>
              <a:rPr lang="en-US" sz="1100" dirty="0">
                <a:solidFill>
                  <a:schemeClr val="tx1">
                    <a:lumMod val="65000"/>
                    <a:lumOff val="35000"/>
                  </a:schemeClr>
                </a:solidFill>
                <a:latin typeface="Arial" panose="020B0604020202020204" pitchFamily="34" charset="0"/>
                <a:cs typeface="Arial" panose="020B0604020202020204" pitchFamily="34" charset="0"/>
              </a:rPr>
              <a:t>2 Hours</a:t>
            </a:r>
          </a:p>
        </p:txBody>
      </p:sp>
      <p:sp>
        <p:nvSpPr>
          <p:cNvPr id="465" name="TextBox 464">
            <a:extLst>
              <a:ext uri="{FF2B5EF4-FFF2-40B4-BE49-F238E27FC236}">
                <a16:creationId xmlns:a16="http://schemas.microsoft.com/office/drawing/2014/main" id="{C1112061-D581-BBFF-3FA0-BA6A696EA40A}"/>
              </a:ext>
            </a:extLst>
          </p:cNvPr>
          <p:cNvSpPr txBox="1"/>
          <p:nvPr/>
        </p:nvSpPr>
        <p:spPr>
          <a:xfrm>
            <a:off x="2040026" y="11940450"/>
            <a:ext cx="963883" cy="258404"/>
          </a:xfrm>
          <a:prstGeom prst="rect">
            <a:avLst/>
          </a:prstGeom>
          <a:noFill/>
        </p:spPr>
        <p:txBody>
          <a:bodyPr wrap="square" rtlCol="0">
            <a:spAutoFit/>
          </a:bodyPr>
          <a:lstStyle/>
          <a:p>
            <a:pPr algn="l"/>
            <a:r>
              <a:rPr lang="en-US" sz="1079" b="1">
                <a:solidFill>
                  <a:schemeClr val="tx1">
                    <a:lumMod val="65000"/>
                    <a:lumOff val="35000"/>
                  </a:schemeClr>
                </a:solidFill>
                <a:latin typeface="Arial" panose="020B0604020202020204" pitchFamily="34" charset="0"/>
                <a:cs typeface="Arial" panose="020B0604020202020204" pitchFamily="34" charset="0"/>
                <a:sym typeface="Overpass-Bold"/>
                <a:rtl val="0"/>
              </a:rPr>
              <a:t>Review </a:t>
            </a:r>
          </a:p>
        </p:txBody>
      </p:sp>
      <p:sp>
        <p:nvSpPr>
          <p:cNvPr id="466" name="Freeform: Shape 208">
            <a:extLst>
              <a:ext uri="{FF2B5EF4-FFF2-40B4-BE49-F238E27FC236}">
                <a16:creationId xmlns:a16="http://schemas.microsoft.com/office/drawing/2014/main" id="{6B4631BA-1AF2-2268-C726-30DB20E9B314}"/>
              </a:ext>
              <a:ext uri="{C183D7F6-B498-43B3-948B-1728B52AA6E4}">
                <adec:decorative xmlns:adec="http://schemas.microsoft.com/office/drawing/2017/decorative" val="1"/>
              </a:ext>
            </a:extLst>
          </p:cNvPr>
          <p:cNvSpPr/>
          <p:nvPr/>
        </p:nvSpPr>
        <p:spPr>
          <a:xfrm>
            <a:off x="1545487" y="12130613"/>
            <a:ext cx="261371" cy="260872"/>
          </a:xfrm>
          <a:custGeom>
            <a:avLst/>
            <a:gdLst>
              <a:gd name="connsiteX0" fmla="*/ 175337 w 175337"/>
              <a:gd name="connsiteY0" fmla="*/ 87668 h 175337"/>
              <a:gd name="connsiteX1" fmla="*/ 87668 w 175337"/>
              <a:gd name="connsiteY1" fmla="*/ 175337 h 175337"/>
              <a:gd name="connsiteX2" fmla="*/ -1 w 175337"/>
              <a:gd name="connsiteY2" fmla="*/ 87668 h 175337"/>
              <a:gd name="connsiteX3" fmla="*/ 87668 w 175337"/>
              <a:gd name="connsiteY3" fmla="*/ 0 h 175337"/>
              <a:gd name="connsiteX4" fmla="*/ 175337 w 175337"/>
              <a:gd name="connsiteY4" fmla="*/ 87668 h 175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337" h="175337">
                <a:moveTo>
                  <a:pt x="175337" y="87668"/>
                </a:moveTo>
                <a:cubicBezTo>
                  <a:pt x="175337" y="136087"/>
                  <a:pt x="136086" y="175337"/>
                  <a:pt x="87668" y="175337"/>
                </a:cubicBezTo>
                <a:cubicBezTo>
                  <a:pt x="39250" y="175337"/>
                  <a:pt x="-1" y="136087"/>
                  <a:pt x="-1" y="87668"/>
                </a:cubicBezTo>
                <a:cubicBezTo>
                  <a:pt x="-1" y="39250"/>
                  <a:pt x="39250" y="0"/>
                  <a:pt x="87668" y="0"/>
                </a:cubicBezTo>
                <a:cubicBezTo>
                  <a:pt x="136086" y="0"/>
                  <a:pt x="175337" y="39250"/>
                  <a:pt x="175337" y="87668"/>
                </a:cubicBezTo>
                <a:close/>
              </a:path>
            </a:pathLst>
          </a:custGeom>
          <a:solidFill>
            <a:srgbClr val="43B9A3"/>
          </a:solid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pic>
        <p:nvPicPr>
          <p:cNvPr id="468" name="Graphic 467">
            <a:extLst>
              <a:ext uri="{FF2B5EF4-FFF2-40B4-BE49-F238E27FC236}">
                <a16:creationId xmlns:a16="http://schemas.microsoft.com/office/drawing/2014/main" id="{64095DBB-DFD0-9503-3838-0474F72AF25F}"/>
              </a:ext>
              <a:ext uri="{C183D7F6-B498-43B3-948B-1728B52AA6E4}">
                <adec:decorative xmlns:adec="http://schemas.microsoft.com/office/drawing/2017/decorative" val="1"/>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8026267" y="19104304"/>
            <a:ext cx="1940404" cy="1589478"/>
          </a:xfrm>
          <a:prstGeom prst="rect">
            <a:avLst/>
          </a:prstGeom>
        </p:spPr>
      </p:pic>
      <p:sp>
        <p:nvSpPr>
          <p:cNvPr id="469" name="Freeform: Shape 244">
            <a:extLst>
              <a:ext uri="{FF2B5EF4-FFF2-40B4-BE49-F238E27FC236}">
                <a16:creationId xmlns:a16="http://schemas.microsoft.com/office/drawing/2014/main" id="{D8391D45-74A3-150B-9F6D-637E97AD8D10}"/>
              </a:ext>
              <a:ext uri="{C183D7F6-B498-43B3-948B-1728B52AA6E4}">
                <adec:decorative xmlns:adec="http://schemas.microsoft.com/office/drawing/2017/decorative" val="1"/>
              </a:ext>
            </a:extLst>
          </p:cNvPr>
          <p:cNvSpPr/>
          <p:nvPr/>
        </p:nvSpPr>
        <p:spPr>
          <a:xfrm>
            <a:off x="1614160" y="14386894"/>
            <a:ext cx="8631755" cy="4231185"/>
          </a:xfrm>
          <a:custGeom>
            <a:avLst/>
            <a:gdLst>
              <a:gd name="connsiteX0" fmla="*/ 5548746 w 6158346"/>
              <a:gd name="connsiteY0" fmla="*/ 0 h 1219200"/>
              <a:gd name="connsiteX1" fmla="*/ 6158346 w 6158346"/>
              <a:gd name="connsiteY1" fmla="*/ 713509 h 1219200"/>
              <a:gd name="connsiteX2" fmla="*/ 0 w 6158346"/>
              <a:gd name="connsiteY2" fmla="*/ 734291 h 1219200"/>
              <a:gd name="connsiteX3" fmla="*/ 353291 w 6158346"/>
              <a:gd name="connsiteY3" fmla="*/ 1219200 h 1219200"/>
              <a:gd name="connsiteX0" fmla="*/ 5458691 w 6158346"/>
              <a:gd name="connsiteY0" fmla="*/ 0 h 1219200"/>
              <a:gd name="connsiteX1" fmla="*/ 6158346 w 6158346"/>
              <a:gd name="connsiteY1" fmla="*/ 713509 h 1219200"/>
              <a:gd name="connsiteX2" fmla="*/ 0 w 6158346"/>
              <a:gd name="connsiteY2" fmla="*/ 734291 h 1219200"/>
              <a:gd name="connsiteX3" fmla="*/ 353291 w 6158346"/>
              <a:gd name="connsiteY3" fmla="*/ 1219200 h 1219200"/>
              <a:gd name="connsiteX0" fmla="*/ 5458691 w 6158346"/>
              <a:gd name="connsiteY0" fmla="*/ 0 h 1219200"/>
              <a:gd name="connsiteX1" fmla="*/ 6158346 w 6158346"/>
              <a:gd name="connsiteY1" fmla="*/ 741218 h 1219200"/>
              <a:gd name="connsiteX2" fmla="*/ 0 w 6158346"/>
              <a:gd name="connsiteY2" fmla="*/ 734291 h 1219200"/>
              <a:gd name="connsiteX3" fmla="*/ 353291 w 6158346"/>
              <a:gd name="connsiteY3" fmla="*/ 1219200 h 1219200"/>
              <a:gd name="connsiteX0" fmla="*/ 5458691 w 6137565"/>
              <a:gd name="connsiteY0" fmla="*/ 0 h 1219200"/>
              <a:gd name="connsiteX1" fmla="*/ 6137565 w 6137565"/>
              <a:gd name="connsiteY1" fmla="*/ 768927 h 1219200"/>
              <a:gd name="connsiteX2" fmla="*/ 0 w 6137565"/>
              <a:gd name="connsiteY2" fmla="*/ 734291 h 1219200"/>
              <a:gd name="connsiteX3" fmla="*/ 353291 w 6137565"/>
              <a:gd name="connsiteY3" fmla="*/ 1219200 h 1219200"/>
              <a:gd name="connsiteX0" fmla="*/ 5458691 w 6158347"/>
              <a:gd name="connsiteY0" fmla="*/ 0 h 1219200"/>
              <a:gd name="connsiteX1" fmla="*/ 6158347 w 6158347"/>
              <a:gd name="connsiteY1" fmla="*/ 748145 h 1219200"/>
              <a:gd name="connsiteX2" fmla="*/ 0 w 6158347"/>
              <a:gd name="connsiteY2" fmla="*/ 734291 h 1219200"/>
              <a:gd name="connsiteX3" fmla="*/ 353291 w 6158347"/>
              <a:gd name="connsiteY3" fmla="*/ 1219200 h 1219200"/>
              <a:gd name="connsiteX0" fmla="*/ 5458691 w 6158347"/>
              <a:gd name="connsiteY0" fmla="*/ 0 h 1219200"/>
              <a:gd name="connsiteX1" fmla="*/ 6158347 w 6158347"/>
              <a:gd name="connsiteY1" fmla="*/ 741218 h 1219200"/>
              <a:gd name="connsiteX2" fmla="*/ 0 w 6158347"/>
              <a:gd name="connsiteY2" fmla="*/ 734291 h 1219200"/>
              <a:gd name="connsiteX3" fmla="*/ 353291 w 6158347"/>
              <a:gd name="connsiteY3" fmla="*/ 1219200 h 1219200"/>
              <a:gd name="connsiteX0" fmla="*/ 5458691 w 6158347"/>
              <a:gd name="connsiteY0" fmla="*/ 0 h 1219200"/>
              <a:gd name="connsiteX1" fmla="*/ 6158347 w 6158347"/>
              <a:gd name="connsiteY1" fmla="*/ 741218 h 1219200"/>
              <a:gd name="connsiteX2" fmla="*/ 0 w 6158347"/>
              <a:gd name="connsiteY2" fmla="*/ 734291 h 1219200"/>
              <a:gd name="connsiteX3" fmla="*/ 353291 w 6158347"/>
              <a:gd name="connsiteY3" fmla="*/ 1219200 h 1219200"/>
              <a:gd name="connsiteX0" fmla="*/ 5458691 w 6054438"/>
              <a:gd name="connsiteY0" fmla="*/ 0 h 1219200"/>
              <a:gd name="connsiteX1" fmla="*/ 6054438 w 6054438"/>
              <a:gd name="connsiteY1" fmla="*/ 741218 h 1219200"/>
              <a:gd name="connsiteX2" fmla="*/ 0 w 6054438"/>
              <a:gd name="connsiteY2" fmla="*/ 734291 h 1219200"/>
              <a:gd name="connsiteX3" fmla="*/ 353291 w 6054438"/>
              <a:gd name="connsiteY3" fmla="*/ 1219200 h 1219200"/>
              <a:gd name="connsiteX0" fmla="*/ 5458691 w 6054438"/>
              <a:gd name="connsiteY0" fmla="*/ 0 h 1219200"/>
              <a:gd name="connsiteX1" fmla="*/ 6054438 w 6054438"/>
              <a:gd name="connsiteY1" fmla="*/ 741218 h 1219200"/>
              <a:gd name="connsiteX2" fmla="*/ 0 w 6054438"/>
              <a:gd name="connsiteY2" fmla="*/ 603617 h 1219200"/>
              <a:gd name="connsiteX3" fmla="*/ 353291 w 6054438"/>
              <a:gd name="connsiteY3" fmla="*/ 1219200 h 1219200"/>
              <a:gd name="connsiteX0" fmla="*/ 5458691 w 5928140"/>
              <a:gd name="connsiteY0" fmla="*/ 0 h 1219200"/>
              <a:gd name="connsiteX1" fmla="*/ 5928140 w 5928140"/>
              <a:gd name="connsiteY1" fmla="*/ 598292 h 1219200"/>
              <a:gd name="connsiteX2" fmla="*/ 0 w 5928140"/>
              <a:gd name="connsiteY2" fmla="*/ 603617 h 1219200"/>
              <a:gd name="connsiteX3" fmla="*/ 353291 w 5928140"/>
              <a:gd name="connsiteY3" fmla="*/ 1219200 h 1219200"/>
              <a:gd name="connsiteX0" fmla="*/ 5458691 w 5914106"/>
              <a:gd name="connsiteY0" fmla="*/ 0 h 1219200"/>
              <a:gd name="connsiteX1" fmla="*/ 5914106 w 5914106"/>
              <a:gd name="connsiteY1" fmla="*/ 622793 h 1219200"/>
              <a:gd name="connsiteX2" fmla="*/ 0 w 5914106"/>
              <a:gd name="connsiteY2" fmla="*/ 603617 h 1219200"/>
              <a:gd name="connsiteX3" fmla="*/ 353291 w 5914106"/>
              <a:gd name="connsiteY3" fmla="*/ 1219200 h 1219200"/>
              <a:gd name="connsiteX0" fmla="*/ 5458691 w 5900073"/>
              <a:gd name="connsiteY0" fmla="*/ 0 h 1219200"/>
              <a:gd name="connsiteX1" fmla="*/ 5900073 w 5900073"/>
              <a:gd name="connsiteY1" fmla="*/ 590124 h 1219200"/>
              <a:gd name="connsiteX2" fmla="*/ 0 w 5900073"/>
              <a:gd name="connsiteY2" fmla="*/ 603617 h 1219200"/>
              <a:gd name="connsiteX3" fmla="*/ 353291 w 5900073"/>
              <a:gd name="connsiteY3" fmla="*/ 1219200 h 1219200"/>
              <a:gd name="connsiteX0" fmla="*/ 5458691 w 5900073"/>
              <a:gd name="connsiteY0" fmla="*/ 0 h 1219200"/>
              <a:gd name="connsiteX1" fmla="*/ 5900073 w 5900073"/>
              <a:gd name="connsiteY1" fmla="*/ 618709 h 1219200"/>
              <a:gd name="connsiteX2" fmla="*/ 0 w 5900073"/>
              <a:gd name="connsiteY2" fmla="*/ 603617 h 1219200"/>
              <a:gd name="connsiteX3" fmla="*/ 353291 w 5900073"/>
              <a:gd name="connsiteY3" fmla="*/ 1219200 h 1219200"/>
            </a:gdLst>
            <a:ahLst/>
            <a:cxnLst>
              <a:cxn ang="0">
                <a:pos x="connsiteX0" y="connsiteY0"/>
              </a:cxn>
              <a:cxn ang="0">
                <a:pos x="connsiteX1" y="connsiteY1"/>
              </a:cxn>
              <a:cxn ang="0">
                <a:pos x="connsiteX2" y="connsiteY2"/>
              </a:cxn>
              <a:cxn ang="0">
                <a:pos x="connsiteX3" y="connsiteY3"/>
              </a:cxn>
            </a:cxnLst>
            <a:rect l="l" t="t" r="r" b="b"/>
            <a:pathLst>
              <a:path w="5900073" h="1219200">
                <a:moveTo>
                  <a:pt x="5458691" y="0"/>
                </a:moveTo>
                <a:lnTo>
                  <a:pt x="5900073" y="618709"/>
                </a:lnTo>
                <a:lnTo>
                  <a:pt x="0" y="603617"/>
                </a:lnTo>
                <a:lnTo>
                  <a:pt x="353291" y="1219200"/>
                </a:lnTo>
              </a:path>
            </a:pathLst>
          </a:custGeom>
          <a:ln w="28575">
            <a:solidFill>
              <a:srgbClr val="43B9A3"/>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182">
              <a:latin typeface="Arial" panose="020B0604020202020204" pitchFamily="34" charset="0"/>
              <a:cs typeface="Arial" panose="020B0604020202020204" pitchFamily="34" charset="0"/>
            </a:endParaRPr>
          </a:p>
        </p:txBody>
      </p:sp>
      <p:cxnSp>
        <p:nvCxnSpPr>
          <p:cNvPr id="470" name="Straight Connector 469">
            <a:extLst>
              <a:ext uri="{FF2B5EF4-FFF2-40B4-BE49-F238E27FC236}">
                <a16:creationId xmlns:a16="http://schemas.microsoft.com/office/drawing/2014/main" id="{A200DE4F-BAF6-3D1E-CCA8-6BEB37FA5E3F}"/>
              </a:ext>
              <a:ext uri="{C183D7F6-B498-43B3-948B-1728B52AA6E4}">
                <adec:decorative xmlns:adec="http://schemas.microsoft.com/office/drawing/2017/decorative" val="1"/>
              </a:ext>
            </a:extLst>
          </p:cNvPr>
          <p:cNvCxnSpPr>
            <a:cxnSpLocks/>
            <a:endCxn id="469" idx="0"/>
          </p:cNvCxnSpPr>
          <p:nvPr/>
        </p:nvCxnSpPr>
        <p:spPr>
          <a:xfrm>
            <a:off x="2200717" y="14346161"/>
            <a:ext cx="7399458" cy="40733"/>
          </a:xfrm>
          <a:prstGeom prst="line">
            <a:avLst/>
          </a:prstGeom>
          <a:ln w="28575">
            <a:solidFill>
              <a:srgbClr val="43B9A3"/>
            </a:solidFill>
            <a:prstDash val="dash"/>
          </a:ln>
        </p:spPr>
        <p:style>
          <a:lnRef idx="1">
            <a:schemeClr val="accent1"/>
          </a:lnRef>
          <a:fillRef idx="0">
            <a:schemeClr val="accent1"/>
          </a:fillRef>
          <a:effectRef idx="0">
            <a:schemeClr val="accent1"/>
          </a:effectRef>
          <a:fontRef idx="minor">
            <a:schemeClr val="tx1"/>
          </a:fontRef>
        </p:style>
      </p:cxnSp>
      <p:sp>
        <p:nvSpPr>
          <p:cNvPr id="472" name="Freeform: Shape 208">
            <a:extLst>
              <a:ext uri="{FF2B5EF4-FFF2-40B4-BE49-F238E27FC236}">
                <a16:creationId xmlns:a16="http://schemas.microsoft.com/office/drawing/2014/main" id="{4965D949-83EE-F8BD-CFB9-0E533EEDA8CA}"/>
              </a:ext>
              <a:ext uri="{C183D7F6-B498-43B3-948B-1728B52AA6E4}">
                <adec:decorative xmlns:adec="http://schemas.microsoft.com/office/drawing/2017/decorative" val="1"/>
              </a:ext>
            </a:extLst>
          </p:cNvPr>
          <p:cNvSpPr/>
          <p:nvPr/>
        </p:nvSpPr>
        <p:spPr>
          <a:xfrm>
            <a:off x="2049338" y="14242534"/>
            <a:ext cx="261371" cy="260872"/>
          </a:xfrm>
          <a:custGeom>
            <a:avLst/>
            <a:gdLst>
              <a:gd name="connsiteX0" fmla="*/ 175337 w 175337"/>
              <a:gd name="connsiteY0" fmla="*/ 87668 h 175337"/>
              <a:gd name="connsiteX1" fmla="*/ 87668 w 175337"/>
              <a:gd name="connsiteY1" fmla="*/ 175337 h 175337"/>
              <a:gd name="connsiteX2" fmla="*/ -1 w 175337"/>
              <a:gd name="connsiteY2" fmla="*/ 87668 h 175337"/>
              <a:gd name="connsiteX3" fmla="*/ 87668 w 175337"/>
              <a:gd name="connsiteY3" fmla="*/ 0 h 175337"/>
              <a:gd name="connsiteX4" fmla="*/ 175337 w 175337"/>
              <a:gd name="connsiteY4" fmla="*/ 87668 h 175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337" h="175337">
                <a:moveTo>
                  <a:pt x="175337" y="87668"/>
                </a:moveTo>
                <a:cubicBezTo>
                  <a:pt x="175337" y="136087"/>
                  <a:pt x="136086" y="175337"/>
                  <a:pt x="87668" y="175337"/>
                </a:cubicBezTo>
                <a:cubicBezTo>
                  <a:pt x="39250" y="175337"/>
                  <a:pt x="-1" y="136087"/>
                  <a:pt x="-1" y="87668"/>
                </a:cubicBezTo>
                <a:cubicBezTo>
                  <a:pt x="-1" y="39250"/>
                  <a:pt x="39250" y="0"/>
                  <a:pt x="87668" y="0"/>
                </a:cubicBezTo>
                <a:cubicBezTo>
                  <a:pt x="136086" y="0"/>
                  <a:pt x="175337" y="39250"/>
                  <a:pt x="175337" y="87668"/>
                </a:cubicBezTo>
                <a:close/>
              </a:path>
            </a:pathLst>
          </a:custGeom>
          <a:solidFill>
            <a:srgbClr val="43B9A3"/>
          </a:solid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473" name="TextBox 472">
            <a:extLst>
              <a:ext uri="{FF2B5EF4-FFF2-40B4-BE49-F238E27FC236}">
                <a16:creationId xmlns:a16="http://schemas.microsoft.com/office/drawing/2014/main" id="{93C816DA-EDE2-72A2-4A3E-1F6AA57E9C7A}"/>
              </a:ext>
            </a:extLst>
          </p:cNvPr>
          <p:cNvSpPr txBox="1"/>
          <p:nvPr/>
        </p:nvSpPr>
        <p:spPr>
          <a:xfrm>
            <a:off x="2375520" y="14736461"/>
            <a:ext cx="1986930" cy="928459"/>
          </a:xfrm>
          <a:prstGeom prst="rect">
            <a:avLst/>
          </a:prstGeom>
          <a:noFill/>
          <a:ln>
            <a:noFill/>
            <a:prstDash val="sysDot"/>
          </a:ln>
        </p:spPr>
        <p:txBody>
          <a:bodyPr wrap="square" rtlCol="0">
            <a:spAutoFit/>
          </a:bodyPr>
          <a:lstStyle/>
          <a:p>
            <a:pPr>
              <a:spcBef>
                <a:spcPts val="432"/>
              </a:spcBef>
            </a:pPr>
            <a:r>
              <a:rPr lang="en-AU" sz="1100" b="1">
                <a:solidFill>
                  <a:schemeClr val="tx1">
                    <a:lumMod val="75000"/>
                    <a:lumOff val="25000"/>
                  </a:schemeClr>
                </a:solidFill>
                <a:latin typeface="Arial" panose="020B0604020202020204" pitchFamily="34" charset="0"/>
                <a:cs typeface="Arial" panose="020B0604020202020204" pitchFamily="34" charset="0"/>
              </a:rPr>
              <a:t>Assessing Works</a:t>
            </a:r>
          </a:p>
          <a:p>
            <a:pPr>
              <a:spcBef>
                <a:spcPts val="432"/>
              </a:spcBef>
            </a:pPr>
            <a:r>
              <a:rPr lang="en-AU" sz="1000" dirty="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An EHO</a:t>
            </a: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 will visit onsite to review progress prior to the final inspection to give any additional guidance. </a:t>
            </a:r>
            <a:endParaRPr lang="en-AU" sz="1000">
              <a:solidFill>
                <a:schemeClr val="tx1">
                  <a:lumMod val="75000"/>
                  <a:lumOff val="25000"/>
                </a:schemeClr>
              </a:solidFill>
              <a:latin typeface="Arial" panose="020B0604020202020204" pitchFamily="34" charset="0"/>
              <a:cs typeface="Arial" panose="020B0604020202020204" pitchFamily="34" charset="0"/>
            </a:endParaRPr>
          </a:p>
        </p:txBody>
      </p:sp>
      <p:sp>
        <p:nvSpPr>
          <p:cNvPr id="474" name="TextBox 473">
            <a:extLst>
              <a:ext uri="{FF2B5EF4-FFF2-40B4-BE49-F238E27FC236}">
                <a16:creationId xmlns:a16="http://schemas.microsoft.com/office/drawing/2014/main" id="{DFFF860F-8168-1EA6-2C77-B4941A604110}"/>
              </a:ext>
            </a:extLst>
          </p:cNvPr>
          <p:cNvSpPr txBox="1"/>
          <p:nvPr/>
        </p:nvSpPr>
        <p:spPr>
          <a:xfrm>
            <a:off x="2375522" y="14363677"/>
            <a:ext cx="2101273" cy="261610"/>
          </a:xfrm>
          <a:prstGeom prst="rect">
            <a:avLst/>
          </a:prstGeom>
          <a:noFill/>
        </p:spPr>
        <p:txBody>
          <a:bodyPr wrap="square" rtlCol="0">
            <a:spAutoFit/>
          </a:bodyPr>
          <a:lstStyle/>
          <a:p>
            <a:pPr algn="l"/>
            <a:r>
              <a:rPr lang="en-US" sz="1100" b="1">
                <a:solidFill>
                  <a:srgbClr val="BAD377"/>
                </a:solidFill>
                <a:latin typeface="Arial" panose="020B0604020202020204" pitchFamily="34" charset="0"/>
                <a:cs typeface="Arial" panose="020B0604020202020204" pitchFamily="34" charset="0"/>
                <a:sym typeface="Overpass-Bold"/>
                <a:rtl val="0"/>
              </a:rPr>
              <a:t>Council Progress Inspection</a:t>
            </a:r>
          </a:p>
        </p:txBody>
      </p:sp>
      <p:sp>
        <p:nvSpPr>
          <p:cNvPr id="475" name="TextBox 474">
            <a:extLst>
              <a:ext uri="{FF2B5EF4-FFF2-40B4-BE49-F238E27FC236}">
                <a16:creationId xmlns:a16="http://schemas.microsoft.com/office/drawing/2014/main" id="{67991DCD-3011-A4D0-8572-CCE348F46BD6}"/>
              </a:ext>
            </a:extLst>
          </p:cNvPr>
          <p:cNvSpPr txBox="1"/>
          <p:nvPr/>
        </p:nvSpPr>
        <p:spPr>
          <a:xfrm>
            <a:off x="2985330" y="14022489"/>
            <a:ext cx="803425" cy="261610"/>
          </a:xfrm>
          <a:prstGeom prst="rect">
            <a:avLst/>
          </a:prstGeom>
          <a:noFill/>
        </p:spPr>
        <p:txBody>
          <a:bodyPr wrap="square" rtlCol="0">
            <a:spAutoFit/>
          </a:bodyPr>
          <a:lstStyle/>
          <a:p>
            <a:r>
              <a:rPr lang="en-US" sz="1100">
                <a:solidFill>
                  <a:schemeClr val="tx1">
                    <a:lumMod val="65000"/>
                    <a:lumOff val="35000"/>
                  </a:schemeClr>
                </a:solidFill>
                <a:latin typeface="Arial" panose="020B0604020202020204" pitchFamily="34" charset="0"/>
                <a:cs typeface="Arial" panose="020B0604020202020204" pitchFamily="34" charset="0"/>
              </a:rPr>
              <a:t>1 Hour</a:t>
            </a:r>
          </a:p>
        </p:txBody>
      </p:sp>
      <p:sp>
        <p:nvSpPr>
          <p:cNvPr id="476" name="TextBox 475">
            <a:extLst>
              <a:ext uri="{FF2B5EF4-FFF2-40B4-BE49-F238E27FC236}">
                <a16:creationId xmlns:a16="http://schemas.microsoft.com/office/drawing/2014/main" id="{28A91150-EA12-8918-4977-C3A492DB0C9F}"/>
              </a:ext>
            </a:extLst>
          </p:cNvPr>
          <p:cNvSpPr txBox="1"/>
          <p:nvPr/>
        </p:nvSpPr>
        <p:spPr>
          <a:xfrm>
            <a:off x="2350061" y="14032916"/>
            <a:ext cx="963883" cy="258404"/>
          </a:xfrm>
          <a:prstGeom prst="rect">
            <a:avLst/>
          </a:prstGeom>
          <a:noFill/>
        </p:spPr>
        <p:txBody>
          <a:bodyPr wrap="square" rtlCol="0">
            <a:spAutoFit/>
          </a:bodyPr>
          <a:lstStyle/>
          <a:p>
            <a:r>
              <a:rPr lang="en-US" sz="1079" b="1">
                <a:solidFill>
                  <a:schemeClr val="tx1">
                    <a:lumMod val="65000"/>
                    <a:lumOff val="35000"/>
                  </a:schemeClr>
                </a:solidFill>
                <a:latin typeface="Arial" panose="020B0604020202020204" pitchFamily="34" charset="0"/>
                <a:cs typeface="Arial" panose="020B0604020202020204" pitchFamily="34" charset="0"/>
                <a:sym typeface="Overpass-Bold"/>
                <a:rtl val="0"/>
              </a:rPr>
              <a:t> Inspect </a:t>
            </a:r>
          </a:p>
        </p:txBody>
      </p:sp>
      <p:pic>
        <p:nvPicPr>
          <p:cNvPr id="477" name="Picture 476">
            <a:extLst>
              <a:ext uri="{FF2B5EF4-FFF2-40B4-BE49-F238E27FC236}">
                <a16:creationId xmlns:a16="http://schemas.microsoft.com/office/drawing/2014/main" id="{03AD31D4-FD1B-7417-4A26-FBD5C990D959}"/>
              </a:ext>
            </a:extLst>
          </p:cNvPr>
          <p:cNvPicPr/>
          <p:nvPr/>
        </p:nvPicPr>
        <p:blipFill>
          <a:blip r:embed="rId11"/>
          <a:stretch>
            <a:fillRect/>
          </a:stretch>
        </p:blipFill>
        <p:spPr>
          <a:xfrm>
            <a:off x="573292" y="14051873"/>
            <a:ext cx="1346501" cy="1667863"/>
          </a:xfrm>
          <a:prstGeom prst="rect">
            <a:avLst/>
          </a:prstGeom>
        </p:spPr>
      </p:pic>
      <p:sp>
        <p:nvSpPr>
          <p:cNvPr id="478" name="Freeform: Shape 208">
            <a:extLst>
              <a:ext uri="{FF2B5EF4-FFF2-40B4-BE49-F238E27FC236}">
                <a16:creationId xmlns:a16="http://schemas.microsoft.com/office/drawing/2014/main" id="{89AC6755-BB1D-0009-320A-C410F31FDF82}"/>
              </a:ext>
              <a:ext uri="{C183D7F6-B498-43B3-948B-1728B52AA6E4}">
                <adec:decorative xmlns:adec="http://schemas.microsoft.com/office/drawing/2017/decorative" val="1"/>
              </a:ext>
            </a:extLst>
          </p:cNvPr>
          <p:cNvSpPr/>
          <p:nvPr/>
        </p:nvSpPr>
        <p:spPr>
          <a:xfrm>
            <a:off x="8014778" y="16406599"/>
            <a:ext cx="261371" cy="260872"/>
          </a:xfrm>
          <a:custGeom>
            <a:avLst/>
            <a:gdLst>
              <a:gd name="connsiteX0" fmla="*/ 175337 w 175337"/>
              <a:gd name="connsiteY0" fmla="*/ 87668 h 175337"/>
              <a:gd name="connsiteX1" fmla="*/ 87668 w 175337"/>
              <a:gd name="connsiteY1" fmla="*/ 175337 h 175337"/>
              <a:gd name="connsiteX2" fmla="*/ -1 w 175337"/>
              <a:gd name="connsiteY2" fmla="*/ 87668 h 175337"/>
              <a:gd name="connsiteX3" fmla="*/ 87668 w 175337"/>
              <a:gd name="connsiteY3" fmla="*/ 0 h 175337"/>
              <a:gd name="connsiteX4" fmla="*/ 175337 w 175337"/>
              <a:gd name="connsiteY4" fmla="*/ 87668 h 175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337" h="175337">
                <a:moveTo>
                  <a:pt x="175337" y="87668"/>
                </a:moveTo>
                <a:cubicBezTo>
                  <a:pt x="175337" y="136087"/>
                  <a:pt x="136086" y="175337"/>
                  <a:pt x="87668" y="175337"/>
                </a:cubicBezTo>
                <a:cubicBezTo>
                  <a:pt x="39250" y="175337"/>
                  <a:pt x="-1" y="136087"/>
                  <a:pt x="-1" y="87668"/>
                </a:cubicBezTo>
                <a:cubicBezTo>
                  <a:pt x="-1" y="39250"/>
                  <a:pt x="39250" y="0"/>
                  <a:pt x="87668" y="0"/>
                </a:cubicBezTo>
                <a:cubicBezTo>
                  <a:pt x="136086" y="0"/>
                  <a:pt x="175337" y="39250"/>
                  <a:pt x="175337" y="87668"/>
                </a:cubicBezTo>
                <a:close/>
              </a:path>
            </a:pathLst>
          </a:custGeom>
          <a:solidFill>
            <a:srgbClr val="43B9A3"/>
          </a:solid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479" name="TextBox 478">
            <a:extLst>
              <a:ext uri="{FF2B5EF4-FFF2-40B4-BE49-F238E27FC236}">
                <a16:creationId xmlns:a16="http://schemas.microsoft.com/office/drawing/2014/main" id="{740204D4-0D86-3784-12E8-5FFDA145EEE1}"/>
              </a:ext>
            </a:extLst>
          </p:cNvPr>
          <p:cNvSpPr txBox="1"/>
          <p:nvPr/>
        </p:nvSpPr>
        <p:spPr>
          <a:xfrm>
            <a:off x="8340960" y="16938626"/>
            <a:ext cx="2365252" cy="774571"/>
          </a:xfrm>
          <a:prstGeom prst="rect">
            <a:avLst/>
          </a:prstGeom>
          <a:noFill/>
          <a:ln>
            <a:noFill/>
            <a:prstDash val="sysDot"/>
          </a:ln>
        </p:spPr>
        <p:txBody>
          <a:bodyPr wrap="square" rtlCol="0">
            <a:spAutoFit/>
          </a:bodyPr>
          <a:lstStyle/>
          <a:p>
            <a:pPr>
              <a:spcBef>
                <a:spcPts val="432"/>
              </a:spcBef>
            </a:pPr>
            <a:r>
              <a:rPr lang="en-AU" sz="1100" b="1">
                <a:solidFill>
                  <a:schemeClr val="tx1">
                    <a:lumMod val="75000"/>
                    <a:lumOff val="25000"/>
                  </a:schemeClr>
                </a:solidFill>
                <a:latin typeface="Arial" panose="020B0604020202020204" pitchFamily="34" charset="0"/>
                <a:cs typeface="Arial" panose="020B0604020202020204" pitchFamily="34" charset="0"/>
              </a:rPr>
              <a:t>Compliance Modifications</a:t>
            </a:r>
          </a:p>
          <a:p>
            <a:pPr>
              <a:spcBef>
                <a:spcPts val="432"/>
              </a:spcBef>
            </a:pP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Based on the feedback from the onsite progress inspection, you may need to factor time for any adjustments. </a:t>
            </a:r>
            <a:endParaRPr lang="en-AU" sz="1000">
              <a:solidFill>
                <a:schemeClr val="tx1">
                  <a:lumMod val="75000"/>
                  <a:lumOff val="25000"/>
                </a:schemeClr>
              </a:solidFill>
              <a:latin typeface="Arial" panose="020B0604020202020204" pitchFamily="34" charset="0"/>
              <a:cs typeface="Arial" panose="020B0604020202020204" pitchFamily="34" charset="0"/>
            </a:endParaRPr>
          </a:p>
        </p:txBody>
      </p:sp>
      <p:sp>
        <p:nvSpPr>
          <p:cNvPr id="480" name="TextBox 479">
            <a:extLst>
              <a:ext uri="{FF2B5EF4-FFF2-40B4-BE49-F238E27FC236}">
                <a16:creationId xmlns:a16="http://schemas.microsoft.com/office/drawing/2014/main" id="{2702120F-1017-9EA0-3045-641288651112}"/>
              </a:ext>
            </a:extLst>
          </p:cNvPr>
          <p:cNvSpPr txBox="1"/>
          <p:nvPr/>
        </p:nvSpPr>
        <p:spPr>
          <a:xfrm>
            <a:off x="8340962" y="16565842"/>
            <a:ext cx="2101273" cy="261610"/>
          </a:xfrm>
          <a:prstGeom prst="rect">
            <a:avLst/>
          </a:prstGeom>
          <a:noFill/>
        </p:spPr>
        <p:txBody>
          <a:bodyPr wrap="square" rtlCol="0">
            <a:spAutoFit/>
          </a:bodyPr>
          <a:lstStyle/>
          <a:p>
            <a:pPr algn="l"/>
            <a:r>
              <a:rPr lang="en-US" sz="1100" b="1">
                <a:solidFill>
                  <a:srgbClr val="BAD377"/>
                </a:solidFill>
                <a:latin typeface="Arial" panose="020B0604020202020204" pitchFamily="34" charset="0"/>
                <a:cs typeface="Arial" panose="020B0604020202020204" pitchFamily="34" charset="0"/>
                <a:sym typeface="Overpass-Bold"/>
                <a:rtl val="0"/>
              </a:rPr>
              <a:t>Final Works</a:t>
            </a:r>
          </a:p>
        </p:txBody>
      </p:sp>
      <p:sp>
        <p:nvSpPr>
          <p:cNvPr id="481" name="TextBox 480">
            <a:extLst>
              <a:ext uri="{FF2B5EF4-FFF2-40B4-BE49-F238E27FC236}">
                <a16:creationId xmlns:a16="http://schemas.microsoft.com/office/drawing/2014/main" id="{8674CE01-CB35-56B5-8921-1FD2E5A9149E}"/>
              </a:ext>
            </a:extLst>
          </p:cNvPr>
          <p:cNvSpPr txBox="1"/>
          <p:nvPr/>
        </p:nvSpPr>
        <p:spPr>
          <a:xfrm>
            <a:off x="8950770" y="16224654"/>
            <a:ext cx="1369123" cy="261610"/>
          </a:xfrm>
          <a:prstGeom prst="rect">
            <a:avLst/>
          </a:prstGeom>
          <a:noFill/>
        </p:spPr>
        <p:txBody>
          <a:bodyPr wrap="square" rtlCol="0">
            <a:spAutoFit/>
          </a:bodyPr>
          <a:lstStyle/>
          <a:p>
            <a:r>
              <a:rPr lang="en-US" sz="1100">
                <a:solidFill>
                  <a:schemeClr val="tx1">
                    <a:lumMod val="65000"/>
                    <a:lumOff val="35000"/>
                  </a:schemeClr>
                </a:solidFill>
                <a:latin typeface="Arial" panose="020B0604020202020204" pitchFamily="34" charset="0"/>
                <a:cs typeface="Arial" panose="020B0604020202020204" pitchFamily="34" charset="0"/>
              </a:rPr>
              <a:t>Up to 30 days</a:t>
            </a:r>
          </a:p>
        </p:txBody>
      </p:sp>
      <p:sp>
        <p:nvSpPr>
          <p:cNvPr id="482" name="TextBox 481">
            <a:extLst>
              <a:ext uri="{FF2B5EF4-FFF2-40B4-BE49-F238E27FC236}">
                <a16:creationId xmlns:a16="http://schemas.microsoft.com/office/drawing/2014/main" id="{52810EE0-5BE1-9461-724B-1DABA1D5400C}"/>
              </a:ext>
            </a:extLst>
          </p:cNvPr>
          <p:cNvSpPr txBox="1"/>
          <p:nvPr/>
        </p:nvSpPr>
        <p:spPr>
          <a:xfrm>
            <a:off x="8315501" y="16235081"/>
            <a:ext cx="963883" cy="258404"/>
          </a:xfrm>
          <a:prstGeom prst="rect">
            <a:avLst/>
          </a:prstGeom>
          <a:noFill/>
        </p:spPr>
        <p:txBody>
          <a:bodyPr wrap="square" rtlCol="0">
            <a:spAutoFit/>
          </a:bodyPr>
          <a:lstStyle/>
          <a:p>
            <a:r>
              <a:rPr lang="en-US" sz="1079" b="1">
                <a:solidFill>
                  <a:schemeClr val="tx1">
                    <a:lumMod val="65000"/>
                    <a:lumOff val="35000"/>
                  </a:schemeClr>
                </a:solidFill>
                <a:latin typeface="Arial" panose="020B0604020202020204" pitchFamily="34" charset="0"/>
                <a:cs typeface="Arial" panose="020B0604020202020204" pitchFamily="34" charset="0"/>
                <a:sym typeface="Overpass-Bold"/>
                <a:rtl val="0"/>
              </a:rPr>
              <a:t> Modify</a:t>
            </a:r>
          </a:p>
        </p:txBody>
      </p:sp>
      <p:sp>
        <p:nvSpPr>
          <p:cNvPr id="489" name="Rectangle: Rounded Corners 31">
            <a:extLst>
              <a:ext uri="{FF2B5EF4-FFF2-40B4-BE49-F238E27FC236}">
                <a16:creationId xmlns:a16="http://schemas.microsoft.com/office/drawing/2014/main" id="{3D2EEE97-1833-78F0-29C7-C9BD48B2AA13}"/>
              </a:ext>
            </a:extLst>
          </p:cNvPr>
          <p:cNvSpPr/>
          <p:nvPr/>
        </p:nvSpPr>
        <p:spPr>
          <a:xfrm rot="16200000">
            <a:off x="6659414" y="14090052"/>
            <a:ext cx="1667861" cy="2560415"/>
          </a:xfrm>
          <a:prstGeom prst="round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1066830"/>
            <a:endParaRPr lang="en-AU" sz="3348">
              <a:solidFill>
                <a:schemeClr val="tx1">
                  <a:lumMod val="65000"/>
                  <a:lumOff val="35000"/>
                </a:schemeClr>
              </a:solidFill>
              <a:latin typeface="Aptos" panose="02110004020202020204"/>
            </a:endParaRPr>
          </a:p>
        </p:txBody>
      </p:sp>
      <p:sp>
        <p:nvSpPr>
          <p:cNvPr id="490" name="TextBox 489">
            <a:extLst>
              <a:ext uri="{FF2B5EF4-FFF2-40B4-BE49-F238E27FC236}">
                <a16:creationId xmlns:a16="http://schemas.microsoft.com/office/drawing/2014/main" id="{402EFFD9-CC4A-C85C-21CA-F7BD32D4FA4F}"/>
              </a:ext>
            </a:extLst>
          </p:cNvPr>
          <p:cNvSpPr txBox="1"/>
          <p:nvPr/>
        </p:nvSpPr>
        <p:spPr>
          <a:xfrm>
            <a:off x="6327523" y="14600429"/>
            <a:ext cx="2578605" cy="225126"/>
          </a:xfrm>
          <a:prstGeom prst="rect">
            <a:avLst/>
          </a:prstGeom>
          <a:noFill/>
        </p:spPr>
        <p:txBody>
          <a:bodyPr wrap="square" rtlCol="0">
            <a:spAutoFit/>
          </a:bodyPr>
          <a:lstStyle/>
          <a:p>
            <a:pPr>
              <a:spcBef>
                <a:spcPts val="648"/>
              </a:spcBef>
              <a:spcAft>
                <a:spcPts val="648"/>
              </a:spcAft>
            </a:pPr>
            <a:r>
              <a:rPr lang="en-AU" sz="863" b="1">
                <a:solidFill>
                  <a:schemeClr val="tx1">
                    <a:lumMod val="75000"/>
                    <a:lumOff val="25000"/>
                  </a:schemeClr>
                </a:solidFill>
                <a:latin typeface="Arial" panose="020B0604020202020204" pitchFamily="34" charset="0"/>
                <a:cs typeface="Arial" panose="020B0604020202020204" pitchFamily="34" charset="0"/>
              </a:rPr>
              <a:t>*NOTE – you may need to make changes</a:t>
            </a:r>
          </a:p>
        </p:txBody>
      </p:sp>
      <p:sp>
        <p:nvSpPr>
          <p:cNvPr id="491" name="TextBox 490">
            <a:extLst>
              <a:ext uri="{FF2B5EF4-FFF2-40B4-BE49-F238E27FC236}">
                <a16:creationId xmlns:a16="http://schemas.microsoft.com/office/drawing/2014/main" id="{C4477114-C901-C459-C2B9-A956AD5F20A9}"/>
              </a:ext>
            </a:extLst>
          </p:cNvPr>
          <p:cNvSpPr txBox="1"/>
          <p:nvPr/>
        </p:nvSpPr>
        <p:spPr>
          <a:xfrm>
            <a:off x="6345161" y="14817304"/>
            <a:ext cx="2428386" cy="1287532"/>
          </a:xfrm>
          <a:prstGeom prst="rect">
            <a:avLst/>
          </a:prstGeom>
          <a:noFill/>
        </p:spPr>
        <p:txBody>
          <a:bodyPr wrap="square" rtlCol="0">
            <a:spAutoFit/>
          </a:bodyPr>
          <a:lstStyle/>
          <a:p>
            <a:pPr marL="171450" indent="-171450">
              <a:buFont typeface="Arial" panose="020B0604020202020204" pitchFamily="34" charset="0"/>
              <a:buChar char="•"/>
            </a:pPr>
            <a:r>
              <a:rPr lang="en-AU" sz="971">
                <a:solidFill>
                  <a:schemeClr val="tx1">
                    <a:lumMod val="75000"/>
                    <a:lumOff val="25000"/>
                  </a:schemeClr>
                </a:solidFill>
                <a:latin typeface="Arial" panose="020B0604020202020204" pitchFamily="34" charset="0"/>
                <a:cs typeface="Arial" panose="020B0604020202020204" pitchFamily="34" charset="0"/>
              </a:rPr>
              <a:t>After the progress inspection you may need to make changes.</a:t>
            </a:r>
          </a:p>
          <a:p>
            <a:pPr marL="171450" indent="-171450">
              <a:buFont typeface="Arial" panose="020B0604020202020204" pitchFamily="34" charset="0"/>
              <a:buChar char="•"/>
            </a:pPr>
            <a:r>
              <a:rPr lang="en-AU" sz="971">
                <a:solidFill>
                  <a:schemeClr val="tx1">
                    <a:lumMod val="75000"/>
                    <a:lumOff val="25000"/>
                  </a:schemeClr>
                </a:solidFill>
                <a:latin typeface="Arial" panose="020B0604020202020204" pitchFamily="34" charset="0"/>
                <a:cs typeface="Arial" panose="020B0604020202020204" pitchFamily="34" charset="0"/>
              </a:rPr>
              <a:t>Allow time in your planning</a:t>
            </a:r>
          </a:p>
          <a:p>
            <a:pPr marL="171450" indent="-171450">
              <a:buFont typeface="Arial" panose="020B0604020202020204" pitchFamily="34" charset="0"/>
              <a:buChar char="•"/>
            </a:pPr>
            <a:r>
              <a:rPr lang="en-AU" sz="971">
                <a:solidFill>
                  <a:schemeClr val="tx1">
                    <a:lumMod val="75000"/>
                    <a:lumOff val="25000"/>
                  </a:schemeClr>
                </a:solidFill>
                <a:latin typeface="Arial" panose="020B0604020202020204" pitchFamily="34" charset="0"/>
                <a:cs typeface="Arial" panose="020B0604020202020204" pitchFamily="34" charset="0"/>
              </a:rPr>
              <a:t>It may be up to 30 days based on the trades you may need.</a:t>
            </a:r>
          </a:p>
          <a:p>
            <a:pPr marL="171450" indent="-171450">
              <a:buFont typeface="Arial" panose="020B0604020202020204" pitchFamily="34" charset="0"/>
              <a:buChar char="•"/>
            </a:pPr>
            <a:r>
              <a:rPr lang="en-AU" sz="971">
                <a:solidFill>
                  <a:schemeClr val="tx1">
                    <a:lumMod val="75000"/>
                    <a:lumOff val="25000"/>
                  </a:schemeClr>
                </a:solidFill>
                <a:latin typeface="Arial" panose="020B0604020202020204" pitchFamily="34" charset="0"/>
                <a:cs typeface="Arial" panose="020B0604020202020204" pitchFamily="34" charset="0"/>
              </a:rPr>
              <a:t>Any change from the previously reviewed plans may require amendments.</a:t>
            </a:r>
          </a:p>
        </p:txBody>
      </p:sp>
      <p:sp>
        <p:nvSpPr>
          <p:cNvPr id="496" name="Freeform: Shape 208">
            <a:extLst>
              <a:ext uri="{FF2B5EF4-FFF2-40B4-BE49-F238E27FC236}">
                <a16:creationId xmlns:a16="http://schemas.microsoft.com/office/drawing/2014/main" id="{7D226D96-18BC-6713-4231-C89381FC9C9A}"/>
              </a:ext>
              <a:ext uri="{C183D7F6-B498-43B3-948B-1728B52AA6E4}">
                <adec:decorative xmlns:adec="http://schemas.microsoft.com/office/drawing/2017/decorative" val="1"/>
              </a:ext>
            </a:extLst>
          </p:cNvPr>
          <p:cNvSpPr/>
          <p:nvPr/>
        </p:nvSpPr>
        <p:spPr>
          <a:xfrm>
            <a:off x="2721298" y="16392083"/>
            <a:ext cx="261371" cy="260872"/>
          </a:xfrm>
          <a:custGeom>
            <a:avLst/>
            <a:gdLst>
              <a:gd name="connsiteX0" fmla="*/ 175337 w 175337"/>
              <a:gd name="connsiteY0" fmla="*/ 87668 h 175337"/>
              <a:gd name="connsiteX1" fmla="*/ 87668 w 175337"/>
              <a:gd name="connsiteY1" fmla="*/ 175337 h 175337"/>
              <a:gd name="connsiteX2" fmla="*/ -1 w 175337"/>
              <a:gd name="connsiteY2" fmla="*/ 87668 h 175337"/>
              <a:gd name="connsiteX3" fmla="*/ 87668 w 175337"/>
              <a:gd name="connsiteY3" fmla="*/ 0 h 175337"/>
              <a:gd name="connsiteX4" fmla="*/ 175337 w 175337"/>
              <a:gd name="connsiteY4" fmla="*/ 87668 h 175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337" h="175337">
                <a:moveTo>
                  <a:pt x="175337" y="87668"/>
                </a:moveTo>
                <a:cubicBezTo>
                  <a:pt x="175337" y="136087"/>
                  <a:pt x="136086" y="175337"/>
                  <a:pt x="87668" y="175337"/>
                </a:cubicBezTo>
                <a:cubicBezTo>
                  <a:pt x="39250" y="175337"/>
                  <a:pt x="-1" y="136087"/>
                  <a:pt x="-1" y="87668"/>
                </a:cubicBezTo>
                <a:cubicBezTo>
                  <a:pt x="-1" y="39250"/>
                  <a:pt x="39250" y="0"/>
                  <a:pt x="87668" y="0"/>
                </a:cubicBezTo>
                <a:cubicBezTo>
                  <a:pt x="136086" y="0"/>
                  <a:pt x="175337" y="39250"/>
                  <a:pt x="175337" y="87668"/>
                </a:cubicBezTo>
                <a:close/>
              </a:path>
            </a:pathLst>
          </a:custGeom>
          <a:solidFill>
            <a:srgbClr val="43B9A3"/>
          </a:solid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497" name="TextBox 496">
            <a:extLst>
              <a:ext uri="{FF2B5EF4-FFF2-40B4-BE49-F238E27FC236}">
                <a16:creationId xmlns:a16="http://schemas.microsoft.com/office/drawing/2014/main" id="{0526B72A-0E97-36BE-CBAA-3AD47AF3B398}"/>
              </a:ext>
            </a:extLst>
          </p:cNvPr>
          <p:cNvSpPr txBox="1"/>
          <p:nvPr/>
        </p:nvSpPr>
        <p:spPr>
          <a:xfrm>
            <a:off x="3047480" y="16924110"/>
            <a:ext cx="2365252" cy="774571"/>
          </a:xfrm>
          <a:prstGeom prst="rect">
            <a:avLst/>
          </a:prstGeom>
          <a:noFill/>
          <a:ln>
            <a:noFill/>
            <a:prstDash val="sysDot"/>
          </a:ln>
        </p:spPr>
        <p:txBody>
          <a:bodyPr wrap="square" rtlCol="0">
            <a:spAutoFit/>
          </a:bodyPr>
          <a:lstStyle/>
          <a:p>
            <a:pPr>
              <a:spcBef>
                <a:spcPts val="432"/>
              </a:spcBef>
            </a:pPr>
            <a:r>
              <a:rPr lang="en-AU" sz="1100" b="1">
                <a:solidFill>
                  <a:schemeClr val="tx1">
                    <a:lumMod val="75000"/>
                    <a:lumOff val="25000"/>
                  </a:schemeClr>
                </a:solidFill>
                <a:latin typeface="Arial" panose="020B0604020202020204" pitchFamily="34" charset="0"/>
                <a:cs typeface="Arial" panose="020B0604020202020204" pitchFamily="34" charset="0"/>
              </a:rPr>
              <a:t>Contact Council</a:t>
            </a:r>
          </a:p>
          <a:p>
            <a:pPr>
              <a:spcBef>
                <a:spcPts val="432"/>
              </a:spcBef>
            </a:pP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Book the final premises inspection with the </a:t>
            </a:r>
            <a:r>
              <a:rPr lang="en-AU" sz="1000" dirty="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EHO</a:t>
            </a: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 for a time that suits your business. </a:t>
            </a:r>
            <a:endParaRPr lang="en-AU" sz="1000">
              <a:solidFill>
                <a:schemeClr val="tx1">
                  <a:lumMod val="75000"/>
                  <a:lumOff val="25000"/>
                </a:schemeClr>
              </a:solidFill>
              <a:latin typeface="Arial" panose="020B0604020202020204" pitchFamily="34" charset="0"/>
              <a:cs typeface="Arial" panose="020B0604020202020204" pitchFamily="34" charset="0"/>
            </a:endParaRPr>
          </a:p>
        </p:txBody>
      </p:sp>
      <p:sp>
        <p:nvSpPr>
          <p:cNvPr id="498" name="TextBox 497">
            <a:extLst>
              <a:ext uri="{FF2B5EF4-FFF2-40B4-BE49-F238E27FC236}">
                <a16:creationId xmlns:a16="http://schemas.microsoft.com/office/drawing/2014/main" id="{62D4A46B-EC72-B279-397B-B3AB77B4141A}"/>
              </a:ext>
            </a:extLst>
          </p:cNvPr>
          <p:cNvSpPr txBox="1"/>
          <p:nvPr/>
        </p:nvSpPr>
        <p:spPr>
          <a:xfrm>
            <a:off x="3047482" y="16551326"/>
            <a:ext cx="2101273" cy="261610"/>
          </a:xfrm>
          <a:prstGeom prst="rect">
            <a:avLst/>
          </a:prstGeom>
          <a:noFill/>
        </p:spPr>
        <p:txBody>
          <a:bodyPr wrap="square" rtlCol="0">
            <a:spAutoFit/>
          </a:bodyPr>
          <a:lstStyle/>
          <a:p>
            <a:pPr algn="l"/>
            <a:r>
              <a:rPr lang="en-US" sz="1100" b="1">
                <a:solidFill>
                  <a:srgbClr val="BAD377"/>
                </a:solidFill>
                <a:latin typeface="Arial" panose="020B0604020202020204" pitchFamily="34" charset="0"/>
                <a:cs typeface="Arial" panose="020B0604020202020204" pitchFamily="34" charset="0"/>
                <a:sym typeface="Overpass-Bold"/>
                <a:rtl val="0"/>
              </a:rPr>
              <a:t>Final Premises Inspection</a:t>
            </a:r>
          </a:p>
        </p:txBody>
      </p:sp>
      <p:sp>
        <p:nvSpPr>
          <p:cNvPr id="500" name="TextBox 499">
            <a:extLst>
              <a:ext uri="{FF2B5EF4-FFF2-40B4-BE49-F238E27FC236}">
                <a16:creationId xmlns:a16="http://schemas.microsoft.com/office/drawing/2014/main" id="{8067D3EC-EBDD-5CD7-F26F-A3A3F888A2A5}"/>
              </a:ext>
            </a:extLst>
          </p:cNvPr>
          <p:cNvSpPr txBox="1"/>
          <p:nvPr/>
        </p:nvSpPr>
        <p:spPr>
          <a:xfrm>
            <a:off x="3022021" y="16220565"/>
            <a:ext cx="963883" cy="258404"/>
          </a:xfrm>
          <a:prstGeom prst="rect">
            <a:avLst/>
          </a:prstGeom>
          <a:noFill/>
        </p:spPr>
        <p:txBody>
          <a:bodyPr wrap="square" rtlCol="0">
            <a:spAutoFit/>
          </a:bodyPr>
          <a:lstStyle/>
          <a:p>
            <a:r>
              <a:rPr lang="en-US" sz="1079" b="1">
                <a:solidFill>
                  <a:schemeClr val="tx1">
                    <a:lumMod val="65000"/>
                    <a:lumOff val="35000"/>
                  </a:schemeClr>
                </a:solidFill>
                <a:latin typeface="Arial" panose="020B0604020202020204" pitchFamily="34" charset="0"/>
                <a:cs typeface="Arial" panose="020B0604020202020204" pitchFamily="34" charset="0"/>
                <a:sym typeface="Overpass-Bold"/>
                <a:rtl val="0"/>
              </a:rPr>
              <a:t> Book</a:t>
            </a:r>
          </a:p>
        </p:txBody>
      </p:sp>
      <p:sp>
        <p:nvSpPr>
          <p:cNvPr id="501" name="Freeform: Shape 208">
            <a:extLst>
              <a:ext uri="{FF2B5EF4-FFF2-40B4-BE49-F238E27FC236}">
                <a16:creationId xmlns:a16="http://schemas.microsoft.com/office/drawing/2014/main" id="{E46514D5-19A4-6C05-6A1E-94838923F7CE}"/>
              </a:ext>
              <a:ext uri="{C183D7F6-B498-43B3-948B-1728B52AA6E4}">
                <adec:decorative xmlns:adec="http://schemas.microsoft.com/office/drawing/2017/decorative" val="1"/>
              </a:ext>
            </a:extLst>
          </p:cNvPr>
          <p:cNvSpPr/>
          <p:nvPr/>
        </p:nvSpPr>
        <p:spPr>
          <a:xfrm>
            <a:off x="1991285" y="18499948"/>
            <a:ext cx="261371" cy="260872"/>
          </a:xfrm>
          <a:custGeom>
            <a:avLst/>
            <a:gdLst>
              <a:gd name="connsiteX0" fmla="*/ 175337 w 175337"/>
              <a:gd name="connsiteY0" fmla="*/ 87668 h 175337"/>
              <a:gd name="connsiteX1" fmla="*/ 87668 w 175337"/>
              <a:gd name="connsiteY1" fmla="*/ 175337 h 175337"/>
              <a:gd name="connsiteX2" fmla="*/ -1 w 175337"/>
              <a:gd name="connsiteY2" fmla="*/ 87668 h 175337"/>
              <a:gd name="connsiteX3" fmla="*/ 87668 w 175337"/>
              <a:gd name="connsiteY3" fmla="*/ 0 h 175337"/>
              <a:gd name="connsiteX4" fmla="*/ 175337 w 175337"/>
              <a:gd name="connsiteY4" fmla="*/ 87668 h 175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5337" h="175337">
                <a:moveTo>
                  <a:pt x="175337" y="87668"/>
                </a:moveTo>
                <a:cubicBezTo>
                  <a:pt x="175337" y="136087"/>
                  <a:pt x="136086" y="175337"/>
                  <a:pt x="87668" y="175337"/>
                </a:cubicBezTo>
                <a:cubicBezTo>
                  <a:pt x="39250" y="175337"/>
                  <a:pt x="-1" y="136087"/>
                  <a:pt x="-1" y="87668"/>
                </a:cubicBezTo>
                <a:cubicBezTo>
                  <a:pt x="-1" y="39250"/>
                  <a:pt x="39250" y="0"/>
                  <a:pt x="87668" y="0"/>
                </a:cubicBezTo>
                <a:cubicBezTo>
                  <a:pt x="136086" y="0"/>
                  <a:pt x="175337" y="39250"/>
                  <a:pt x="175337" y="87668"/>
                </a:cubicBezTo>
                <a:close/>
              </a:path>
            </a:pathLst>
          </a:custGeom>
          <a:solidFill>
            <a:srgbClr val="43B9A3"/>
          </a:solid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502" name="TextBox 501">
            <a:extLst>
              <a:ext uri="{FF2B5EF4-FFF2-40B4-BE49-F238E27FC236}">
                <a16:creationId xmlns:a16="http://schemas.microsoft.com/office/drawing/2014/main" id="{AC0FC569-04BC-A8F5-02C1-E305CF5DB00F}"/>
              </a:ext>
            </a:extLst>
          </p:cNvPr>
          <p:cNvSpPr txBox="1"/>
          <p:nvPr/>
        </p:nvSpPr>
        <p:spPr>
          <a:xfrm>
            <a:off x="2317469" y="19031973"/>
            <a:ext cx="2365252" cy="928459"/>
          </a:xfrm>
          <a:prstGeom prst="rect">
            <a:avLst/>
          </a:prstGeom>
          <a:noFill/>
          <a:ln>
            <a:noFill/>
            <a:prstDash val="sysDot"/>
          </a:ln>
        </p:spPr>
        <p:txBody>
          <a:bodyPr wrap="square" rtlCol="0">
            <a:spAutoFit/>
          </a:bodyPr>
          <a:lstStyle/>
          <a:p>
            <a:pPr>
              <a:spcBef>
                <a:spcPts val="432"/>
              </a:spcBef>
            </a:pPr>
            <a:r>
              <a:rPr lang="en-AU" sz="1100" b="1">
                <a:solidFill>
                  <a:schemeClr val="tx1">
                    <a:lumMod val="75000"/>
                    <a:lumOff val="25000"/>
                  </a:schemeClr>
                </a:solidFill>
                <a:latin typeface="Arial" panose="020B0604020202020204" pitchFamily="34" charset="0"/>
                <a:cs typeface="Arial" panose="020B0604020202020204" pitchFamily="34" charset="0"/>
              </a:rPr>
              <a:t>Onsite Inspection Completed</a:t>
            </a:r>
          </a:p>
          <a:p>
            <a:pPr>
              <a:spcBef>
                <a:spcPts val="432"/>
              </a:spcBef>
            </a:pP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The </a:t>
            </a:r>
            <a:r>
              <a:rPr lang="en-AU" sz="1000" dirty="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EHO</a:t>
            </a: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 will attend onsite and complete all remaining steps for assessment required before registering the business. </a:t>
            </a:r>
            <a:endParaRPr lang="en-AU" sz="1000">
              <a:solidFill>
                <a:schemeClr val="tx1">
                  <a:lumMod val="75000"/>
                  <a:lumOff val="25000"/>
                </a:schemeClr>
              </a:solidFill>
              <a:latin typeface="Arial" panose="020B0604020202020204" pitchFamily="34" charset="0"/>
              <a:cs typeface="Arial" panose="020B0604020202020204" pitchFamily="34" charset="0"/>
            </a:endParaRPr>
          </a:p>
        </p:txBody>
      </p:sp>
      <p:sp>
        <p:nvSpPr>
          <p:cNvPr id="503" name="TextBox 502">
            <a:extLst>
              <a:ext uri="{FF2B5EF4-FFF2-40B4-BE49-F238E27FC236}">
                <a16:creationId xmlns:a16="http://schemas.microsoft.com/office/drawing/2014/main" id="{F5524937-267A-31C6-A3DB-3027941B923E}"/>
              </a:ext>
            </a:extLst>
          </p:cNvPr>
          <p:cNvSpPr txBox="1"/>
          <p:nvPr/>
        </p:nvSpPr>
        <p:spPr>
          <a:xfrm>
            <a:off x="2317469" y="18659191"/>
            <a:ext cx="2101273" cy="261610"/>
          </a:xfrm>
          <a:prstGeom prst="rect">
            <a:avLst/>
          </a:prstGeom>
          <a:noFill/>
        </p:spPr>
        <p:txBody>
          <a:bodyPr wrap="square" rtlCol="0">
            <a:spAutoFit/>
          </a:bodyPr>
          <a:lstStyle/>
          <a:p>
            <a:pPr algn="l"/>
            <a:r>
              <a:rPr lang="en-US" sz="1100" b="1">
                <a:solidFill>
                  <a:srgbClr val="BAD377"/>
                </a:solidFill>
                <a:latin typeface="Arial" panose="020B0604020202020204" pitchFamily="34" charset="0"/>
                <a:cs typeface="Arial" panose="020B0604020202020204" pitchFamily="34" charset="0"/>
                <a:sym typeface="Overpass-Bold"/>
                <a:rtl val="0"/>
              </a:rPr>
              <a:t>Final Premises Inspection</a:t>
            </a:r>
          </a:p>
        </p:txBody>
      </p:sp>
      <p:sp>
        <p:nvSpPr>
          <p:cNvPr id="504" name="TextBox 503">
            <a:extLst>
              <a:ext uri="{FF2B5EF4-FFF2-40B4-BE49-F238E27FC236}">
                <a16:creationId xmlns:a16="http://schemas.microsoft.com/office/drawing/2014/main" id="{99E9E156-B65A-B907-B1E9-42A3704CD532}"/>
              </a:ext>
            </a:extLst>
          </p:cNvPr>
          <p:cNvSpPr txBox="1"/>
          <p:nvPr/>
        </p:nvSpPr>
        <p:spPr>
          <a:xfrm>
            <a:off x="2927277" y="18318003"/>
            <a:ext cx="1369123" cy="261610"/>
          </a:xfrm>
          <a:prstGeom prst="rect">
            <a:avLst/>
          </a:prstGeom>
          <a:noFill/>
        </p:spPr>
        <p:txBody>
          <a:bodyPr wrap="square" rtlCol="0">
            <a:spAutoFit/>
          </a:bodyPr>
          <a:lstStyle/>
          <a:p>
            <a:r>
              <a:rPr lang="en-US" sz="1100">
                <a:solidFill>
                  <a:schemeClr val="tx1">
                    <a:lumMod val="65000"/>
                    <a:lumOff val="35000"/>
                  </a:schemeClr>
                </a:solidFill>
                <a:latin typeface="Arial" panose="020B0604020202020204" pitchFamily="34" charset="0"/>
                <a:cs typeface="Arial" panose="020B0604020202020204" pitchFamily="34" charset="0"/>
              </a:rPr>
              <a:t>1-3 hours</a:t>
            </a:r>
          </a:p>
        </p:txBody>
      </p:sp>
      <p:sp>
        <p:nvSpPr>
          <p:cNvPr id="505" name="TextBox 504">
            <a:extLst>
              <a:ext uri="{FF2B5EF4-FFF2-40B4-BE49-F238E27FC236}">
                <a16:creationId xmlns:a16="http://schemas.microsoft.com/office/drawing/2014/main" id="{81B629F3-92AF-FE28-10BB-F7E82B6774C2}"/>
              </a:ext>
            </a:extLst>
          </p:cNvPr>
          <p:cNvSpPr txBox="1"/>
          <p:nvPr/>
        </p:nvSpPr>
        <p:spPr>
          <a:xfrm>
            <a:off x="2323758" y="18315730"/>
            <a:ext cx="963883" cy="258404"/>
          </a:xfrm>
          <a:prstGeom prst="rect">
            <a:avLst/>
          </a:prstGeom>
          <a:noFill/>
        </p:spPr>
        <p:txBody>
          <a:bodyPr wrap="square" rtlCol="0">
            <a:spAutoFit/>
          </a:bodyPr>
          <a:lstStyle/>
          <a:p>
            <a:r>
              <a:rPr lang="en-US" sz="1079" b="1" dirty="0">
                <a:solidFill>
                  <a:schemeClr val="tx1">
                    <a:lumMod val="65000"/>
                    <a:lumOff val="35000"/>
                  </a:schemeClr>
                </a:solidFill>
                <a:latin typeface="Arial" panose="020B0604020202020204" pitchFamily="34" charset="0"/>
                <a:cs typeface="Arial" panose="020B0604020202020204" pitchFamily="34" charset="0"/>
                <a:sym typeface="Overpass-Bold"/>
                <a:rtl val="0"/>
              </a:rPr>
              <a:t>Inspect</a:t>
            </a:r>
          </a:p>
        </p:txBody>
      </p:sp>
      <p:sp>
        <p:nvSpPr>
          <p:cNvPr id="507" name="TextBox 506">
            <a:extLst>
              <a:ext uri="{FF2B5EF4-FFF2-40B4-BE49-F238E27FC236}">
                <a16:creationId xmlns:a16="http://schemas.microsoft.com/office/drawing/2014/main" id="{D4897E22-423F-A675-E41B-42E325209777}"/>
              </a:ext>
            </a:extLst>
          </p:cNvPr>
          <p:cNvSpPr txBox="1"/>
          <p:nvPr/>
        </p:nvSpPr>
        <p:spPr>
          <a:xfrm>
            <a:off x="5591665" y="18676990"/>
            <a:ext cx="2080378" cy="261610"/>
          </a:xfrm>
          <a:prstGeom prst="rect">
            <a:avLst/>
          </a:prstGeom>
          <a:noFill/>
        </p:spPr>
        <p:txBody>
          <a:bodyPr wrap="square" rtlCol="0">
            <a:spAutoFit/>
          </a:bodyPr>
          <a:lstStyle/>
          <a:p>
            <a:pPr algn="l"/>
            <a:r>
              <a:rPr lang="en-US" sz="1100" b="1">
                <a:solidFill>
                  <a:srgbClr val="BAD377"/>
                </a:solidFill>
                <a:latin typeface="Arial" panose="020B0604020202020204" pitchFamily="34" charset="0"/>
                <a:cs typeface="Arial" panose="020B0604020202020204" pitchFamily="34" charset="0"/>
                <a:sym typeface="Overpass-Bold"/>
                <a:rtl val="0"/>
              </a:rPr>
              <a:t>Certificate of Registration</a:t>
            </a:r>
          </a:p>
        </p:txBody>
      </p:sp>
      <p:sp>
        <p:nvSpPr>
          <p:cNvPr id="509" name="Freeform: Shape 95">
            <a:extLst>
              <a:ext uri="{FF2B5EF4-FFF2-40B4-BE49-F238E27FC236}">
                <a16:creationId xmlns:a16="http://schemas.microsoft.com/office/drawing/2014/main" id="{561DF9E6-9144-EE7E-1262-6D9AACDE4B48}"/>
              </a:ext>
              <a:ext uri="{C183D7F6-B498-43B3-948B-1728B52AA6E4}">
                <adec:decorative xmlns:adec="http://schemas.microsoft.com/office/drawing/2017/decorative" val="1"/>
              </a:ext>
            </a:extLst>
          </p:cNvPr>
          <p:cNvSpPr/>
          <p:nvPr/>
        </p:nvSpPr>
        <p:spPr>
          <a:xfrm>
            <a:off x="8068186" y="18445095"/>
            <a:ext cx="277863" cy="277596"/>
          </a:xfrm>
          <a:custGeom>
            <a:avLst/>
            <a:gdLst>
              <a:gd name="connsiteX0" fmla="*/ 257441 w 257441"/>
              <a:gd name="connsiteY0" fmla="*/ 128597 h 257194"/>
              <a:gd name="connsiteX1" fmla="*/ 128721 w 257441"/>
              <a:gd name="connsiteY1" fmla="*/ 257194 h 257194"/>
              <a:gd name="connsiteX2" fmla="*/ 0 w 257441"/>
              <a:gd name="connsiteY2" fmla="*/ 128597 h 257194"/>
              <a:gd name="connsiteX3" fmla="*/ 128721 w 257441"/>
              <a:gd name="connsiteY3" fmla="*/ 0 h 257194"/>
              <a:gd name="connsiteX4" fmla="*/ 257441 w 257441"/>
              <a:gd name="connsiteY4" fmla="*/ 128597 h 257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441" h="257194">
                <a:moveTo>
                  <a:pt x="257441" y="128597"/>
                </a:moveTo>
                <a:cubicBezTo>
                  <a:pt x="257441" y="199619"/>
                  <a:pt x="199811" y="257194"/>
                  <a:pt x="128721" y="257194"/>
                </a:cubicBezTo>
                <a:cubicBezTo>
                  <a:pt x="57630" y="257194"/>
                  <a:pt x="0" y="199619"/>
                  <a:pt x="0" y="128597"/>
                </a:cubicBezTo>
                <a:cubicBezTo>
                  <a:pt x="0" y="57575"/>
                  <a:pt x="57630" y="0"/>
                  <a:pt x="128721" y="0"/>
                </a:cubicBezTo>
                <a:cubicBezTo>
                  <a:pt x="199811" y="0"/>
                  <a:pt x="257441" y="57575"/>
                  <a:pt x="257441" y="128597"/>
                </a:cubicBezTo>
                <a:close/>
              </a:path>
            </a:pathLst>
          </a:custGeom>
          <a:solidFill>
            <a:srgbClr val="F2F2F3"/>
          </a:solidFill>
          <a:ln w="34979" cap="flat">
            <a:solidFill>
              <a:schemeClr val="tx2"/>
            </a:solid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510" name="Rectangle 509">
            <a:extLst>
              <a:ext uri="{FF2B5EF4-FFF2-40B4-BE49-F238E27FC236}">
                <a16:creationId xmlns:a16="http://schemas.microsoft.com/office/drawing/2014/main" id="{10F20D8F-610B-5083-8E10-C0A61CBC0952}"/>
              </a:ext>
              <a:ext uri="{C183D7F6-B498-43B3-948B-1728B52AA6E4}">
                <adec:decorative xmlns:adec="http://schemas.microsoft.com/office/drawing/2017/decorative" val="1"/>
              </a:ext>
            </a:extLst>
          </p:cNvPr>
          <p:cNvSpPr/>
          <p:nvPr/>
        </p:nvSpPr>
        <p:spPr>
          <a:xfrm>
            <a:off x="7763261" y="18491325"/>
            <a:ext cx="213707" cy="213707"/>
          </a:xfrm>
          <a:prstGeom prst="rect">
            <a:avLst/>
          </a:prstGeom>
          <a:solidFill>
            <a:srgbClr val="43B9A3"/>
          </a:solid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513" name="TextBox 512">
            <a:extLst>
              <a:ext uri="{FF2B5EF4-FFF2-40B4-BE49-F238E27FC236}">
                <a16:creationId xmlns:a16="http://schemas.microsoft.com/office/drawing/2014/main" id="{D099AC21-E33F-5DE9-AF2D-39E235ACB0D5}"/>
              </a:ext>
            </a:extLst>
          </p:cNvPr>
          <p:cNvSpPr txBox="1"/>
          <p:nvPr/>
        </p:nvSpPr>
        <p:spPr>
          <a:xfrm>
            <a:off x="5605362" y="18295331"/>
            <a:ext cx="963883" cy="258404"/>
          </a:xfrm>
          <a:prstGeom prst="rect">
            <a:avLst/>
          </a:prstGeom>
          <a:noFill/>
        </p:spPr>
        <p:txBody>
          <a:bodyPr wrap="square" rtlCol="0">
            <a:spAutoFit/>
          </a:bodyPr>
          <a:lstStyle/>
          <a:p>
            <a:r>
              <a:rPr lang="en-US" sz="1079" b="1">
                <a:solidFill>
                  <a:schemeClr val="tx1">
                    <a:lumMod val="65000"/>
                    <a:lumOff val="35000"/>
                  </a:schemeClr>
                </a:solidFill>
                <a:latin typeface="Arial" panose="020B0604020202020204" pitchFamily="34" charset="0"/>
                <a:cs typeface="Arial" panose="020B0604020202020204" pitchFamily="34" charset="0"/>
                <a:sym typeface="Overpass-Bold"/>
                <a:rtl val="0"/>
              </a:rPr>
              <a:t>Issue</a:t>
            </a:r>
          </a:p>
        </p:txBody>
      </p:sp>
      <p:sp>
        <p:nvSpPr>
          <p:cNvPr id="514" name="TextBox 513">
            <a:extLst>
              <a:ext uri="{FF2B5EF4-FFF2-40B4-BE49-F238E27FC236}">
                <a16:creationId xmlns:a16="http://schemas.microsoft.com/office/drawing/2014/main" id="{354D7B86-A3F0-0B73-C845-AB8668969DFF}"/>
              </a:ext>
            </a:extLst>
          </p:cNvPr>
          <p:cNvSpPr txBox="1"/>
          <p:nvPr/>
        </p:nvSpPr>
        <p:spPr>
          <a:xfrm>
            <a:off x="5565101" y="19031973"/>
            <a:ext cx="2365252" cy="774571"/>
          </a:xfrm>
          <a:prstGeom prst="rect">
            <a:avLst/>
          </a:prstGeom>
          <a:noFill/>
          <a:ln>
            <a:noFill/>
            <a:prstDash val="sysDot"/>
          </a:ln>
        </p:spPr>
        <p:txBody>
          <a:bodyPr wrap="square" rtlCol="0">
            <a:spAutoFit/>
          </a:bodyPr>
          <a:lstStyle/>
          <a:p>
            <a:pPr>
              <a:spcBef>
                <a:spcPts val="432"/>
              </a:spcBef>
            </a:pPr>
            <a:r>
              <a:rPr lang="en-AU" sz="1100" b="1">
                <a:solidFill>
                  <a:schemeClr val="tx1">
                    <a:lumMod val="75000"/>
                    <a:lumOff val="25000"/>
                  </a:schemeClr>
                </a:solidFill>
                <a:latin typeface="Arial" panose="020B0604020202020204" pitchFamily="34" charset="0"/>
                <a:cs typeface="Arial" panose="020B0604020202020204" pitchFamily="34" charset="0"/>
              </a:rPr>
              <a:t>Onsite Inspection Completed</a:t>
            </a:r>
          </a:p>
          <a:p>
            <a:pPr>
              <a:spcBef>
                <a:spcPts val="432"/>
              </a:spcBef>
            </a:pPr>
            <a:r>
              <a:rPr lang="en-AU" sz="1000">
                <a:solidFill>
                  <a:schemeClr val="tx1">
                    <a:lumMod val="75000"/>
                    <a:lumOff val="25000"/>
                  </a:schemeClr>
                </a:solidFill>
                <a:uFill>
                  <a:solidFill>
                    <a:schemeClr val="tx2"/>
                  </a:solidFill>
                </a:uFill>
                <a:latin typeface="Arial" panose="020B0604020202020204" pitchFamily="34" charset="0"/>
                <a:cs typeface="Arial" panose="020B0604020202020204" pitchFamily="34" charset="0"/>
              </a:rPr>
              <a:t>Council will issue a Certificate of Registration to allow you to commence operations as a food business.</a:t>
            </a:r>
            <a:endParaRPr lang="en-AU" sz="1000">
              <a:solidFill>
                <a:schemeClr val="tx1">
                  <a:lumMod val="75000"/>
                  <a:lumOff val="25000"/>
                </a:schemeClr>
              </a:solidFill>
              <a:latin typeface="Arial" panose="020B0604020202020204" pitchFamily="34" charset="0"/>
              <a:cs typeface="Arial" panose="020B0604020202020204" pitchFamily="34" charset="0"/>
            </a:endParaRPr>
          </a:p>
        </p:txBody>
      </p:sp>
      <p:pic>
        <p:nvPicPr>
          <p:cNvPr id="515" name="Graphic 514">
            <a:extLst>
              <a:ext uri="{FF2B5EF4-FFF2-40B4-BE49-F238E27FC236}">
                <a16:creationId xmlns:a16="http://schemas.microsoft.com/office/drawing/2014/main" id="{64636F0C-A75A-3189-EFA9-0CDF342BEB31}"/>
              </a:ext>
              <a:ext uri="{C183D7F6-B498-43B3-948B-1728B52AA6E4}">
                <adec:decorative xmlns:adec="http://schemas.microsoft.com/office/drawing/2017/decorative" val="1"/>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10371133" y="14834736"/>
            <a:ext cx="914972" cy="2128082"/>
          </a:xfrm>
          <a:prstGeom prst="rect">
            <a:avLst/>
          </a:prstGeom>
        </p:spPr>
      </p:pic>
      <p:sp>
        <p:nvSpPr>
          <p:cNvPr id="516" name="TextBox 515">
            <a:extLst>
              <a:ext uri="{FF2B5EF4-FFF2-40B4-BE49-F238E27FC236}">
                <a16:creationId xmlns:a16="http://schemas.microsoft.com/office/drawing/2014/main" id="{DB0E81C3-2B6C-C533-6170-3A80930DD4DB}"/>
              </a:ext>
            </a:extLst>
          </p:cNvPr>
          <p:cNvSpPr txBox="1"/>
          <p:nvPr/>
        </p:nvSpPr>
        <p:spPr>
          <a:xfrm>
            <a:off x="6084412" y="18286101"/>
            <a:ext cx="1369123" cy="261610"/>
          </a:xfrm>
          <a:prstGeom prst="rect">
            <a:avLst/>
          </a:prstGeom>
          <a:noFill/>
        </p:spPr>
        <p:txBody>
          <a:bodyPr wrap="square" rtlCol="0">
            <a:spAutoFit/>
          </a:bodyPr>
          <a:lstStyle/>
          <a:p>
            <a:r>
              <a:rPr lang="en-US" sz="1100" dirty="0">
                <a:solidFill>
                  <a:schemeClr val="tx1">
                    <a:lumMod val="65000"/>
                    <a:lumOff val="35000"/>
                  </a:schemeClr>
                </a:solidFill>
                <a:latin typeface="Arial" panose="020B0604020202020204" pitchFamily="34" charset="0"/>
                <a:cs typeface="Arial" panose="020B0604020202020204" pitchFamily="34" charset="0"/>
              </a:rPr>
              <a:t>up to 14 days</a:t>
            </a:r>
          </a:p>
        </p:txBody>
      </p:sp>
      <p:sp>
        <p:nvSpPr>
          <p:cNvPr id="517" name="TextBox 516">
            <a:extLst>
              <a:ext uri="{FF2B5EF4-FFF2-40B4-BE49-F238E27FC236}">
                <a16:creationId xmlns:a16="http://schemas.microsoft.com/office/drawing/2014/main" id="{A13003E6-1610-2893-807C-9F9918B7FE95}"/>
              </a:ext>
            </a:extLst>
          </p:cNvPr>
          <p:cNvSpPr txBox="1"/>
          <p:nvPr/>
        </p:nvSpPr>
        <p:spPr>
          <a:xfrm>
            <a:off x="3705968" y="16200545"/>
            <a:ext cx="1369123" cy="261610"/>
          </a:xfrm>
          <a:prstGeom prst="rect">
            <a:avLst/>
          </a:prstGeom>
          <a:noFill/>
        </p:spPr>
        <p:txBody>
          <a:bodyPr wrap="square" rtlCol="0">
            <a:spAutoFit/>
          </a:bodyPr>
          <a:lstStyle/>
          <a:p>
            <a:r>
              <a:rPr lang="en-US" sz="1100">
                <a:solidFill>
                  <a:schemeClr val="tx1">
                    <a:lumMod val="65000"/>
                    <a:lumOff val="35000"/>
                  </a:schemeClr>
                </a:solidFill>
                <a:latin typeface="Arial" panose="020B0604020202020204" pitchFamily="34" charset="0"/>
                <a:cs typeface="Arial" panose="020B0604020202020204" pitchFamily="34" charset="0"/>
              </a:rPr>
              <a:t>2-7 days wait</a:t>
            </a:r>
          </a:p>
        </p:txBody>
      </p:sp>
      <p:grpSp>
        <p:nvGrpSpPr>
          <p:cNvPr id="518" name="Graphic 11">
            <a:extLst>
              <a:ext uri="{FF2B5EF4-FFF2-40B4-BE49-F238E27FC236}">
                <a16:creationId xmlns:a16="http://schemas.microsoft.com/office/drawing/2014/main" id="{7D61CC56-FE70-690E-9E67-33C5D47A376E}"/>
              </a:ext>
              <a:ext uri="{C183D7F6-B498-43B3-948B-1728B52AA6E4}">
                <adec:decorative xmlns:adec="http://schemas.microsoft.com/office/drawing/2017/decorative" val="1"/>
              </a:ext>
            </a:extLst>
          </p:cNvPr>
          <p:cNvGrpSpPr/>
          <p:nvPr/>
        </p:nvGrpSpPr>
        <p:grpSpPr>
          <a:xfrm>
            <a:off x="1571785" y="18997341"/>
            <a:ext cx="505474" cy="664122"/>
            <a:chOff x="825866" y="6663212"/>
            <a:chExt cx="247302" cy="301337"/>
          </a:xfrm>
          <a:solidFill>
            <a:srgbClr val="BAD377"/>
          </a:solidFill>
        </p:grpSpPr>
        <p:sp>
          <p:nvSpPr>
            <p:cNvPr id="519" name="Freeform: Shape 59">
              <a:extLst>
                <a:ext uri="{FF2B5EF4-FFF2-40B4-BE49-F238E27FC236}">
                  <a16:creationId xmlns:a16="http://schemas.microsoft.com/office/drawing/2014/main" id="{78521FBE-A405-798E-0515-6AAF93768A56}"/>
                </a:ext>
              </a:extLst>
            </p:cNvPr>
            <p:cNvSpPr/>
            <p:nvPr/>
          </p:nvSpPr>
          <p:spPr>
            <a:xfrm>
              <a:off x="924292" y="6781298"/>
              <a:ext cx="94840" cy="11128"/>
            </a:xfrm>
            <a:custGeom>
              <a:avLst/>
              <a:gdLst>
                <a:gd name="connsiteX0" fmla="*/ 0 w 94840"/>
                <a:gd name="connsiteY0" fmla="*/ 5564 h 11128"/>
                <a:gd name="connsiteX1" fmla="*/ 5317 w 94840"/>
                <a:gd name="connsiteY1" fmla="*/ 11129 h 11128"/>
                <a:gd name="connsiteX2" fmla="*/ 89523 w 94840"/>
                <a:gd name="connsiteY2" fmla="*/ 11129 h 11128"/>
                <a:gd name="connsiteX3" fmla="*/ 94840 w 94840"/>
                <a:gd name="connsiteY3" fmla="*/ 5564 h 11128"/>
                <a:gd name="connsiteX4" fmla="*/ 89523 w 94840"/>
                <a:gd name="connsiteY4" fmla="*/ 0 h 11128"/>
                <a:gd name="connsiteX5" fmla="*/ 5317 w 94840"/>
                <a:gd name="connsiteY5" fmla="*/ 0 h 11128"/>
                <a:gd name="connsiteX6" fmla="*/ 0 w 94840"/>
                <a:gd name="connsiteY6" fmla="*/ 5564 h 11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840" h="11128">
                  <a:moveTo>
                    <a:pt x="0" y="5564"/>
                  </a:moveTo>
                  <a:cubicBezTo>
                    <a:pt x="0" y="7419"/>
                    <a:pt x="3586" y="11129"/>
                    <a:pt x="5317" y="11129"/>
                  </a:cubicBezTo>
                  <a:lnTo>
                    <a:pt x="89523" y="11129"/>
                  </a:lnTo>
                  <a:cubicBezTo>
                    <a:pt x="93109" y="11129"/>
                    <a:pt x="94840" y="7419"/>
                    <a:pt x="94840" y="5564"/>
                  </a:cubicBezTo>
                  <a:cubicBezTo>
                    <a:pt x="94840" y="1855"/>
                    <a:pt x="93109" y="0"/>
                    <a:pt x="89523" y="0"/>
                  </a:cubicBezTo>
                  <a:lnTo>
                    <a:pt x="5317" y="0"/>
                  </a:lnTo>
                  <a:cubicBezTo>
                    <a:pt x="3586" y="0"/>
                    <a:pt x="0" y="1855"/>
                    <a:pt x="0" y="5564"/>
                  </a:cubicBez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520" name="Freeform: Shape 60">
              <a:extLst>
                <a:ext uri="{FF2B5EF4-FFF2-40B4-BE49-F238E27FC236}">
                  <a16:creationId xmlns:a16="http://schemas.microsoft.com/office/drawing/2014/main" id="{8E86D328-B786-90BE-9112-FAA8CA8CED47}"/>
                </a:ext>
              </a:extLst>
            </p:cNvPr>
            <p:cNvSpPr/>
            <p:nvPr/>
          </p:nvSpPr>
          <p:spPr>
            <a:xfrm>
              <a:off x="924416" y="6838673"/>
              <a:ext cx="94840" cy="11128"/>
            </a:xfrm>
            <a:custGeom>
              <a:avLst/>
              <a:gdLst>
                <a:gd name="connsiteX0" fmla="*/ 89523 w 94840"/>
                <a:gd name="connsiteY0" fmla="*/ 0 h 11128"/>
                <a:gd name="connsiteX1" fmla="*/ 5317 w 94840"/>
                <a:gd name="connsiteY1" fmla="*/ 0 h 11128"/>
                <a:gd name="connsiteX2" fmla="*/ 0 w 94840"/>
                <a:gd name="connsiteY2" fmla="*/ 5564 h 11128"/>
                <a:gd name="connsiteX3" fmla="*/ 5317 w 94840"/>
                <a:gd name="connsiteY3" fmla="*/ 11129 h 11128"/>
                <a:gd name="connsiteX4" fmla="*/ 89523 w 94840"/>
                <a:gd name="connsiteY4" fmla="*/ 11129 h 11128"/>
                <a:gd name="connsiteX5" fmla="*/ 94840 w 94840"/>
                <a:gd name="connsiteY5" fmla="*/ 5564 h 11128"/>
                <a:gd name="connsiteX6" fmla="*/ 89523 w 94840"/>
                <a:gd name="connsiteY6" fmla="*/ 0 h 11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840" h="11128">
                  <a:moveTo>
                    <a:pt x="89523" y="0"/>
                  </a:moveTo>
                  <a:lnTo>
                    <a:pt x="5317" y="0"/>
                  </a:lnTo>
                  <a:cubicBezTo>
                    <a:pt x="3586" y="0"/>
                    <a:pt x="0" y="1855"/>
                    <a:pt x="0" y="5564"/>
                  </a:cubicBezTo>
                  <a:cubicBezTo>
                    <a:pt x="0" y="9274"/>
                    <a:pt x="3586" y="11129"/>
                    <a:pt x="5317" y="11129"/>
                  </a:cubicBezTo>
                  <a:lnTo>
                    <a:pt x="89523" y="11129"/>
                  </a:lnTo>
                  <a:cubicBezTo>
                    <a:pt x="93109" y="11129"/>
                    <a:pt x="94840" y="9274"/>
                    <a:pt x="94840" y="5564"/>
                  </a:cubicBezTo>
                  <a:cubicBezTo>
                    <a:pt x="94840" y="1855"/>
                    <a:pt x="93109" y="0"/>
                    <a:pt x="89523" y="0"/>
                  </a:cubicBez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521" name="Freeform: Shape 61">
              <a:extLst>
                <a:ext uri="{FF2B5EF4-FFF2-40B4-BE49-F238E27FC236}">
                  <a16:creationId xmlns:a16="http://schemas.microsoft.com/office/drawing/2014/main" id="{2E0C25F7-7C6A-FC31-6429-9D043EC34F41}"/>
                </a:ext>
              </a:extLst>
            </p:cNvPr>
            <p:cNvSpPr/>
            <p:nvPr/>
          </p:nvSpPr>
          <p:spPr>
            <a:xfrm>
              <a:off x="924416" y="6896912"/>
              <a:ext cx="94840" cy="10386"/>
            </a:xfrm>
            <a:custGeom>
              <a:avLst/>
              <a:gdLst>
                <a:gd name="connsiteX0" fmla="*/ 89523 w 94840"/>
                <a:gd name="connsiteY0" fmla="*/ 0 h 10386"/>
                <a:gd name="connsiteX1" fmla="*/ 5317 w 94840"/>
                <a:gd name="connsiteY1" fmla="*/ 0 h 10386"/>
                <a:gd name="connsiteX2" fmla="*/ 0 w 94840"/>
                <a:gd name="connsiteY2" fmla="*/ 5194 h 10386"/>
                <a:gd name="connsiteX3" fmla="*/ 5317 w 94840"/>
                <a:gd name="connsiteY3" fmla="*/ 10387 h 10386"/>
                <a:gd name="connsiteX4" fmla="*/ 89523 w 94840"/>
                <a:gd name="connsiteY4" fmla="*/ 10387 h 10386"/>
                <a:gd name="connsiteX5" fmla="*/ 94840 w 94840"/>
                <a:gd name="connsiteY5" fmla="*/ 5194 h 10386"/>
                <a:gd name="connsiteX6" fmla="*/ 89523 w 94840"/>
                <a:gd name="connsiteY6" fmla="*/ 0 h 103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4840" h="10386">
                  <a:moveTo>
                    <a:pt x="89523" y="0"/>
                  </a:moveTo>
                  <a:lnTo>
                    <a:pt x="5317" y="0"/>
                  </a:lnTo>
                  <a:cubicBezTo>
                    <a:pt x="3586" y="0"/>
                    <a:pt x="0" y="3462"/>
                    <a:pt x="0" y="5194"/>
                  </a:cubicBezTo>
                  <a:cubicBezTo>
                    <a:pt x="0" y="8656"/>
                    <a:pt x="3586" y="10387"/>
                    <a:pt x="5317" y="10387"/>
                  </a:cubicBezTo>
                  <a:lnTo>
                    <a:pt x="89523" y="10387"/>
                  </a:lnTo>
                  <a:cubicBezTo>
                    <a:pt x="93109" y="10387"/>
                    <a:pt x="94840" y="8656"/>
                    <a:pt x="94840" y="5194"/>
                  </a:cubicBezTo>
                  <a:cubicBezTo>
                    <a:pt x="94840" y="3462"/>
                    <a:pt x="93109" y="0"/>
                    <a:pt x="89523" y="0"/>
                  </a:cubicBez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522" name="Freeform: Shape 62">
              <a:extLst>
                <a:ext uri="{FF2B5EF4-FFF2-40B4-BE49-F238E27FC236}">
                  <a16:creationId xmlns:a16="http://schemas.microsoft.com/office/drawing/2014/main" id="{3D9051D8-96C5-AF5F-D1A0-825F93D4EE8D}"/>
                </a:ext>
              </a:extLst>
            </p:cNvPr>
            <p:cNvSpPr/>
            <p:nvPr/>
          </p:nvSpPr>
          <p:spPr>
            <a:xfrm>
              <a:off x="825866" y="6663212"/>
              <a:ext cx="247302" cy="301337"/>
            </a:xfrm>
            <a:custGeom>
              <a:avLst/>
              <a:gdLst>
                <a:gd name="connsiteX0" fmla="*/ 177439 w 247302"/>
                <a:gd name="connsiteY0" fmla="*/ 0 h 301337"/>
                <a:gd name="connsiteX1" fmla="*/ 26832 w 247302"/>
                <a:gd name="connsiteY1" fmla="*/ 0 h 301337"/>
                <a:gd name="connsiteX2" fmla="*/ 0 w 247302"/>
                <a:gd name="connsiteY2" fmla="*/ 25101 h 301337"/>
                <a:gd name="connsiteX3" fmla="*/ 0 w 247302"/>
                <a:gd name="connsiteY3" fmla="*/ 276236 h 301337"/>
                <a:gd name="connsiteX4" fmla="*/ 26832 w 247302"/>
                <a:gd name="connsiteY4" fmla="*/ 301338 h 301337"/>
                <a:gd name="connsiteX5" fmla="*/ 220470 w 247302"/>
                <a:gd name="connsiteY5" fmla="*/ 301338 h 301337"/>
                <a:gd name="connsiteX6" fmla="*/ 247302 w 247302"/>
                <a:gd name="connsiteY6" fmla="*/ 276236 h 301337"/>
                <a:gd name="connsiteX7" fmla="*/ 247302 w 247302"/>
                <a:gd name="connsiteY7" fmla="*/ 75303 h 301337"/>
                <a:gd name="connsiteX8" fmla="*/ 177439 w 247302"/>
                <a:gd name="connsiteY8" fmla="*/ 0 h 301337"/>
                <a:gd name="connsiteX9" fmla="*/ 234813 w 247302"/>
                <a:gd name="connsiteY9" fmla="*/ 276236 h 301337"/>
                <a:gd name="connsiteX10" fmla="*/ 220470 w 247302"/>
                <a:gd name="connsiteY10" fmla="*/ 290580 h 301337"/>
                <a:gd name="connsiteX11" fmla="*/ 26832 w 247302"/>
                <a:gd name="connsiteY11" fmla="*/ 290580 h 301337"/>
                <a:gd name="connsiteX12" fmla="*/ 10758 w 247302"/>
                <a:gd name="connsiteY12" fmla="*/ 276236 h 301337"/>
                <a:gd name="connsiteX13" fmla="*/ 10758 w 247302"/>
                <a:gd name="connsiteY13" fmla="*/ 25101 h 301337"/>
                <a:gd name="connsiteX14" fmla="*/ 26832 w 247302"/>
                <a:gd name="connsiteY14" fmla="*/ 10758 h 301337"/>
                <a:gd name="connsiteX15" fmla="*/ 152338 w 247302"/>
                <a:gd name="connsiteY15" fmla="*/ 10758 h 301337"/>
                <a:gd name="connsiteX16" fmla="*/ 152338 w 247302"/>
                <a:gd name="connsiteY16" fmla="*/ 80744 h 301337"/>
                <a:gd name="connsiteX17" fmla="*/ 164827 w 247302"/>
                <a:gd name="connsiteY17" fmla="*/ 93356 h 301337"/>
                <a:gd name="connsiteX18" fmla="*/ 234690 w 247302"/>
                <a:gd name="connsiteY18" fmla="*/ 93356 h 301337"/>
                <a:gd name="connsiteX19" fmla="*/ 234690 w 247302"/>
                <a:gd name="connsiteY19" fmla="*/ 276360 h 301337"/>
                <a:gd name="connsiteX20" fmla="*/ 163096 w 247302"/>
                <a:gd name="connsiteY20" fmla="*/ 82475 h 301337"/>
                <a:gd name="connsiteX21" fmla="*/ 163096 w 247302"/>
                <a:gd name="connsiteY21" fmla="*/ 10758 h 301337"/>
                <a:gd name="connsiteX22" fmla="*/ 171999 w 247302"/>
                <a:gd name="connsiteY22" fmla="*/ 10758 h 301337"/>
                <a:gd name="connsiteX23" fmla="*/ 236544 w 247302"/>
                <a:gd name="connsiteY23" fmla="*/ 82475 h 301337"/>
                <a:gd name="connsiteX24" fmla="*/ 163096 w 247302"/>
                <a:gd name="connsiteY24" fmla="*/ 82475 h 3013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47302" h="301337">
                  <a:moveTo>
                    <a:pt x="177439" y="0"/>
                  </a:moveTo>
                  <a:lnTo>
                    <a:pt x="26832" y="0"/>
                  </a:lnTo>
                  <a:cubicBezTo>
                    <a:pt x="12489" y="0"/>
                    <a:pt x="0" y="10758"/>
                    <a:pt x="0" y="25101"/>
                  </a:cubicBezTo>
                  <a:lnTo>
                    <a:pt x="0" y="276236"/>
                  </a:lnTo>
                  <a:cubicBezTo>
                    <a:pt x="0" y="290580"/>
                    <a:pt x="12489" y="301338"/>
                    <a:pt x="26832" y="301338"/>
                  </a:cubicBezTo>
                  <a:lnTo>
                    <a:pt x="220470" y="301338"/>
                  </a:lnTo>
                  <a:cubicBezTo>
                    <a:pt x="234813" y="301338"/>
                    <a:pt x="247302" y="290580"/>
                    <a:pt x="247302" y="276236"/>
                  </a:cubicBezTo>
                  <a:lnTo>
                    <a:pt x="247302" y="75303"/>
                  </a:lnTo>
                  <a:lnTo>
                    <a:pt x="177439" y="0"/>
                  </a:lnTo>
                  <a:close/>
                  <a:moveTo>
                    <a:pt x="234813" y="276236"/>
                  </a:moveTo>
                  <a:cubicBezTo>
                    <a:pt x="234813" y="283408"/>
                    <a:pt x="229496" y="290580"/>
                    <a:pt x="220470" y="290580"/>
                  </a:cubicBezTo>
                  <a:lnTo>
                    <a:pt x="26832" y="290580"/>
                  </a:lnTo>
                  <a:cubicBezTo>
                    <a:pt x="17929" y="290580"/>
                    <a:pt x="10758" y="283408"/>
                    <a:pt x="10758" y="276236"/>
                  </a:cubicBezTo>
                  <a:lnTo>
                    <a:pt x="10758" y="25101"/>
                  </a:lnTo>
                  <a:cubicBezTo>
                    <a:pt x="10758" y="17930"/>
                    <a:pt x="17929" y="10758"/>
                    <a:pt x="26832" y="10758"/>
                  </a:cubicBezTo>
                  <a:lnTo>
                    <a:pt x="152338" y="10758"/>
                  </a:lnTo>
                  <a:lnTo>
                    <a:pt x="152338" y="80744"/>
                  </a:lnTo>
                  <a:cubicBezTo>
                    <a:pt x="152338" y="87916"/>
                    <a:pt x="157655" y="93356"/>
                    <a:pt x="164827" y="93356"/>
                  </a:cubicBezTo>
                  <a:lnTo>
                    <a:pt x="234690" y="93356"/>
                  </a:lnTo>
                  <a:lnTo>
                    <a:pt x="234690" y="276360"/>
                  </a:lnTo>
                  <a:close/>
                  <a:moveTo>
                    <a:pt x="163096" y="82475"/>
                  </a:moveTo>
                  <a:lnTo>
                    <a:pt x="163096" y="10758"/>
                  </a:lnTo>
                  <a:lnTo>
                    <a:pt x="171999" y="10758"/>
                  </a:lnTo>
                  <a:lnTo>
                    <a:pt x="236544" y="82475"/>
                  </a:lnTo>
                  <a:lnTo>
                    <a:pt x="163096" y="82475"/>
                  </a:ln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523" name="Freeform: Shape 63">
              <a:extLst>
                <a:ext uri="{FF2B5EF4-FFF2-40B4-BE49-F238E27FC236}">
                  <a16:creationId xmlns:a16="http://schemas.microsoft.com/office/drawing/2014/main" id="{856B65B4-D9DB-EF40-5C55-BADAEB8020BE}"/>
                </a:ext>
              </a:extLst>
            </p:cNvPr>
            <p:cNvSpPr/>
            <p:nvPr/>
          </p:nvSpPr>
          <p:spPr>
            <a:xfrm>
              <a:off x="864167" y="6765848"/>
              <a:ext cx="49186" cy="31277"/>
            </a:xfrm>
            <a:custGeom>
              <a:avLst/>
              <a:gdLst>
                <a:gd name="connsiteX0" fmla="*/ 41454 w 49186"/>
                <a:gd name="connsiteY0" fmla="*/ 983 h 31277"/>
                <a:gd name="connsiteX1" fmla="*/ 17713 w 49186"/>
                <a:gd name="connsiteY1" fmla="*/ 20396 h 31277"/>
                <a:gd name="connsiteX2" fmla="*/ 7945 w 49186"/>
                <a:gd name="connsiteY2" fmla="*/ 10504 h 31277"/>
                <a:gd name="connsiteX3" fmla="*/ 1391 w 49186"/>
                <a:gd name="connsiteY3" fmla="*/ 10504 h 31277"/>
                <a:gd name="connsiteX4" fmla="*/ 1391 w 49186"/>
                <a:gd name="connsiteY4" fmla="*/ 17057 h 31277"/>
                <a:gd name="connsiteX5" fmla="*/ 14127 w 49186"/>
                <a:gd name="connsiteY5" fmla="*/ 29917 h 31277"/>
                <a:gd name="connsiteX6" fmla="*/ 17466 w 49186"/>
                <a:gd name="connsiteY6" fmla="*/ 31277 h 31277"/>
                <a:gd name="connsiteX7" fmla="*/ 20433 w 49186"/>
                <a:gd name="connsiteY7" fmla="*/ 30288 h 31277"/>
                <a:gd name="connsiteX8" fmla="*/ 47513 w 49186"/>
                <a:gd name="connsiteY8" fmla="*/ 8278 h 31277"/>
                <a:gd name="connsiteX9" fmla="*/ 48131 w 49186"/>
                <a:gd name="connsiteY9" fmla="*/ 1725 h 31277"/>
                <a:gd name="connsiteX10" fmla="*/ 41578 w 49186"/>
                <a:gd name="connsiteY10" fmla="*/ 1106 h 3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186" h="31277">
                  <a:moveTo>
                    <a:pt x="41454" y="983"/>
                  </a:moveTo>
                  <a:lnTo>
                    <a:pt x="17713" y="20396"/>
                  </a:lnTo>
                  <a:lnTo>
                    <a:pt x="7945" y="10504"/>
                  </a:lnTo>
                  <a:cubicBezTo>
                    <a:pt x="6090" y="8649"/>
                    <a:pt x="3246" y="8649"/>
                    <a:pt x="1391" y="10504"/>
                  </a:cubicBezTo>
                  <a:cubicBezTo>
                    <a:pt x="-464" y="12359"/>
                    <a:pt x="-464" y="15203"/>
                    <a:pt x="1391" y="17057"/>
                  </a:cubicBezTo>
                  <a:lnTo>
                    <a:pt x="14127" y="29917"/>
                  </a:lnTo>
                  <a:cubicBezTo>
                    <a:pt x="14993" y="30783"/>
                    <a:pt x="16229" y="31277"/>
                    <a:pt x="17466" y="31277"/>
                  </a:cubicBezTo>
                  <a:cubicBezTo>
                    <a:pt x="18455" y="31277"/>
                    <a:pt x="19568" y="30906"/>
                    <a:pt x="20433" y="30288"/>
                  </a:cubicBezTo>
                  <a:lnTo>
                    <a:pt x="47513" y="8278"/>
                  </a:lnTo>
                  <a:cubicBezTo>
                    <a:pt x="49491" y="6671"/>
                    <a:pt x="49739" y="3703"/>
                    <a:pt x="48131" y="1725"/>
                  </a:cubicBezTo>
                  <a:cubicBezTo>
                    <a:pt x="46524" y="-254"/>
                    <a:pt x="43556" y="-625"/>
                    <a:pt x="41578" y="1106"/>
                  </a:cubicBez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524" name="Freeform: Shape 64">
              <a:extLst>
                <a:ext uri="{FF2B5EF4-FFF2-40B4-BE49-F238E27FC236}">
                  <a16:creationId xmlns:a16="http://schemas.microsoft.com/office/drawing/2014/main" id="{2315CD3C-CA46-7E90-98FE-69369A7FDAD0}"/>
                </a:ext>
              </a:extLst>
            </p:cNvPr>
            <p:cNvSpPr/>
            <p:nvPr/>
          </p:nvSpPr>
          <p:spPr>
            <a:xfrm>
              <a:off x="864167" y="6823099"/>
              <a:ext cx="49186" cy="31277"/>
            </a:xfrm>
            <a:custGeom>
              <a:avLst/>
              <a:gdLst>
                <a:gd name="connsiteX0" fmla="*/ 41454 w 49186"/>
                <a:gd name="connsiteY0" fmla="*/ 983 h 31277"/>
                <a:gd name="connsiteX1" fmla="*/ 17713 w 49186"/>
                <a:gd name="connsiteY1" fmla="*/ 20396 h 31277"/>
                <a:gd name="connsiteX2" fmla="*/ 7945 w 49186"/>
                <a:gd name="connsiteY2" fmla="*/ 10504 h 31277"/>
                <a:gd name="connsiteX3" fmla="*/ 1391 w 49186"/>
                <a:gd name="connsiteY3" fmla="*/ 10504 h 31277"/>
                <a:gd name="connsiteX4" fmla="*/ 1391 w 49186"/>
                <a:gd name="connsiteY4" fmla="*/ 17057 h 31277"/>
                <a:gd name="connsiteX5" fmla="*/ 14127 w 49186"/>
                <a:gd name="connsiteY5" fmla="*/ 29917 h 31277"/>
                <a:gd name="connsiteX6" fmla="*/ 17466 w 49186"/>
                <a:gd name="connsiteY6" fmla="*/ 31277 h 31277"/>
                <a:gd name="connsiteX7" fmla="*/ 20433 w 49186"/>
                <a:gd name="connsiteY7" fmla="*/ 30288 h 31277"/>
                <a:gd name="connsiteX8" fmla="*/ 47513 w 49186"/>
                <a:gd name="connsiteY8" fmla="*/ 8278 h 31277"/>
                <a:gd name="connsiteX9" fmla="*/ 48131 w 49186"/>
                <a:gd name="connsiteY9" fmla="*/ 1725 h 31277"/>
                <a:gd name="connsiteX10" fmla="*/ 41578 w 49186"/>
                <a:gd name="connsiteY10" fmla="*/ 1106 h 3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186" h="31277">
                  <a:moveTo>
                    <a:pt x="41454" y="983"/>
                  </a:moveTo>
                  <a:lnTo>
                    <a:pt x="17713" y="20396"/>
                  </a:lnTo>
                  <a:lnTo>
                    <a:pt x="7945" y="10504"/>
                  </a:lnTo>
                  <a:cubicBezTo>
                    <a:pt x="6090" y="8649"/>
                    <a:pt x="3246" y="8649"/>
                    <a:pt x="1391" y="10504"/>
                  </a:cubicBezTo>
                  <a:cubicBezTo>
                    <a:pt x="-464" y="12359"/>
                    <a:pt x="-464" y="15203"/>
                    <a:pt x="1391" y="17057"/>
                  </a:cubicBezTo>
                  <a:lnTo>
                    <a:pt x="14127" y="29917"/>
                  </a:lnTo>
                  <a:cubicBezTo>
                    <a:pt x="14993" y="30783"/>
                    <a:pt x="16229" y="31277"/>
                    <a:pt x="17466" y="31277"/>
                  </a:cubicBezTo>
                  <a:cubicBezTo>
                    <a:pt x="18455" y="31277"/>
                    <a:pt x="19568" y="30906"/>
                    <a:pt x="20433" y="30288"/>
                  </a:cubicBezTo>
                  <a:lnTo>
                    <a:pt x="47513" y="8278"/>
                  </a:lnTo>
                  <a:cubicBezTo>
                    <a:pt x="49491" y="6671"/>
                    <a:pt x="49739" y="3703"/>
                    <a:pt x="48131" y="1725"/>
                  </a:cubicBezTo>
                  <a:cubicBezTo>
                    <a:pt x="46524" y="-254"/>
                    <a:pt x="43556" y="-625"/>
                    <a:pt x="41578" y="1106"/>
                  </a:cubicBez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sp>
          <p:nvSpPr>
            <p:cNvPr id="525" name="Freeform: Shape 65">
              <a:extLst>
                <a:ext uri="{FF2B5EF4-FFF2-40B4-BE49-F238E27FC236}">
                  <a16:creationId xmlns:a16="http://schemas.microsoft.com/office/drawing/2014/main" id="{49BF27EB-38FC-C4B2-7C81-630E3D73E6AE}"/>
                </a:ext>
              </a:extLst>
            </p:cNvPr>
            <p:cNvSpPr/>
            <p:nvPr/>
          </p:nvSpPr>
          <p:spPr>
            <a:xfrm>
              <a:off x="864167" y="6880720"/>
              <a:ext cx="49186" cy="31277"/>
            </a:xfrm>
            <a:custGeom>
              <a:avLst/>
              <a:gdLst>
                <a:gd name="connsiteX0" fmla="*/ 41454 w 49186"/>
                <a:gd name="connsiteY0" fmla="*/ 983 h 31277"/>
                <a:gd name="connsiteX1" fmla="*/ 17713 w 49186"/>
                <a:gd name="connsiteY1" fmla="*/ 20396 h 31277"/>
                <a:gd name="connsiteX2" fmla="*/ 7945 w 49186"/>
                <a:gd name="connsiteY2" fmla="*/ 10504 h 31277"/>
                <a:gd name="connsiteX3" fmla="*/ 1391 w 49186"/>
                <a:gd name="connsiteY3" fmla="*/ 10504 h 31277"/>
                <a:gd name="connsiteX4" fmla="*/ 1391 w 49186"/>
                <a:gd name="connsiteY4" fmla="*/ 17057 h 31277"/>
                <a:gd name="connsiteX5" fmla="*/ 14127 w 49186"/>
                <a:gd name="connsiteY5" fmla="*/ 29917 h 31277"/>
                <a:gd name="connsiteX6" fmla="*/ 17466 w 49186"/>
                <a:gd name="connsiteY6" fmla="*/ 31277 h 31277"/>
                <a:gd name="connsiteX7" fmla="*/ 20433 w 49186"/>
                <a:gd name="connsiteY7" fmla="*/ 30288 h 31277"/>
                <a:gd name="connsiteX8" fmla="*/ 47513 w 49186"/>
                <a:gd name="connsiteY8" fmla="*/ 8278 h 31277"/>
                <a:gd name="connsiteX9" fmla="*/ 48131 w 49186"/>
                <a:gd name="connsiteY9" fmla="*/ 1725 h 31277"/>
                <a:gd name="connsiteX10" fmla="*/ 41578 w 49186"/>
                <a:gd name="connsiteY10" fmla="*/ 1106 h 3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9186" h="31277">
                  <a:moveTo>
                    <a:pt x="41454" y="983"/>
                  </a:moveTo>
                  <a:lnTo>
                    <a:pt x="17713" y="20396"/>
                  </a:lnTo>
                  <a:lnTo>
                    <a:pt x="7945" y="10504"/>
                  </a:lnTo>
                  <a:cubicBezTo>
                    <a:pt x="6090" y="8649"/>
                    <a:pt x="3246" y="8649"/>
                    <a:pt x="1391" y="10504"/>
                  </a:cubicBezTo>
                  <a:cubicBezTo>
                    <a:pt x="-464" y="12359"/>
                    <a:pt x="-464" y="15203"/>
                    <a:pt x="1391" y="17057"/>
                  </a:cubicBezTo>
                  <a:lnTo>
                    <a:pt x="14127" y="29917"/>
                  </a:lnTo>
                  <a:cubicBezTo>
                    <a:pt x="14993" y="30783"/>
                    <a:pt x="16229" y="31277"/>
                    <a:pt x="17466" y="31277"/>
                  </a:cubicBezTo>
                  <a:cubicBezTo>
                    <a:pt x="18455" y="31277"/>
                    <a:pt x="19568" y="30906"/>
                    <a:pt x="20433" y="30288"/>
                  </a:cubicBezTo>
                  <a:lnTo>
                    <a:pt x="47513" y="8278"/>
                  </a:lnTo>
                  <a:cubicBezTo>
                    <a:pt x="49491" y="6671"/>
                    <a:pt x="49739" y="3703"/>
                    <a:pt x="48131" y="1725"/>
                  </a:cubicBezTo>
                  <a:cubicBezTo>
                    <a:pt x="46524" y="-254"/>
                    <a:pt x="43556" y="-625"/>
                    <a:pt x="41578" y="1106"/>
                  </a:cubicBezTo>
                  <a:close/>
                </a:path>
              </a:pathLst>
            </a:custGeom>
            <a:grpFill/>
            <a:ln w="12360" cap="flat">
              <a:noFill/>
              <a:prstDash val="solid"/>
              <a:miter/>
            </a:ln>
          </p:spPr>
          <p:txBody>
            <a:bodyPr rtlCol="0" anchor="ctr"/>
            <a:lstStyle/>
            <a:p>
              <a:endParaRPr lang="en-US" sz="1943">
                <a:latin typeface="Arial" panose="020B0604020202020204" pitchFamily="34" charset="0"/>
                <a:cs typeface="Arial" panose="020B0604020202020204" pitchFamily="34" charset="0"/>
              </a:endParaRPr>
            </a:p>
          </p:txBody>
        </p:sp>
      </p:grpSp>
      <p:sp>
        <p:nvSpPr>
          <p:cNvPr id="4" name="TextBox 3">
            <a:extLst>
              <a:ext uri="{FF2B5EF4-FFF2-40B4-BE49-F238E27FC236}">
                <a16:creationId xmlns:a16="http://schemas.microsoft.com/office/drawing/2014/main" id="{227F2ACE-AED7-2B86-FCC8-C165D6F15B7A}"/>
              </a:ext>
            </a:extLst>
          </p:cNvPr>
          <p:cNvSpPr txBox="1"/>
          <p:nvPr/>
        </p:nvSpPr>
        <p:spPr>
          <a:xfrm>
            <a:off x="10109200" y="20889518"/>
            <a:ext cx="2365253" cy="246221"/>
          </a:xfrm>
          <a:prstGeom prst="rect">
            <a:avLst/>
          </a:prstGeom>
          <a:noFill/>
        </p:spPr>
        <p:txBody>
          <a:bodyPr wrap="square" rtlCol="0">
            <a:spAutoFit/>
          </a:bodyPr>
          <a:lstStyle/>
          <a:p>
            <a:pPr algn="just"/>
            <a:r>
              <a:rPr lang="en-AU" sz="1000">
                <a:solidFill>
                  <a:srgbClr val="FF0000"/>
                </a:solidFill>
                <a:latin typeface="Arial Body"/>
              </a:rPr>
              <a:t>[Insert Council Disclaimer]</a:t>
            </a:r>
          </a:p>
        </p:txBody>
      </p:sp>
      <p:sp>
        <p:nvSpPr>
          <p:cNvPr id="10" name="TextBox 9">
            <a:extLst>
              <a:ext uri="{FF2B5EF4-FFF2-40B4-BE49-F238E27FC236}">
                <a16:creationId xmlns:a16="http://schemas.microsoft.com/office/drawing/2014/main" id="{A51B14A0-19F0-5CC3-DCCA-D951093460CB}"/>
              </a:ext>
            </a:extLst>
          </p:cNvPr>
          <p:cNvSpPr txBox="1"/>
          <p:nvPr/>
        </p:nvSpPr>
        <p:spPr>
          <a:xfrm>
            <a:off x="742206" y="20956038"/>
            <a:ext cx="3918243" cy="246221"/>
          </a:xfrm>
          <a:prstGeom prst="rect">
            <a:avLst/>
          </a:prstGeom>
          <a:noFill/>
        </p:spPr>
        <p:txBody>
          <a:bodyPr wrap="square" rtlCol="0">
            <a:spAutoFit/>
          </a:bodyPr>
          <a:lstStyle/>
          <a:p>
            <a:r>
              <a:rPr lang="en-AU" sz="1000" dirty="0">
                <a:latin typeface="Arial" panose="020B0604020202020204" pitchFamily="34" charset="0"/>
                <a:cs typeface="Arial" panose="020B0604020202020204" pitchFamily="34" charset="0"/>
              </a:rPr>
              <a:t>Hospitality Business Approvals Journey Map – </a:t>
            </a:r>
            <a:r>
              <a:rPr lang="en-AU" sz="1000">
                <a:latin typeface="Arial" panose="020B0604020202020204" pitchFamily="34" charset="0"/>
                <a:cs typeface="Arial" panose="020B0604020202020204" pitchFamily="34" charset="0"/>
              </a:rPr>
              <a:t>Nov 2025</a:t>
            </a:r>
            <a:endParaRPr lang="en-AU"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5059153"/>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E390636B9A864A8CEB0F361668907D" ma:contentTypeVersion="20" ma:contentTypeDescription="Create a new document." ma:contentTypeScope="" ma:versionID="972ae53c196583fb67081fd26c4a500d">
  <xsd:schema xmlns:xsd="http://www.w3.org/2001/XMLSchema" xmlns:xs="http://www.w3.org/2001/XMLSchema" xmlns:p="http://schemas.microsoft.com/office/2006/metadata/properties" xmlns:ns2="8a322ce9-4c1f-461b-ac3c-1e06b80bf95c" xmlns:ns3="7332f46e-5dd2-4d5e-add3-10875bf0e28b" targetNamespace="http://schemas.microsoft.com/office/2006/metadata/properties" ma:root="true" ma:fieldsID="77163ca2f2ec7192d59210c3ac687102" ns2:_="" ns3:_="">
    <xsd:import namespace="8a322ce9-4c1f-461b-ac3c-1e06b80bf95c"/>
    <xsd:import namespace="7332f46e-5dd2-4d5e-add3-10875bf0e28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OCR"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_Flow_SignoffStatus" minOccurs="0"/>
                <xsd:element ref="ns3: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322ce9-4c1f-461b-ac3c-1e06b80bf95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277da9c-e813-423c-aded-58d49c92d07d}" ma:internalName="TaxCatchAll" ma:showField="CatchAllData" ma:web="8a322ce9-4c1f-461b-ac3c-1e06b80bf95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332f46e-5dd2-4d5e-add3-10875bf0e28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292314e-c97d-49c1-8ae7-4cb6e1c4f97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_Flow_SignoffStatus" ma:index="26" nillable="true" ma:displayName="Sign-off status" ma:internalName="Sign_x002d_off_x0020_status">
      <xsd:simpleType>
        <xsd:restriction base="dms:Text"/>
      </xsd:simpleType>
    </xsd:element>
    <xsd:element name="Notes" ma:index="27" nillable="true" ma:displayName="Notes" ma:format="Dropdown" ma:internalName="Notes">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8a322ce9-4c1f-461b-ac3c-1e06b80bf95c">
      <UserInfo>
        <DisplayName/>
        <AccountId xsi:nil="true"/>
        <AccountType/>
      </UserInfo>
    </SharedWithUsers>
    <TaxCatchAll xmlns="8a322ce9-4c1f-461b-ac3c-1e06b80bf95c" xsi:nil="true"/>
    <_Flow_SignoffStatus xmlns="7332f46e-5dd2-4d5e-add3-10875bf0e28b" xsi:nil="true"/>
    <lcf76f155ced4ddcb4097134ff3c332f xmlns="7332f46e-5dd2-4d5e-add3-10875bf0e28b">
      <Terms xmlns="http://schemas.microsoft.com/office/infopath/2007/PartnerControls"/>
    </lcf76f155ced4ddcb4097134ff3c332f>
    <Notes xmlns="7332f46e-5dd2-4d5e-add3-10875bf0e28b" xsi:nil="true"/>
  </documentManagement>
</p:properties>
</file>

<file path=customXml/itemProps1.xml><?xml version="1.0" encoding="utf-8"?>
<ds:datastoreItem xmlns:ds="http://schemas.openxmlformats.org/officeDocument/2006/customXml" ds:itemID="{FA83A19D-605D-4220-A3C2-174FE59CE2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322ce9-4c1f-461b-ac3c-1e06b80bf95c"/>
    <ds:schemaRef ds:uri="7332f46e-5dd2-4d5e-add3-10875bf0e2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654E8EB-FA53-43CB-B243-306E3BADCE1A}">
  <ds:schemaRefs>
    <ds:schemaRef ds:uri="http://schemas.microsoft.com/sharepoint/v3/contenttype/forms"/>
  </ds:schemaRefs>
</ds:datastoreItem>
</file>

<file path=customXml/itemProps3.xml><?xml version="1.0" encoding="utf-8"?>
<ds:datastoreItem xmlns:ds="http://schemas.openxmlformats.org/officeDocument/2006/customXml" ds:itemID="{72DCA87B-421B-4A87-ACDB-4EFB3A8F147E}">
  <ds:schemaRefs>
    <ds:schemaRef ds:uri="http://schemas.microsoft.com/office/2006/documentManagement/types"/>
    <ds:schemaRef ds:uri="7332f46e-5dd2-4d5e-add3-10875bf0e28b"/>
    <ds:schemaRef ds:uri="http://purl.org/dc/dcmitype/"/>
    <ds:schemaRef ds:uri="http://schemas.microsoft.com/office/2006/metadata/properties"/>
    <ds:schemaRef ds:uri="http://purl.org/dc/elements/1.1/"/>
    <ds:schemaRef ds:uri="http://schemas.microsoft.com/office/infopath/2007/PartnerControls"/>
    <ds:schemaRef ds:uri="http://purl.org/dc/terms/"/>
    <ds:schemaRef ds:uri="http://schemas.openxmlformats.org/package/2006/metadata/core-properties"/>
    <ds:schemaRef ds:uri="8a322ce9-4c1f-461b-ac3c-1e06b80bf95c"/>
    <ds:schemaRef ds:uri="http://www.w3.org/XML/1998/namespace"/>
  </ds:schemaRefs>
</ds:datastoreItem>
</file>

<file path=docMetadata/LabelInfo.xml><?xml version="1.0" encoding="utf-8"?>
<clbl:labelList xmlns:clbl="http://schemas.microsoft.com/office/2020/mipLabelMetadata">
  <clbl:label id="{44a02942-4e5b-420a-8bc4-f60b91281f2e}" enabled="0" method="" siteId="{44a02942-4e5b-420a-8bc4-f60b91281f2e}" removed="1"/>
</clbl:labelList>
</file>

<file path=docProps/app.xml><?xml version="1.0" encoding="utf-8"?>
<Properties xmlns="http://schemas.openxmlformats.org/officeDocument/2006/extended-properties" xmlns:vt="http://schemas.openxmlformats.org/officeDocument/2006/docPropsVTypes">
  <Template>Office Theme</Template>
  <TotalTime>23</TotalTime>
  <Words>1231</Words>
  <Application>Microsoft Office PowerPoint</Application>
  <PresentationFormat>Custom</PresentationFormat>
  <Paragraphs>137</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1_Office Theme</vt:lpstr>
      <vt:lpstr>Hospitality Business Approvals Journey Map  Council User Guide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Viveka Sundara</dc:creator>
  <cp:lastModifiedBy>Saskia R Wells (DJSIR)</cp:lastModifiedBy>
  <cp:revision>4</cp:revision>
  <dcterms:created xsi:type="dcterms:W3CDTF">2024-07-08T09:24:21Z</dcterms:created>
  <dcterms:modified xsi:type="dcterms:W3CDTF">2025-12-10T04:43:59Z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0x0101004CE390636B9A864A8CEB0F361668907D</vt:lpwstr>
  </property>
  <property fmtid="{D5CDD505-2E9C-101B-9397-08002B2CF9AE}" pid="3" name="MediaServiceImageTags">
    <vt:lpwstr/>
  </property>
  <property fmtid="{D5CDD505-2E9C-101B-9397-08002B2CF9AE}" pid="4" name="MSIP_Label_d00a4df9-c942-4b09-b23a-6c1023f6de27_Enabled">
    <vt:lpwstr>true</vt:lpwstr>
  </property>
  <property fmtid="{D5CDD505-2E9C-101B-9397-08002B2CF9AE}" pid="5" name="MSIP_Label_d00a4df9-c942-4b09-b23a-6c1023f6de27_SetDate">
    <vt:lpwstr>2024-10-23T23:18:35Z</vt:lpwstr>
  </property>
  <property fmtid="{D5CDD505-2E9C-101B-9397-08002B2CF9AE}" pid="6" name="MSIP_Label_d00a4df9-c942-4b09-b23a-6c1023f6de27_Method">
    <vt:lpwstr>Privileged</vt:lpwstr>
  </property>
  <property fmtid="{D5CDD505-2E9C-101B-9397-08002B2CF9AE}" pid="7" name="MSIP_Label_d00a4df9-c942-4b09-b23a-6c1023f6de27_Name">
    <vt:lpwstr>Official (DJPR)</vt:lpwstr>
  </property>
  <property fmtid="{D5CDD505-2E9C-101B-9397-08002B2CF9AE}" pid="8" name="MSIP_Label_d00a4df9-c942-4b09-b23a-6c1023f6de27_SiteId">
    <vt:lpwstr>722ea0be-3e1c-4b11-ad6f-9401d6856e24</vt:lpwstr>
  </property>
  <property fmtid="{D5CDD505-2E9C-101B-9397-08002B2CF9AE}" pid="9" name="MSIP_Label_d00a4df9-c942-4b09-b23a-6c1023f6de27_ActionId">
    <vt:lpwstr>dabf751a-a374-4222-8338-ca33cc2aa3be</vt:lpwstr>
  </property>
  <property fmtid="{D5CDD505-2E9C-101B-9397-08002B2CF9AE}" pid="10" name="MSIP_Label_d00a4df9-c942-4b09-b23a-6c1023f6de27_ContentBits">
    <vt:lpwstr>3</vt:lpwstr>
  </property>
  <property fmtid="{D5CDD505-2E9C-101B-9397-08002B2CF9AE}" pid="11" name="ClassificationContentMarkingFooterLocations">
    <vt:lpwstr>1_Office Theme:10</vt:lpwstr>
  </property>
  <property fmtid="{D5CDD505-2E9C-101B-9397-08002B2CF9AE}" pid="12" name="ClassificationContentMarkingFooterText">
    <vt:lpwstr>OFFICIAL</vt:lpwstr>
  </property>
  <property fmtid="{D5CDD505-2E9C-101B-9397-08002B2CF9AE}" pid="13" name="ClassificationContentMarkingHeaderLocations">
    <vt:lpwstr>1_Office Theme:9</vt:lpwstr>
  </property>
  <property fmtid="{D5CDD505-2E9C-101B-9397-08002B2CF9AE}" pid="14" name="ClassificationContentMarkingHeaderText">
    <vt:lpwstr>OFFICIAL</vt:lpwstr>
  </property>
  <property fmtid="{D5CDD505-2E9C-101B-9397-08002B2CF9AE}" pid="15" name="Order">
    <vt:r8>16864600</vt:r8>
  </property>
  <property fmtid="{D5CDD505-2E9C-101B-9397-08002B2CF9AE}" pid="16" name="xd_Signature">
    <vt:bool>false</vt:bool>
  </property>
  <property fmtid="{D5CDD505-2E9C-101B-9397-08002B2CF9AE}" pid="17" name="xd_ProgID">
    <vt:lpwstr/>
  </property>
  <property fmtid="{D5CDD505-2E9C-101B-9397-08002B2CF9AE}" pid="18" name="ComplianceAssetId">
    <vt:lpwstr/>
  </property>
  <property fmtid="{D5CDD505-2E9C-101B-9397-08002B2CF9AE}" pid="19" name="TemplateUrl">
    <vt:lpwstr/>
  </property>
  <property fmtid="{D5CDD505-2E9C-101B-9397-08002B2CF9AE}" pid="20" name="_ExtendedDescription">
    <vt:lpwstr/>
  </property>
  <property fmtid="{D5CDD505-2E9C-101B-9397-08002B2CF9AE}" pid="21" name="TriggerFlowInfo">
    <vt:lpwstr/>
  </property>
  <property fmtid="{D5CDD505-2E9C-101B-9397-08002B2CF9AE}" pid="22" name="Completedproject?">
    <vt:bool>false</vt:bool>
  </property>
</Properties>
</file>