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3503" r:id="rId5"/>
    <p:sldId id="3534" r:id="rId6"/>
    <p:sldId id="3511" r:id="rId7"/>
    <p:sldId id="3520" r:id="rId8"/>
    <p:sldId id="3530" r:id="rId9"/>
    <p:sldId id="3521" r:id="rId10"/>
    <p:sldId id="3531" r:id="rId11"/>
    <p:sldId id="3532" r:id="rId12"/>
    <p:sldId id="3533" r:id="rId13"/>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52D721-E889-014A-A277-421B291BD3F8}">
          <p14:sldIdLst>
            <p14:sldId id="3503"/>
            <p14:sldId id="3534"/>
            <p14:sldId id="3511"/>
            <p14:sldId id="3520"/>
            <p14:sldId id="3530"/>
            <p14:sldId id="3521"/>
            <p14:sldId id="3531"/>
            <p14:sldId id="3532"/>
            <p14:sldId id="35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37C23-9FBF-1B4A-9CE5-1B9CC0000223}" name="Saskia R Wells (DJSIR)" initials="SW" userId="S::saskia.wells@invest.vic.gov.au::7d714130-a370-4ddd-a6cd-7077970ce626" providerId="AD"/>
  <p188:author id="{DBB9124D-2926-B2D4-BCB1-951C7BAAC7F5}" name="Leanne M Bolton (DJSIR)" initials="LB" userId="S::leanne.bolton@ecodev.vic.gov.au::6736d8de-e8e5-4d1a-88c9-6ccf4f4d80d5" providerId="AD"/>
  <p188:author id="{2AF82BAF-1315-11BE-3614-8020E667FD8B}" name="Stella Rivera (DJSIR)" initials="SR" userId="S::Stella.Rivera@ecodev.vic.gov.au::0bdf39fa-2c4c-49b1-9bb9-b46a6f08a8e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F2F2F2"/>
    <a:srgbClr val="64A289"/>
    <a:srgbClr val="009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3"/>
    <p:restoredTop sz="96605" autoAdjust="0"/>
  </p:normalViewPr>
  <p:slideViewPr>
    <p:cSldViewPr snapToGrid="0">
      <p:cViewPr varScale="1">
        <p:scale>
          <a:sx n="83" d="100"/>
          <a:sy n="83" d="100"/>
        </p:scale>
        <p:origin x="3444"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852BB21C-4D4A-DF4A-B021-ABA047BCE8D5}" type="datetimeFigureOut">
              <a:rPr lang="en-AU" smtClean="0"/>
              <a:pPr/>
              <a:t>10/12/2025</a:t>
            </a:fld>
            <a:endParaRPr lang="en-AU"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9423100C-4B69-1F4D-A2C6-30BD272BEB18}" type="slidenum">
              <a:rPr lang="en-AU" smtClean="0"/>
              <a:pPr/>
              <a:t>‹#›</a:t>
            </a:fld>
            <a:endParaRPr lang="en-AU" dirty="0"/>
          </a:p>
        </p:txBody>
      </p:sp>
    </p:spTree>
    <p:extLst>
      <p:ext uri="{BB962C8B-B14F-4D97-AF65-F5344CB8AC3E}">
        <p14:creationId xmlns:p14="http://schemas.microsoft.com/office/powerpoint/2010/main" val="416933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23100C-4B69-1F4D-A2C6-30BD272BEB18}" type="slidenum">
              <a:rPr lang="en-AU" smtClean="0"/>
              <a:pPr/>
              <a:t>3</a:t>
            </a:fld>
            <a:endParaRPr lang="en-AU" dirty="0"/>
          </a:p>
        </p:txBody>
      </p:sp>
    </p:spTree>
    <p:extLst>
      <p:ext uri="{BB962C8B-B14F-4D97-AF65-F5344CB8AC3E}">
        <p14:creationId xmlns:p14="http://schemas.microsoft.com/office/powerpoint/2010/main" val="2567837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0" y="3313"/>
            <a:ext cx="7559674" cy="10685187"/>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3223404" y="540000"/>
            <a:ext cx="3796271" cy="3108125"/>
          </a:xfrm>
        </p:spPr>
        <p:txBody>
          <a:bodyPr anchor="b">
            <a:noAutofit/>
          </a:bodyPr>
          <a:lstStyle>
            <a:lvl1pPr algn="r">
              <a:defRPr sz="2400">
                <a:solidFill>
                  <a:schemeClr val="tx2"/>
                </a:solidFill>
              </a:defRPr>
            </a:lvl1pPr>
          </a:lstStyle>
          <a:p>
            <a:r>
              <a:rPr lang="en-AU" noProof="0" dirty="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3223403" y="3932224"/>
            <a:ext cx="3796272" cy="3648125"/>
          </a:xfrm>
        </p:spPr>
        <p:txBody>
          <a:bodyPr>
            <a:noAutofit/>
          </a:bodyPr>
          <a:lstStyle>
            <a:lvl1pPr marL="0" indent="0" algn="r">
              <a:buNone/>
              <a:defRPr sz="1200" b="0">
                <a:solidFill>
                  <a:schemeClr val="tx2"/>
                </a:solidFill>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322122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3" name="Title 2">
            <a:extLst>
              <a:ext uri="{FF2B5EF4-FFF2-40B4-BE49-F238E27FC236}">
                <a16:creationId xmlns:a16="http://schemas.microsoft.com/office/drawing/2014/main" id="{A92261C8-B522-3FC4-80C1-C6E0F7A3A79C}"/>
              </a:ext>
            </a:extLst>
          </p:cNvPr>
          <p:cNvSpPr>
            <a:spLocks noGrp="1"/>
          </p:cNvSpPr>
          <p:nvPr>
            <p:ph type="title" hasCustomPrompt="1"/>
          </p:nvPr>
        </p:nvSpPr>
        <p:spPr/>
        <p:txBody>
          <a:bodyPr/>
          <a:lstStyle/>
          <a:p>
            <a:r>
              <a:rPr lang="en-AU" noProof="0"/>
              <a:t>Text Slide 2</a:t>
            </a:r>
          </a:p>
        </p:txBody>
      </p:sp>
      <p:sp>
        <p:nvSpPr>
          <p:cNvPr id="5" name="Text Placeholder 2">
            <a:extLst>
              <a:ext uri="{FF2B5EF4-FFF2-40B4-BE49-F238E27FC236}">
                <a16:creationId xmlns:a16="http://schemas.microsoft.com/office/drawing/2014/main" id="{E73EEE2E-2E5D-457E-2208-A0E1B51926BC}"/>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84764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3" name="Title 2">
            <a:extLst>
              <a:ext uri="{FF2B5EF4-FFF2-40B4-BE49-F238E27FC236}">
                <a16:creationId xmlns:a16="http://schemas.microsoft.com/office/drawing/2014/main" id="{1A4D9FBD-B7AA-726A-A6C1-C80F84A32FFA}"/>
              </a:ext>
            </a:extLst>
          </p:cNvPr>
          <p:cNvSpPr>
            <a:spLocks noGrp="1"/>
          </p:cNvSpPr>
          <p:nvPr>
            <p:ph type="title" hasCustomPrompt="1"/>
          </p:nvPr>
        </p:nvSpPr>
        <p:spPr/>
        <p:txBody>
          <a:bodyPr/>
          <a:lstStyle/>
          <a:p>
            <a:r>
              <a:rPr lang="en-AU" noProof="0"/>
              <a:t>Text Slide 3</a:t>
            </a:r>
          </a:p>
        </p:txBody>
      </p:sp>
      <p:sp>
        <p:nvSpPr>
          <p:cNvPr id="5" name="Text Placeholder 2">
            <a:extLst>
              <a:ext uri="{FF2B5EF4-FFF2-40B4-BE49-F238E27FC236}">
                <a16:creationId xmlns:a16="http://schemas.microsoft.com/office/drawing/2014/main" id="{C795B514-866A-8608-C9E6-9F1278600E9A}"/>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47393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6626"/>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a:t>Text Slide 4</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30337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71099-6ACB-A63C-1BE6-1E5F3F02D846}"/>
              </a:ext>
            </a:extLst>
          </p:cNvPr>
          <p:cNvPicPr>
            <a:picLocks noChangeAspect="1"/>
          </p:cNvPicPr>
          <p:nvPr userDrawn="1"/>
        </p:nvPicPr>
        <p:blipFill>
          <a:blip r:embed="rId2"/>
          <a:srcRect/>
          <a:stretch/>
        </p:blipFill>
        <p:spPr>
          <a:xfrm>
            <a:off x="0" y="6626"/>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7564495"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lvl1pPr>
              <a:defRPr>
                <a:solidFill>
                  <a:schemeClr val="bg1"/>
                </a:solidFill>
              </a:defRPr>
            </a:lvl1pPr>
          </a:lstStyle>
          <a:p>
            <a:fld id="{10F38EA1-A2B3-734E-8FE4-2A14DB32A8FE}" type="slidenum">
              <a:rPr lang="en-AU" smtClean="0"/>
              <a:pPr/>
              <a:t>‹#›</a:t>
            </a:fld>
            <a:endParaRPr lang="en-AU" dirty="0"/>
          </a:p>
        </p:txBody>
      </p:sp>
      <p:sp>
        <p:nvSpPr>
          <p:cNvPr id="4" name="Title 3">
            <a:extLst>
              <a:ext uri="{FF2B5EF4-FFF2-40B4-BE49-F238E27FC236}">
                <a16:creationId xmlns:a16="http://schemas.microsoft.com/office/drawing/2014/main" id="{ED78FD9D-190A-AD46-99E6-AEABD3E1363D}"/>
              </a:ext>
            </a:extLst>
          </p:cNvPr>
          <p:cNvSpPr>
            <a:spLocks noGrp="1"/>
          </p:cNvSpPr>
          <p:nvPr>
            <p:ph type="title" hasCustomPrompt="1"/>
          </p:nvPr>
        </p:nvSpPr>
        <p:spPr>
          <a:xfrm>
            <a:off x="540000" y="540000"/>
            <a:ext cx="3419225" cy="1080000"/>
          </a:xfrm>
        </p:spPr>
        <p:txBody>
          <a:bodyPr/>
          <a:lstStyle/>
          <a:p>
            <a:r>
              <a:rPr lang="en-AU" noProof="0"/>
              <a:t>Text Slide with Image Right</a:t>
            </a:r>
          </a:p>
        </p:txBody>
      </p:sp>
      <p:sp>
        <p:nvSpPr>
          <p:cNvPr id="7" name="Text Placeholder 2">
            <a:extLst>
              <a:ext uri="{FF2B5EF4-FFF2-40B4-BE49-F238E27FC236}">
                <a16:creationId xmlns:a16="http://schemas.microsoft.com/office/drawing/2014/main" id="{1AFAD3D0-C342-A31D-8AE1-314FF649372C}"/>
              </a:ext>
            </a:extLst>
          </p:cNvPr>
          <p:cNvSpPr>
            <a:spLocks noGrp="1"/>
          </p:cNvSpPr>
          <p:nvPr>
            <p:ph idx="13"/>
          </p:nvPr>
        </p:nvSpPr>
        <p:spPr>
          <a:xfrm>
            <a:off x="540000" y="1620000"/>
            <a:ext cx="3419225"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71096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4D199-C030-9996-CCDA-543E6B49696F}"/>
              </a:ext>
            </a:extLst>
          </p:cNvPr>
          <p:cNvPicPr>
            <a:picLocks noChangeAspect="1"/>
          </p:cNvPicPr>
          <p:nvPr userDrawn="1"/>
        </p:nvPicPr>
        <p:blipFill>
          <a:blip r:embed="rId2"/>
          <a:srcRect/>
          <a:stretch/>
        </p:blipFill>
        <p:spPr>
          <a:xfrm>
            <a:off x="0" y="0"/>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4820" y="0"/>
            <a:ext cx="7564495"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4" name="Title 3">
            <a:extLst>
              <a:ext uri="{FF2B5EF4-FFF2-40B4-BE49-F238E27FC236}">
                <a16:creationId xmlns:a16="http://schemas.microsoft.com/office/drawing/2014/main" id="{A5BC9007-4759-96DB-1783-D91B37F5420B}"/>
              </a:ext>
            </a:extLst>
          </p:cNvPr>
          <p:cNvSpPr>
            <a:spLocks noGrp="1"/>
          </p:cNvSpPr>
          <p:nvPr>
            <p:ph type="title" hasCustomPrompt="1"/>
          </p:nvPr>
        </p:nvSpPr>
        <p:spPr>
          <a:xfrm>
            <a:off x="3597276" y="3459664"/>
            <a:ext cx="3422724" cy="1080000"/>
          </a:xfrm>
        </p:spPr>
        <p:txBody>
          <a:bodyPr/>
          <a:lstStyle/>
          <a:p>
            <a:r>
              <a:rPr lang="en-AU" noProof="0" dirty="0"/>
              <a:t>Text Slide with Image Left</a:t>
            </a:r>
          </a:p>
        </p:txBody>
      </p:sp>
      <p:sp>
        <p:nvSpPr>
          <p:cNvPr id="7" name="Text Placeholder 2">
            <a:extLst>
              <a:ext uri="{FF2B5EF4-FFF2-40B4-BE49-F238E27FC236}">
                <a16:creationId xmlns:a16="http://schemas.microsoft.com/office/drawing/2014/main" id="{A6204734-C2E8-4880-04FD-811D8D02AF5D}"/>
              </a:ext>
            </a:extLst>
          </p:cNvPr>
          <p:cNvSpPr>
            <a:spLocks noGrp="1"/>
          </p:cNvSpPr>
          <p:nvPr>
            <p:ph idx="13"/>
          </p:nvPr>
        </p:nvSpPr>
        <p:spPr>
          <a:xfrm>
            <a:off x="3597276" y="4539664"/>
            <a:ext cx="3422724" cy="5326231"/>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98969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image at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dirty="0"/>
              <a:t>Text Slide with image at bottom</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0" y="1620000"/>
            <a:ext cx="6480000" cy="3882442"/>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Picture Placeholder 5">
            <a:extLst>
              <a:ext uri="{FF2B5EF4-FFF2-40B4-BE49-F238E27FC236}">
                <a16:creationId xmlns:a16="http://schemas.microsoft.com/office/drawing/2014/main" id="{7B7A9F2F-1F28-D20D-F950-10B80F9342E7}"/>
              </a:ext>
            </a:extLst>
          </p:cNvPr>
          <p:cNvSpPr>
            <a:spLocks noGrp="1"/>
          </p:cNvSpPr>
          <p:nvPr>
            <p:ph type="pic" sz="quarter" idx="10"/>
          </p:nvPr>
        </p:nvSpPr>
        <p:spPr>
          <a:xfrm>
            <a:off x="0" y="6011813"/>
            <a:ext cx="7559675" cy="4680000"/>
          </a:xfrm>
          <a:solidFill>
            <a:schemeClr val="tx2"/>
          </a:solidFill>
        </p:spPr>
        <p:txBody>
          <a:bodyPr anchor="ctr"/>
          <a:lstStyle>
            <a:lvl1pPr algn="ctr">
              <a:defRPr>
                <a:solidFill>
                  <a:schemeClr val="bg1"/>
                </a:solidFill>
              </a:defRPr>
            </a:lvl1pPr>
          </a:lstStyle>
          <a:p>
            <a:endParaRPr lang="en-AU" dirty="0"/>
          </a:p>
        </p:txBody>
      </p:sp>
    </p:spTree>
    <p:extLst>
      <p:ext uri="{BB962C8B-B14F-4D97-AF65-F5344CB8AC3E}">
        <p14:creationId xmlns:p14="http://schemas.microsoft.com/office/powerpoint/2010/main" val="394906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4" name="Title 3">
            <a:extLst>
              <a:ext uri="{FF2B5EF4-FFF2-40B4-BE49-F238E27FC236}">
                <a16:creationId xmlns:a16="http://schemas.microsoft.com/office/drawing/2014/main" id="{BD625440-A583-E945-70E7-0BE0C66B98CC}"/>
              </a:ext>
            </a:extLst>
          </p:cNvPr>
          <p:cNvSpPr>
            <a:spLocks noGrp="1"/>
          </p:cNvSpPr>
          <p:nvPr>
            <p:ph type="title" hasCustomPrompt="1"/>
          </p:nvPr>
        </p:nvSpPr>
        <p:spPr>
          <a:xfrm>
            <a:off x="540000" y="540000"/>
            <a:ext cx="5417740" cy="1080000"/>
          </a:xfrm>
        </p:spPr>
        <p:txBody>
          <a:bodyPr/>
          <a:lstStyle/>
          <a:p>
            <a:r>
              <a:rPr lang="en-AU" noProof="0"/>
              <a:t>Feature Slide 1</a:t>
            </a:r>
          </a:p>
        </p:txBody>
      </p:sp>
      <p:sp>
        <p:nvSpPr>
          <p:cNvPr id="5" name="Text Placeholder 2">
            <a:extLst>
              <a:ext uri="{FF2B5EF4-FFF2-40B4-BE49-F238E27FC236}">
                <a16:creationId xmlns:a16="http://schemas.microsoft.com/office/drawing/2014/main" id="{075C58B1-5AC7-584C-A558-07C0D0250005}"/>
              </a:ext>
            </a:extLst>
          </p:cNvPr>
          <p:cNvSpPr>
            <a:spLocks noGrp="1"/>
          </p:cNvSpPr>
          <p:nvPr>
            <p:ph idx="1"/>
          </p:nvPr>
        </p:nvSpPr>
        <p:spPr>
          <a:xfrm>
            <a:off x="540000" y="1620000"/>
            <a:ext cx="432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04117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4" name="Title 3">
            <a:extLst>
              <a:ext uri="{FF2B5EF4-FFF2-40B4-BE49-F238E27FC236}">
                <a16:creationId xmlns:a16="http://schemas.microsoft.com/office/drawing/2014/main" id="{5B104291-7AE7-788D-9131-EDFFB212DB11}"/>
              </a:ext>
            </a:extLst>
          </p:cNvPr>
          <p:cNvSpPr>
            <a:spLocks noGrp="1"/>
          </p:cNvSpPr>
          <p:nvPr>
            <p:ph type="title" hasCustomPrompt="1"/>
          </p:nvPr>
        </p:nvSpPr>
        <p:spPr/>
        <p:txBody>
          <a:bodyPr/>
          <a:lstStyle/>
          <a:p>
            <a:r>
              <a:rPr lang="en-AU" noProof="0"/>
              <a:t>Feature Slide 2</a:t>
            </a:r>
          </a:p>
        </p:txBody>
      </p:sp>
      <p:sp>
        <p:nvSpPr>
          <p:cNvPr id="5" name="Text Placeholder 2">
            <a:extLst>
              <a:ext uri="{FF2B5EF4-FFF2-40B4-BE49-F238E27FC236}">
                <a16:creationId xmlns:a16="http://schemas.microsoft.com/office/drawing/2014/main" id="{EFDBFC7B-8EFB-A8EB-5728-85FD93D67123}"/>
              </a:ext>
            </a:extLst>
          </p:cNvPr>
          <p:cNvSpPr>
            <a:spLocks noGrp="1"/>
          </p:cNvSpPr>
          <p:nvPr>
            <p:ph idx="1"/>
          </p:nvPr>
        </p:nvSpPr>
        <p:spPr>
          <a:xfrm>
            <a:off x="540000" y="1620000"/>
            <a:ext cx="522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803348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text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9EF45-C415-10CC-916B-B6A5AE43F3FE}"/>
              </a:ext>
            </a:extLst>
          </p:cNvPr>
          <p:cNvPicPr>
            <a:picLocks noChangeAspect="1"/>
          </p:cNvPicPr>
          <p:nvPr userDrawn="1"/>
        </p:nvPicPr>
        <p:blipFill>
          <a:blip r:embed="rId2"/>
          <a:srcRect/>
          <a:stretch/>
        </p:blipFill>
        <p:spPr>
          <a:xfrm>
            <a:off x="0" y="3311"/>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8" y="10331813"/>
            <a:ext cx="1700927" cy="360000"/>
          </a:xfrm>
        </p:spPr>
        <p:txBody>
          <a:bodyPr/>
          <a:lstStyle/>
          <a:p>
            <a:fld id="{10F38EA1-A2B3-734E-8FE4-2A14DB32A8FE}" type="slidenum">
              <a:rPr lang="en-AU" noProof="0" smtClean="0"/>
              <a:pPr/>
              <a:t>‹#›</a:t>
            </a:fld>
            <a:endParaRPr lang="en-AU" noProof="0" dirty="0"/>
          </a:p>
        </p:txBody>
      </p:sp>
      <p:sp>
        <p:nvSpPr>
          <p:cNvPr id="4" name="Title 3">
            <a:extLst>
              <a:ext uri="{FF2B5EF4-FFF2-40B4-BE49-F238E27FC236}">
                <a16:creationId xmlns:a16="http://schemas.microsoft.com/office/drawing/2014/main" id="{7CD9AC7E-4A83-D1E6-1D49-6E736DE24ABF}"/>
              </a:ext>
            </a:extLst>
          </p:cNvPr>
          <p:cNvSpPr>
            <a:spLocks noGrp="1"/>
          </p:cNvSpPr>
          <p:nvPr>
            <p:ph type="title" hasCustomPrompt="1"/>
          </p:nvPr>
        </p:nvSpPr>
        <p:spPr>
          <a:xfrm>
            <a:off x="2951675" y="540000"/>
            <a:ext cx="4068000" cy="1080000"/>
          </a:xfrm>
        </p:spPr>
        <p:txBody>
          <a:bodyPr/>
          <a:lstStyle/>
          <a:p>
            <a:r>
              <a:rPr lang="en-AU" noProof="0"/>
              <a:t>Feature Slide 3</a:t>
            </a:r>
          </a:p>
        </p:txBody>
      </p:sp>
      <p:sp>
        <p:nvSpPr>
          <p:cNvPr id="5" name="Text Placeholder 2">
            <a:extLst>
              <a:ext uri="{FF2B5EF4-FFF2-40B4-BE49-F238E27FC236}">
                <a16:creationId xmlns:a16="http://schemas.microsoft.com/office/drawing/2014/main" id="{DD482FDE-40B4-2032-23DC-24BE0ED6FAE1}"/>
              </a:ext>
            </a:extLst>
          </p:cNvPr>
          <p:cNvSpPr>
            <a:spLocks noGrp="1"/>
          </p:cNvSpPr>
          <p:nvPr>
            <p:ph idx="13"/>
          </p:nvPr>
        </p:nvSpPr>
        <p:spPr>
          <a:xfrm>
            <a:off x="2951675" y="1620000"/>
            <a:ext cx="4068000" cy="7920000"/>
          </a:xfrm>
          <a:prstGeom prst="rect">
            <a:avLst/>
          </a:prstGeom>
        </p:spPr>
        <p:txBody>
          <a:bodyPr vert="horz" lIns="0" tIns="0" rIns="0" bIns="0" spcCol="360000" rtlCol="0">
            <a:no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506343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text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8" y="10331813"/>
            <a:ext cx="1700927" cy="360000"/>
          </a:xfrm>
        </p:spPr>
        <p:txBody>
          <a:bodyPr/>
          <a:lstStyle/>
          <a:p>
            <a:fld id="{10F38EA1-A2B3-734E-8FE4-2A14DB32A8FE}" type="slidenum">
              <a:rPr lang="en-AU" noProof="0" smtClean="0"/>
              <a:pPr/>
              <a:t>‹#›</a:t>
            </a:fld>
            <a:endParaRPr lang="en-AU" noProof="0" dirty="0"/>
          </a:p>
        </p:txBody>
      </p:sp>
      <p:sp>
        <p:nvSpPr>
          <p:cNvPr id="4" name="Title 3">
            <a:extLst>
              <a:ext uri="{FF2B5EF4-FFF2-40B4-BE49-F238E27FC236}">
                <a16:creationId xmlns:a16="http://schemas.microsoft.com/office/drawing/2014/main" id="{8D350AD2-888D-5643-E41E-C3A5EF751C18}"/>
              </a:ext>
            </a:extLst>
          </p:cNvPr>
          <p:cNvSpPr>
            <a:spLocks noGrp="1"/>
          </p:cNvSpPr>
          <p:nvPr>
            <p:ph type="title" hasCustomPrompt="1"/>
          </p:nvPr>
        </p:nvSpPr>
        <p:spPr>
          <a:xfrm>
            <a:off x="1907675" y="540000"/>
            <a:ext cx="5112000" cy="1080000"/>
          </a:xfrm>
        </p:spPr>
        <p:txBody>
          <a:bodyPr/>
          <a:lstStyle/>
          <a:p>
            <a:r>
              <a:rPr lang="en-AU" noProof="0" dirty="0"/>
              <a:t>Feature Slide 4</a:t>
            </a:r>
          </a:p>
        </p:txBody>
      </p:sp>
      <p:sp>
        <p:nvSpPr>
          <p:cNvPr id="5" name="Text Placeholder 2">
            <a:extLst>
              <a:ext uri="{FF2B5EF4-FFF2-40B4-BE49-F238E27FC236}">
                <a16:creationId xmlns:a16="http://schemas.microsoft.com/office/drawing/2014/main" id="{1D668572-1449-33C4-A3B8-986B183FDE91}"/>
              </a:ext>
            </a:extLst>
          </p:cNvPr>
          <p:cNvSpPr>
            <a:spLocks noGrp="1"/>
          </p:cNvSpPr>
          <p:nvPr>
            <p:ph idx="13"/>
          </p:nvPr>
        </p:nvSpPr>
        <p:spPr>
          <a:xfrm>
            <a:off x="1907675" y="1620000"/>
            <a:ext cx="5112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7410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Blu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CACE5-557D-74D5-73FE-256324F5764B}"/>
              </a:ext>
            </a:extLst>
          </p:cNvPr>
          <p:cNvPicPr>
            <a:picLocks noChangeAspect="1"/>
          </p:cNvPicPr>
          <p:nvPr userDrawn="1"/>
        </p:nvPicPr>
        <p:blipFill>
          <a:blip r:embed="rId2"/>
          <a:srcRect/>
          <a:stretch/>
        </p:blipFill>
        <p:spPr>
          <a:xfrm>
            <a:off x="0" y="3313"/>
            <a:ext cx="7559675" cy="10685187"/>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3223404" y="-1"/>
            <a:ext cx="3796271" cy="2724315"/>
          </a:xfrm>
        </p:spPr>
        <p:txBody>
          <a:bodyPr anchor="b">
            <a:noAutofit/>
          </a:bodyPr>
          <a:lstStyle>
            <a:lvl1pPr algn="r">
              <a:defRPr sz="2400">
                <a:solidFill>
                  <a:schemeClr val="tx2"/>
                </a:solidFill>
              </a:defRPr>
            </a:lvl1pPr>
          </a:lstStyle>
          <a:p>
            <a:r>
              <a:rPr lang="en-AU" noProof="0" dirty="0"/>
              <a:t>Half Blue Title Slide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3223403" y="2930649"/>
            <a:ext cx="3796272" cy="1240479"/>
          </a:xfrm>
        </p:spPr>
        <p:txBody>
          <a:bodyPr>
            <a:noAutofit/>
          </a:bodyPr>
          <a:lstStyle>
            <a:lvl1pPr marL="0" indent="0" algn="r">
              <a:buNone/>
              <a:defRPr sz="1200" b="0">
                <a:solidFill>
                  <a:schemeClr val="tx2"/>
                </a:solidFill>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AU" noProof="0"/>
              <a:t>Click to edit Master subtitle style</a:t>
            </a:r>
          </a:p>
        </p:txBody>
      </p:sp>
      <p:pic>
        <p:nvPicPr>
          <p:cNvPr id="2" name="Graphic 1">
            <a:extLst>
              <a:ext uri="{FF2B5EF4-FFF2-40B4-BE49-F238E27FC236}">
                <a16:creationId xmlns:a16="http://schemas.microsoft.com/office/drawing/2014/main" id="{8BB5E8A8-622D-EB12-9DD0-4E13AB4D9D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75635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Slide with Imag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710355-D4E3-6D78-73DC-9BB4ED9433D5}"/>
              </a:ext>
            </a:extLst>
          </p:cNvPr>
          <p:cNvPicPr>
            <a:picLocks noChangeAspect="1"/>
          </p:cNvPicPr>
          <p:nvPr userDrawn="1"/>
        </p:nvPicPr>
        <p:blipFill>
          <a:blip r:embed="rId2"/>
          <a:srcRect/>
          <a:stretch/>
        </p:blipFill>
        <p:spPr>
          <a:xfrm>
            <a:off x="0" y="3313"/>
            <a:ext cx="7559675" cy="10685187"/>
          </a:xfrm>
          <a:prstGeom prst="rect">
            <a:avLst/>
          </a:prstGeom>
        </p:spPr>
      </p:pic>
      <p:pic>
        <p:nvPicPr>
          <p:cNvPr id="4" name="Picture 3">
            <a:extLst>
              <a:ext uri="{FF2B5EF4-FFF2-40B4-BE49-F238E27FC236}">
                <a16:creationId xmlns:a16="http://schemas.microsoft.com/office/drawing/2014/main" id="{92870802-106E-C294-44C9-84D53161B31F}"/>
              </a:ext>
            </a:extLst>
          </p:cNvPr>
          <p:cNvPicPr>
            <a:picLocks noChangeAspect="1"/>
          </p:cNvPicPr>
          <p:nvPr userDrawn="1"/>
        </p:nvPicPr>
        <p:blipFill>
          <a:blip r:embed="rId3"/>
          <a:srcRect/>
          <a:stretch/>
        </p:blipFill>
        <p:spPr>
          <a:xfrm>
            <a:off x="-744" y="2262"/>
            <a:ext cx="7560418" cy="10686239"/>
          </a:xfrm>
          <a:prstGeom prst="rect">
            <a:avLst/>
          </a:prstGeom>
        </p:spPr>
      </p:pic>
      <p:sp>
        <p:nvSpPr>
          <p:cNvPr id="8" name="Title 1">
            <a:extLst>
              <a:ext uri="{FF2B5EF4-FFF2-40B4-BE49-F238E27FC236}">
                <a16:creationId xmlns:a16="http://schemas.microsoft.com/office/drawing/2014/main" id="{EF572701-7D31-C545-8D14-60EBB663C498}"/>
              </a:ext>
            </a:extLst>
          </p:cNvPr>
          <p:cNvSpPr>
            <a:spLocks noGrp="1"/>
          </p:cNvSpPr>
          <p:nvPr>
            <p:ph type="ctrTitle" hasCustomPrompt="1"/>
          </p:nvPr>
        </p:nvSpPr>
        <p:spPr>
          <a:xfrm>
            <a:off x="3499701" y="0"/>
            <a:ext cx="3519974" cy="2497187"/>
          </a:xfrm>
        </p:spPr>
        <p:txBody>
          <a:bodyPr anchor="b" anchorCtr="0"/>
          <a:lstStyle>
            <a:lvl1pPr algn="r">
              <a:defRPr sz="2400">
                <a:solidFill>
                  <a:schemeClr val="bg1"/>
                </a:solidFill>
              </a:defRPr>
            </a:lvl1pPr>
          </a:lstStyle>
          <a:p>
            <a:r>
              <a:rPr lang="en-AU" noProof="0" dirty="0"/>
              <a:t>Image Title Slide</a:t>
            </a:r>
          </a:p>
        </p:txBody>
      </p:sp>
      <p:sp>
        <p:nvSpPr>
          <p:cNvPr id="9" name="Subtitle 2">
            <a:extLst>
              <a:ext uri="{FF2B5EF4-FFF2-40B4-BE49-F238E27FC236}">
                <a16:creationId xmlns:a16="http://schemas.microsoft.com/office/drawing/2014/main" id="{418C4A0E-E162-E748-8927-0A014340221A}"/>
              </a:ext>
            </a:extLst>
          </p:cNvPr>
          <p:cNvSpPr>
            <a:spLocks noGrp="1"/>
          </p:cNvSpPr>
          <p:nvPr>
            <p:ph type="subTitle" idx="1"/>
          </p:nvPr>
        </p:nvSpPr>
        <p:spPr>
          <a:xfrm>
            <a:off x="3499701" y="2829401"/>
            <a:ext cx="3519974" cy="2180968"/>
          </a:xfrm>
        </p:spPr>
        <p:txBody>
          <a:bodyPr/>
          <a:lstStyle>
            <a:lvl1pPr algn="r">
              <a:defRPr sz="1200" b="0">
                <a:solidFill>
                  <a:schemeClr val="bg1"/>
                </a:solidFill>
              </a:defRPr>
            </a:lvl1pPr>
          </a:lstStyle>
          <a:p>
            <a:r>
              <a:rPr lang="en-AU" noProof="0" dirty="0"/>
              <a:t>Click to edit Master subtitle style</a:t>
            </a:r>
          </a:p>
        </p:txBody>
      </p:sp>
      <p:pic>
        <p:nvPicPr>
          <p:cNvPr id="3" name="Graphic 2">
            <a:extLst>
              <a:ext uri="{FF2B5EF4-FFF2-40B4-BE49-F238E27FC236}">
                <a16:creationId xmlns:a16="http://schemas.microsoft.com/office/drawing/2014/main" id="{0CA3B773-E531-8499-D202-3722EDCD86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2101" y="10042157"/>
            <a:ext cx="755556" cy="432000"/>
          </a:xfrm>
          <a:prstGeom prst="rect">
            <a:avLst/>
          </a:prstGeom>
        </p:spPr>
      </p:pic>
    </p:spTree>
    <p:extLst>
      <p:ext uri="{BB962C8B-B14F-4D97-AF65-F5344CB8AC3E}">
        <p14:creationId xmlns:p14="http://schemas.microsoft.com/office/powerpoint/2010/main" val="138673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Graph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2FC55-0757-E241-8048-578DC6712371}"/>
              </a:ext>
            </a:extLst>
          </p:cNvPr>
          <p:cNvPicPr>
            <a:picLocks noChangeAspect="1"/>
          </p:cNvPicPr>
          <p:nvPr userDrawn="1"/>
        </p:nvPicPr>
        <p:blipFill>
          <a:blip r:embed="rId2"/>
          <a:srcRect/>
          <a:stretch/>
        </p:blipFill>
        <p:spPr>
          <a:xfrm>
            <a:off x="-2410" y="-94"/>
            <a:ext cx="7564494" cy="10692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hasCustomPrompt="1"/>
          </p:nvPr>
        </p:nvSpPr>
        <p:spPr>
          <a:xfrm>
            <a:off x="539750" y="1284502"/>
            <a:ext cx="3519974" cy="3648125"/>
          </a:xfrm>
        </p:spPr>
        <p:txBody>
          <a:bodyPr anchor="b" anchorCtr="0"/>
          <a:lstStyle>
            <a:lvl1pPr>
              <a:defRPr sz="2400">
                <a:solidFill>
                  <a:schemeClr val="bg1"/>
                </a:solidFill>
              </a:defRPr>
            </a:lvl1pPr>
          </a:lstStyle>
          <a:p>
            <a:r>
              <a:rPr lang="en-AU" noProof="0" dirty="0"/>
              <a:t>Full Graphic Title Slide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539750" y="5345907"/>
            <a:ext cx="3519974" cy="3648125"/>
          </a:xfrm>
        </p:spPr>
        <p:txBody>
          <a:bodyPr/>
          <a:lstStyle>
            <a:lvl1pPr>
              <a:defRPr sz="1200" b="0">
                <a:solidFill>
                  <a:schemeClr val="bg1"/>
                </a:solidFill>
              </a:defRPr>
            </a:lvl1pPr>
          </a:lstStyle>
          <a:p>
            <a:r>
              <a:rPr lang="en-AU" noProof="0"/>
              <a:t>Click to edit Master subtitle style</a:t>
            </a:r>
          </a:p>
        </p:txBody>
      </p:sp>
      <p:sp>
        <p:nvSpPr>
          <p:cNvPr id="7" name="TextBox 6">
            <a:extLst>
              <a:ext uri="{FF2B5EF4-FFF2-40B4-BE49-F238E27FC236}">
                <a16:creationId xmlns:a16="http://schemas.microsoft.com/office/drawing/2014/main" id="{0AA68A1A-DA2D-4579-8B8E-C7319667E231}"/>
              </a:ext>
            </a:extLst>
          </p:cNvPr>
          <p:cNvSpPr txBox="1"/>
          <p:nvPr userDrawn="1"/>
        </p:nvSpPr>
        <p:spPr>
          <a:xfrm>
            <a:off x="4546304" y="-4197527"/>
            <a:ext cx="0" cy="0"/>
          </a:xfrm>
          <a:prstGeom prst="rect">
            <a:avLst/>
          </a:prstGeom>
          <a:noFill/>
        </p:spPr>
        <p:txBody>
          <a:bodyPr wrap="none" lIns="0" tIns="0" rIns="0" bIns="0" rtlCol="0">
            <a:noAutofit/>
          </a:bodyPr>
          <a:lstStyle/>
          <a:p>
            <a:pPr algn="l"/>
            <a:endParaRPr lang="en-AU" sz="1116" noProof="0" dirty="0"/>
          </a:p>
        </p:txBody>
      </p:sp>
      <p:pic>
        <p:nvPicPr>
          <p:cNvPr id="6" name="Graphic 5">
            <a:extLst>
              <a:ext uri="{FF2B5EF4-FFF2-40B4-BE49-F238E27FC236}">
                <a16:creationId xmlns:a16="http://schemas.microsoft.com/office/drawing/2014/main" id="{9A2DFB66-37A9-4101-6CB5-8B883085C9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311141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3313"/>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3"/>
            <a:ext cx="5580469" cy="2076489"/>
          </a:xfrm>
        </p:spPr>
        <p:txBody>
          <a:bodyPr anchor="ctr"/>
          <a:lstStyle>
            <a:lvl1pPr>
              <a:defRPr sz="2400">
                <a:solidFill>
                  <a:schemeClr val="tx2"/>
                </a:solidFill>
              </a:defRPr>
            </a:lvl1pPr>
          </a:lstStyle>
          <a:p>
            <a:r>
              <a:rPr lang="en-AU" noProof="0" dirty="0"/>
              <a:t>Divider slide Graphic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6"/>
            <a:ext cx="5580469" cy="4288039"/>
          </a:xfrm>
        </p:spPr>
        <p:txBody>
          <a:bodyPr/>
          <a:lstStyle>
            <a:lvl1pPr>
              <a:defRPr sz="12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296417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94"/>
            <a:ext cx="7564495" cy="10692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3"/>
            <a:ext cx="5580469" cy="2076489"/>
          </a:xfrm>
        </p:spPr>
        <p:txBody>
          <a:bodyPr anchor="ctr"/>
          <a:lstStyle>
            <a:lvl1pPr>
              <a:defRPr sz="2400">
                <a:solidFill>
                  <a:schemeClr val="tx2"/>
                </a:solidFill>
              </a:defRPr>
            </a:lvl1pPr>
          </a:lstStyle>
          <a:p>
            <a:r>
              <a:rPr lang="en-AU" noProof="0" dirty="0"/>
              <a:t>Divider slide Graphic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6"/>
            <a:ext cx="5580469" cy="4288039"/>
          </a:xfrm>
        </p:spPr>
        <p:txBody>
          <a:bodyPr/>
          <a:lstStyle>
            <a:lvl1pPr>
              <a:defRPr sz="12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164807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Im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D47CA-5559-3256-5752-4C96C3D3441E}"/>
              </a:ext>
            </a:extLst>
          </p:cNvPr>
          <p:cNvPicPr>
            <a:picLocks noChangeAspect="1"/>
          </p:cNvPicPr>
          <p:nvPr userDrawn="1"/>
        </p:nvPicPr>
        <p:blipFill rotWithShape="1">
          <a:blip r:embed="rId2"/>
          <a:srcRect t="4108" b="24368"/>
          <a:stretch/>
        </p:blipFill>
        <p:spPr>
          <a:xfrm>
            <a:off x="-1" y="2445147"/>
            <a:ext cx="7559675" cy="7450874"/>
          </a:xfrm>
          <a:prstGeom prst="rect">
            <a:avLst/>
          </a:prstGeom>
        </p:spPr>
      </p:pic>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116" noProof="0" dirty="0"/>
          </a:p>
        </p:txBody>
      </p:sp>
    </p:spTree>
    <p:extLst>
      <p:ext uri="{BB962C8B-B14F-4D97-AF65-F5344CB8AC3E}">
        <p14:creationId xmlns:p14="http://schemas.microsoft.com/office/powerpoint/2010/main" val="12700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F35DE-BA88-07F7-17C4-0EFC872A6202}"/>
              </a:ext>
            </a:extLst>
          </p:cNvPr>
          <p:cNvPicPr>
            <a:picLocks noChangeAspect="1"/>
          </p:cNvPicPr>
          <p:nvPr userDrawn="1"/>
        </p:nvPicPr>
        <p:blipFill rotWithShape="1">
          <a:blip r:embed="rId2"/>
          <a:srcRect t="-14031" b="14031"/>
          <a:stretch/>
        </p:blipFill>
        <p:spPr>
          <a:xfrm>
            <a:off x="0" y="3313"/>
            <a:ext cx="7559675" cy="10685187"/>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3313"/>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38"/>
            <a:ext cx="6697400" cy="1232455"/>
          </a:xfrm>
        </p:spPr>
        <p:txBody>
          <a:bodyPr anchor="ctr"/>
          <a:lstStyle>
            <a:lvl1pPr>
              <a:defRPr sz="2400">
                <a:solidFill>
                  <a:schemeClr val="tx2"/>
                </a:solidFill>
              </a:defRPr>
            </a:lvl1pPr>
          </a:lstStyle>
          <a:p>
            <a:r>
              <a:rPr lang="en-AU" noProof="0" dirty="0"/>
              <a:t>Divider slide with Image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539751" y="1884073"/>
            <a:ext cx="6697399" cy="733756"/>
          </a:xfrm>
        </p:spPr>
        <p:txBody>
          <a:bodyPr/>
          <a:lstStyle>
            <a:lvl1pPr>
              <a:defRPr sz="12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116" noProof="0" dirty="0"/>
          </a:p>
        </p:txBody>
      </p:sp>
    </p:spTree>
    <p:extLst>
      <p:ext uri="{BB962C8B-B14F-4D97-AF65-F5344CB8AC3E}">
        <p14:creationId xmlns:p14="http://schemas.microsoft.com/office/powerpoint/2010/main" val="2176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B565CF3-C798-2741-BB13-ECC6CEDC7F56}"/>
              </a:ext>
            </a:extLst>
          </p:cNvPr>
          <p:cNvSpPr>
            <a:spLocks noGrp="1"/>
          </p:cNvSpPr>
          <p:nvPr>
            <p:ph type="sldNum" sz="quarter" idx="12"/>
          </p:nvPr>
        </p:nvSpPr>
        <p:spPr/>
        <p:txBody>
          <a:bodyPr/>
          <a:lstStyle/>
          <a:p>
            <a:fld id="{10F38EA1-A2B3-734E-8FE4-2A14DB32A8FE}" type="slidenum">
              <a:rPr lang="en-AU" noProof="0" smtClean="0"/>
              <a:pPr/>
              <a:t>‹#›</a:t>
            </a:fld>
            <a:endParaRPr lang="en-AU" noProof="0" dirty="0"/>
          </a:p>
        </p:txBody>
      </p:sp>
      <p:sp>
        <p:nvSpPr>
          <p:cNvPr id="2" name="Title 1">
            <a:extLst>
              <a:ext uri="{FF2B5EF4-FFF2-40B4-BE49-F238E27FC236}">
                <a16:creationId xmlns:a16="http://schemas.microsoft.com/office/drawing/2014/main" id="{2217A1E8-F38D-5AA0-5466-60348CCBCE03}"/>
              </a:ext>
            </a:extLst>
          </p:cNvPr>
          <p:cNvSpPr>
            <a:spLocks noGrp="1"/>
          </p:cNvSpPr>
          <p:nvPr>
            <p:ph type="title" hasCustomPrompt="1"/>
          </p:nvPr>
        </p:nvSpPr>
        <p:spPr/>
        <p:txBody>
          <a:bodyPr/>
          <a:lstStyle/>
          <a:p>
            <a:r>
              <a:rPr lang="en-AU" dirty="0"/>
              <a:t>Guidance on Council Permits</a:t>
            </a:r>
            <a:br>
              <a:rPr lang="en-AU" dirty="0"/>
            </a:br>
            <a:r>
              <a:rPr lang="en-AU" dirty="0">
                <a:solidFill>
                  <a:srgbClr val="FF0000"/>
                </a:solidFill>
              </a:rPr>
              <a:t>[Sector}</a:t>
            </a:r>
          </a:p>
        </p:txBody>
      </p:sp>
      <p:sp>
        <p:nvSpPr>
          <p:cNvPr id="6" name="Text Placeholder 2">
            <a:extLst>
              <a:ext uri="{FF2B5EF4-FFF2-40B4-BE49-F238E27FC236}">
                <a16:creationId xmlns:a16="http://schemas.microsoft.com/office/drawing/2014/main" id="{4B6908FC-12B5-0E91-52ED-5158C8501070}"/>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 name="TextBox 4">
            <a:extLst>
              <a:ext uri="{FF2B5EF4-FFF2-40B4-BE49-F238E27FC236}">
                <a16:creationId xmlns:a16="http://schemas.microsoft.com/office/drawing/2014/main" id="{231A8243-BE6D-F32A-E043-C0894E6B453E}"/>
              </a:ext>
            </a:extLst>
          </p:cNvPr>
          <p:cNvSpPr txBox="1"/>
          <p:nvPr userDrawn="1"/>
        </p:nvSpPr>
        <p:spPr>
          <a:xfrm>
            <a:off x="540000" y="10265008"/>
            <a:ext cx="3778370" cy="307777"/>
          </a:xfrm>
          <a:prstGeom prst="rect">
            <a:avLst/>
          </a:prstGeom>
          <a:noFill/>
        </p:spPr>
        <p:txBody>
          <a:bodyPr wrap="square" lIns="0" tIns="0" rIns="0" bIns="0" anchor="ctr" anchorCtr="0">
            <a:noAutofit/>
          </a:bodyPr>
          <a:lstStyle/>
          <a:p>
            <a:pPr>
              <a:lnSpc>
                <a:spcPct val="130000"/>
              </a:lnSpc>
            </a:pPr>
            <a:r>
              <a:rPr lang="en-AU" sz="800" baseline="0" dirty="0">
                <a:solidFill>
                  <a:schemeClr val="tx2"/>
                </a:solidFill>
              </a:rPr>
              <a:t>Business Approvals Sector Guide</a:t>
            </a:r>
          </a:p>
          <a:p>
            <a:endParaRPr lang="en-AU" sz="700" dirty="0">
              <a:solidFill>
                <a:schemeClr val="tx2"/>
              </a:solidFill>
            </a:endParaRPr>
          </a:p>
        </p:txBody>
      </p:sp>
    </p:spTree>
    <p:extLst>
      <p:ext uri="{BB962C8B-B14F-4D97-AF65-F5344CB8AC3E}">
        <p14:creationId xmlns:p14="http://schemas.microsoft.com/office/powerpoint/2010/main" val="80318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3E04D-CCF1-8EF9-AE35-1A4EB9676C3B}"/>
              </a:ext>
            </a:extLst>
          </p:cNvPr>
          <p:cNvSpPr>
            <a:spLocks noGrp="1"/>
          </p:cNvSpPr>
          <p:nvPr>
            <p:ph type="title"/>
          </p:nvPr>
        </p:nvSpPr>
        <p:spPr>
          <a:xfrm>
            <a:off x="540000" y="540000"/>
            <a:ext cx="6480000" cy="1080000"/>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3499D46-76BF-940A-9051-00C382399ACC}"/>
              </a:ext>
            </a:extLst>
          </p:cNvPr>
          <p:cNvSpPr>
            <a:spLocks noGrp="1"/>
          </p:cNvSpPr>
          <p:nvPr>
            <p:ph type="body"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Slide Number Placeholder 5">
            <a:extLst>
              <a:ext uri="{FF2B5EF4-FFF2-40B4-BE49-F238E27FC236}">
                <a16:creationId xmlns:a16="http://schemas.microsoft.com/office/drawing/2014/main" id="{871C1C27-01B0-1601-1F6A-31BEC23121A3}"/>
              </a:ext>
            </a:extLst>
          </p:cNvPr>
          <p:cNvSpPr>
            <a:spLocks noGrp="1"/>
          </p:cNvSpPr>
          <p:nvPr>
            <p:ph type="sldNum" sz="quarter" idx="4"/>
          </p:nvPr>
        </p:nvSpPr>
        <p:spPr>
          <a:xfrm>
            <a:off x="5318748" y="10331813"/>
            <a:ext cx="1700927" cy="360000"/>
          </a:xfrm>
          <a:prstGeom prst="rect">
            <a:avLst/>
          </a:prstGeom>
        </p:spPr>
        <p:txBody>
          <a:bodyPr vert="horz" lIns="0" tIns="0" rIns="180000" bIns="0" rtlCol="0" anchor="ctr"/>
          <a:lstStyle>
            <a:lvl1pPr algn="r">
              <a:defRPr sz="800">
                <a:solidFill>
                  <a:schemeClr val="tx2"/>
                </a:solidFill>
                <a:latin typeface="Arial" panose="020B0604020202020204" pitchFamily="34" charset="0"/>
                <a:cs typeface="Arial" panose="020B0604020202020204" pitchFamily="34" charset="0"/>
              </a:defRPr>
            </a:lvl1pPr>
          </a:lstStyle>
          <a:p>
            <a:fld id="{6801A963-13CF-5D40-A9DA-73B03551EE40}" type="slidenum">
              <a:rPr lang="en-AU" smtClean="0"/>
              <a:pPr/>
              <a:t>‹#›</a:t>
            </a:fld>
            <a:endParaRPr lang="en-AU" dirty="0"/>
          </a:p>
        </p:txBody>
      </p:sp>
      <p:grpSp>
        <p:nvGrpSpPr>
          <p:cNvPr id="18" name="Group 17" hidden="1">
            <a:extLst>
              <a:ext uri="{FF2B5EF4-FFF2-40B4-BE49-F238E27FC236}">
                <a16:creationId xmlns:a16="http://schemas.microsoft.com/office/drawing/2014/main" id="{60DFAEF1-A60F-794C-949B-0A331835FF44}"/>
              </a:ext>
            </a:extLst>
          </p:cNvPr>
          <p:cNvGrpSpPr/>
          <p:nvPr userDrawn="1"/>
        </p:nvGrpSpPr>
        <p:grpSpPr>
          <a:xfrm>
            <a:off x="0" y="0"/>
            <a:ext cx="7559675" cy="10691813"/>
            <a:chOff x="0" y="0"/>
            <a:chExt cx="7559675" cy="10691813"/>
          </a:xfrm>
        </p:grpSpPr>
        <p:sp>
          <p:nvSpPr>
            <p:cNvPr id="10" name="Rectangle 9">
              <a:extLst>
                <a:ext uri="{FF2B5EF4-FFF2-40B4-BE49-F238E27FC236}">
                  <a16:creationId xmlns:a16="http://schemas.microsoft.com/office/drawing/2014/main" id="{26511E6B-53E0-3742-9B8E-BA6730F6D01B}"/>
                </a:ext>
              </a:extLst>
            </p:cNvPr>
            <p:cNvSpPr>
              <a:spLocks noChangeAspect="1"/>
            </p:cNvSpPr>
            <p:nvPr userDrawn="1"/>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9D02790B-037D-6246-983C-5F94013ED45B}"/>
                </a:ext>
              </a:extLst>
            </p:cNvPr>
            <p:cNvSpPr>
              <a:spLocks noChangeAspect="1"/>
            </p:cNvSpPr>
            <p:nvPr userDrawn="1"/>
          </p:nvSpPr>
          <p:spPr>
            <a:xfrm>
              <a:off x="7019675"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83DA604C-B8A8-A645-9E89-759346499D1E}"/>
                </a:ext>
              </a:extLst>
            </p:cNvPr>
            <p:cNvSpPr>
              <a:spLocks noChangeAspect="1"/>
            </p:cNvSpPr>
            <p:nvPr userDrawn="1"/>
          </p:nvSpPr>
          <p:spPr>
            <a:xfrm>
              <a:off x="0"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F32F4AF1-52C9-E142-BD8B-396AD4A3D361}"/>
                </a:ext>
              </a:extLst>
            </p:cNvPr>
            <p:cNvSpPr>
              <a:spLocks noChangeAspect="1"/>
            </p:cNvSpPr>
            <p:nvPr userDrawn="1"/>
          </p:nvSpPr>
          <p:spPr>
            <a:xfrm>
              <a:off x="7019675"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507BC16A-D808-8E4D-BE27-90B0F076DBB3}"/>
                </a:ext>
              </a:extLst>
            </p:cNvPr>
            <p:cNvSpPr>
              <a:spLocks noChangeAspect="1"/>
            </p:cNvSpPr>
            <p:nvPr userDrawn="1"/>
          </p:nvSpPr>
          <p:spPr>
            <a:xfrm>
              <a:off x="3599837" y="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9" name="TextBox 18">
            <a:extLst>
              <a:ext uri="{FF2B5EF4-FFF2-40B4-BE49-F238E27FC236}">
                <a16:creationId xmlns:a16="http://schemas.microsoft.com/office/drawing/2014/main" id="{DA5A33AB-ABF8-D849-A73C-4FEED380F6E3}"/>
              </a:ext>
            </a:extLst>
          </p:cNvPr>
          <p:cNvSpPr txBox="1"/>
          <p:nvPr userDrawn="1"/>
        </p:nvSpPr>
        <p:spPr>
          <a:xfrm>
            <a:off x="13895882" y="6310859"/>
            <a:ext cx="0" cy="0"/>
          </a:xfrm>
          <a:prstGeom prst="rect">
            <a:avLst/>
          </a:prstGeom>
          <a:noFill/>
        </p:spPr>
        <p:txBody>
          <a:bodyPr wrap="none" lIns="0" tIns="0" rIns="0" bIns="0" rtlCol="0">
            <a:noAutofit/>
          </a:bodyPr>
          <a:lstStyle/>
          <a:p>
            <a:pPr algn="l">
              <a:lnSpc>
                <a:spcPct val="110000"/>
              </a:lnSpc>
              <a:spcAft>
                <a:spcPts val="600"/>
              </a:spcAft>
            </a:pPr>
            <a:endParaRPr lang="en-AU" sz="1100" noProof="0" dirty="0"/>
          </a:p>
        </p:txBody>
      </p:sp>
      <p:sp>
        <p:nvSpPr>
          <p:cNvPr id="7" name="TextBox 6" hidden="1">
            <a:extLst>
              <a:ext uri="{FF2B5EF4-FFF2-40B4-BE49-F238E27FC236}">
                <a16:creationId xmlns:a16="http://schemas.microsoft.com/office/drawing/2014/main" id="{0E132C02-1CC5-9373-874F-EFD60AE4C1C3}"/>
              </a:ext>
            </a:extLst>
          </p:cNvPr>
          <p:cNvSpPr txBox="1"/>
          <p:nvPr userDrawn="1">
            <p:extLst>
              <p:ext uri="{1162E1C5-73C7-4A58-AE30-91384D911F3F}">
                <p184:classification xmlns:p184="http://schemas.microsoft.com/office/powerpoint/2018/4/main" val="hdr"/>
              </p:ext>
            </p:extLst>
          </p:nvPr>
        </p:nvSpPr>
        <p:spPr>
          <a:xfrm>
            <a:off x="3436112" y="190500"/>
            <a:ext cx="730250" cy="182880"/>
          </a:xfrm>
          <a:prstGeom prst="rect">
            <a:avLst/>
          </a:prstGeom>
        </p:spPr>
        <p:txBody>
          <a:bodyPr horzOverflow="overflow" lIns="0" tIns="0" rIns="0" bIns="0">
            <a:spAutoFit/>
          </a:bodyPr>
          <a:lstStyle/>
          <a:p>
            <a:pPr algn="l"/>
            <a:r>
              <a:rPr lang="en-AU" sz="1200" dirty="0">
                <a:solidFill>
                  <a:srgbClr val="000000"/>
                </a:solidFill>
                <a:latin typeface="Arial" panose="020B0604020202020204" pitchFamily="34" charset="0"/>
                <a:cs typeface="Arial" panose="020B0604020202020204" pitchFamily="34" charset="0"/>
              </a:rPr>
              <a:t>OFFICIAL</a:t>
            </a:r>
          </a:p>
        </p:txBody>
      </p:sp>
      <p:sp>
        <p:nvSpPr>
          <p:cNvPr id="8" name="TextBox 7" hidden="1">
            <a:extLst>
              <a:ext uri="{FF2B5EF4-FFF2-40B4-BE49-F238E27FC236}">
                <a16:creationId xmlns:a16="http://schemas.microsoft.com/office/drawing/2014/main" id="{0A247B64-E9C9-B26B-E8AE-1385AC091C0E}"/>
              </a:ext>
            </a:extLst>
          </p:cNvPr>
          <p:cNvSpPr txBox="1"/>
          <p:nvPr userDrawn="1">
            <p:extLst>
              <p:ext uri="{1162E1C5-73C7-4A58-AE30-91384D911F3F}">
                <p184:classification xmlns:p184="http://schemas.microsoft.com/office/powerpoint/2018/4/main" val="ftr"/>
              </p:ext>
            </p:extLst>
          </p:nvPr>
        </p:nvSpPr>
        <p:spPr>
          <a:xfrm>
            <a:off x="3436112" y="10318433"/>
            <a:ext cx="730250" cy="182880"/>
          </a:xfrm>
          <a:prstGeom prst="rect">
            <a:avLst/>
          </a:prstGeom>
        </p:spPr>
        <p:txBody>
          <a:bodyPr horzOverflow="overflow" lIns="0" tIns="0" rIns="0" bIns="0">
            <a:spAutoFit/>
          </a:bodyPr>
          <a:lstStyle/>
          <a:p>
            <a:pPr algn="l"/>
            <a:r>
              <a:rPr lang="en-AU" sz="1200" dirty="0">
                <a:solidFill>
                  <a:srgbClr val="000000"/>
                </a:solidFill>
                <a:latin typeface="Arial" panose="020B0604020202020204" pitchFamily="34" charset="0"/>
                <a:cs typeface="Arial" panose="020B0604020202020204" pitchFamily="34" charset="0"/>
              </a:rPr>
              <a:t>OFFICIAL</a:t>
            </a:r>
          </a:p>
        </p:txBody>
      </p:sp>
      <p:sp>
        <p:nvSpPr>
          <p:cNvPr id="9" name="TextBox 8">
            <a:extLst>
              <a:ext uri="{FF2B5EF4-FFF2-40B4-BE49-F238E27FC236}">
                <a16:creationId xmlns:a16="http://schemas.microsoft.com/office/drawing/2014/main" id="{1ABD859F-4561-47E5-4F0C-CCEF1ECC0B03}"/>
              </a:ext>
            </a:extLst>
          </p:cNvPr>
          <p:cNvSpPr txBox="1"/>
          <p:nvPr userDrawn="1"/>
        </p:nvSpPr>
        <p:spPr>
          <a:xfrm>
            <a:off x="2438400" y="866274"/>
            <a:ext cx="0" cy="0"/>
          </a:xfrm>
          <a:prstGeom prst="rect">
            <a:avLst/>
          </a:prstGeom>
          <a:noFill/>
        </p:spPr>
        <p:txBody>
          <a:bodyPr wrap="none" lIns="0" tIns="0" rIns="0" bIns="0" rtlCol="0">
            <a:noAutofit/>
          </a:bodyPr>
          <a:lstStyle/>
          <a:p>
            <a:pPr algn="l">
              <a:lnSpc>
                <a:spcPct val="110000"/>
              </a:lnSpc>
              <a:spcAft>
                <a:spcPts val="600"/>
              </a:spcAft>
            </a:pPr>
            <a:endParaRPr lang="en-AU" sz="1100" noProof="0" dirty="0"/>
          </a:p>
        </p:txBody>
      </p:sp>
    </p:spTree>
    <p:extLst>
      <p:ext uri="{BB962C8B-B14F-4D97-AF65-F5344CB8AC3E}">
        <p14:creationId xmlns:p14="http://schemas.microsoft.com/office/powerpoint/2010/main" val="21261255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6" r:id="rId15"/>
    <p:sldLayoutId id="2147483692" r:id="rId16"/>
    <p:sldLayoutId id="2147483693" r:id="rId17"/>
    <p:sldLayoutId id="2147483694" r:id="rId18"/>
    <p:sldLayoutId id="2147483695" r:id="rId19"/>
  </p:sldLayoutIdLst>
  <p:hf hdr="0" ftr="0" dt="0"/>
  <p:txStyles>
    <p:title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p:titleStyle>
    <p:bodyStyle>
      <a:lvl1pPr marL="0" indent="0" algn="l" defTabSz="1425550" rtl="0" eaLnBrk="1" latinLnBrk="0" hangingPunct="1">
        <a:lnSpc>
          <a:spcPct val="110000"/>
        </a:lnSpc>
        <a:spcBef>
          <a:spcPts val="0"/>
        </a:spcBef>
        <a:spcAft>
          <a:spcPts val="600"/>
        </a:spcAft>
        <a:buFont typeface="Arial" panose="020B0604020202020204" pitchFamily="34" charset="0"/>
        <a:buNone/>
        <a:defRPr sz="1100" kern="1200">
          <a:solidFill>
            <a:schemeClr val="bg2">
              <a:lumMod val="25000"/>
            </a:schemeClr>
          </a:solidFill>
          <a:latin typeface="+mn-lt"/>
          <a:ea typeface="+mn-ea"/>
          <a:cs typeface="Arial" panose="020B0604020202020204" pitchFamily="34" charset="0"/>
        </a:defRPr>
      </a:lvl1pPr>
      <a:lvl2pPr marL="18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2pPr>
      <a:lvl3pPr marL="180000" indent="-180000" algn="l" defTabSz="1425550" rtl="0" eaLnBrk="1" latinLnBrk="0" hangingPunct="1">
        <a:lnSpc>
          <a:spcPct val="110000"/>
        </a:lnSpc>
        <a:spcBef>
          <a:spcPts val="0"/>
        </a:spcBef>
        <a:spcAft>
          <a:spcPts val="600"/>
        </a:spcAft>
        <a:buFont typeface="+mj-lt"/>
        <a:buAutoNum type="arabicPeriod"/>
        <a:defRPr sz="1100" kern="1200">
          <a:solidFill>
            <a:schemeClr val="bg2">
              <a:lumMod val="25000"/>
            </a:schemeClr>
          </a:solidFill>
          <a:latin typeface="+mn-lt"/>
          <a:ea typeface="+mn-ea"/>
          <a:cs typeface="Arial" panose="020B0604020202020204" pitchFamily="34" charset="0"/>
        </a:defRPr>
      </a:lvl3pPr>
      <a:lvl4pPr marL="180000" indent="-180000" algn="l" defTabSz="1425550" rtl="0" eaLnBrk="1" latinLnBrk="0" hangingPunct="1">
        <a:lnSpc>
          <a:spcPct val="110000"/>
        </a:lnSpc>
        <a:spcBef>
          <a:spcPts val="0"/>
        </a:spcBef>
        <a:spcAft>
          <a:spcPts val="600"/>
        </a:spcAft>
        <a:buFont typeface="+mj-lt"/>
        <a:buAutoNum type="alphaLcParenR"/>
        <a:defRPr sz="1100" kern="1200">
          <a:solidFill>
            <a:schemeClr val="bg2">
              <a:lumMod val="25000"/>
            </a:schemeClr>
          </a:solidFill>
          <a:latin typeface="+mn-lt"/>
          <a:ea typeface="+mn-ea"/>
          <a:cs typeface="Arial" panose="020B0604020202020204" pitchFamily="34" charset="0"/>
        </a:defRPr>
      </a:lvl4pPr>
      <a:lvl5pPr marL="36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1" userDrawn="1">
          <p15:clr>
            <a:srgbClr val="F26B43"/>
          </p15:clr>
        </p15:guide>
        <p15:guide id="2" pos="340" userDrawn="1">
          <p15:clr>
            <a:srgbClr val="F26B43"/>
          </p15:clr>
        </p15:guide>
        <p15:guide id="3" pos="2266" userDrawn="1">
          <p15:clr>
            <a:srgbClr val="F26B43"/>
          </p15:clr>
        </p15:guide>
        <p15:guide id="4" pos="2494" userDrawn="1">
          <p15:clr>
            <a:srgbClr val="F26B43"/>
          </p15:clr>
        </p15:guide>
        <p15:guide id="5" pos="4423" userDrawn="1">
          <p15:clr>
            <a:srgbClr val="F26B43"/>
          </p15:clr>
        </p15:guide>
        <p15:guide id="6" orient="horz" pos="10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09E96-2F9B-904A-BBF0-6365C9470FE2}"/>
              </a:ext>
            </a:extLst>
          </p:cNvPr>
          <p:cNvSpPr>
            <a:spLocks noGrp="1"/>
          </p:cNvSpPr>
          <p:nvPr>
            <p:ph type="ctrTitle"/>
          </p:nvPr>
        </p:nvSpPr>
        <p:spPr>
          <a:xfrm>
            <a:off x="3223404" y="1097279"/>
            <a:ext cx="3796271" cy="1139735"/>
          </a:xfrm>
        </p:spPr>
        <p:txBody>
          <a:bodyPr/>
          <a:lstStyle/>
          <a:p>
            <a:pPr>
              <a:lnSpc>
                <a:spcPct val="100000"/>
              </a:lnSpc>
              <a:spcBef>
                <a:spcPts val="0"/>
              </a:spcBef>
              <a:defRPr/>
            </a:pPr>
            <a:br>
              <a:rPr lang="en-AU" b="1" dirty="0">
                <a:solidFill>
                  <a:schemeClr val="accent1"/>
                </a:solidFill>
                <a:latin typeface="Arial" panose="020B0604020202020204" pitchFamily="34" charset="0"/>
              </a:rPr>
            </a:br>
            <a:r>
              <a:rPr lang="en-AU" b="1" dirty="0">
                <a:solidFill>
                  <a:schemeClr val="accent5"/>
                </a:solidFill>
                <a:latin typeface="Arial" panose="020B0604020202020204" pitchFamily="34" charset="0"/>
              </a:rPr>
              <a:t>Business Approvals Sector Guide - Generic</a:t>
            </a:r>
            <a:br>
              <a:rPr lang="en-AU" b="1" dirty="0">
                <a:solidFill>
                  <a:schemeClr val="accent5"/>
                </a:solidFill>
                <a:latin typeface="Arial" panose="020B0604020202020204" pitchFamily="34" charset="0"/>
              </a:rPr>
            </a:br>
            <a:br>
              <a:rPr lang="en-AU" b="1" dirty="0">
                <a:solidFill>
                  <a:schemeClr val="accent1"/>
                </a:solidFill>
                <a:latin typeface="Arial" panose="020B0604020202020204" pitchFamily="34" charset="0"/>
              </a:rPr>
            </a:br>
            <a:r>
              <a:rPr lang="en-AU" sz="2000" b="1" dirty="0">
                <a:latin typeface="Arial" panose="020B0604020202020204" pitchFamily="34" charset="0"/>
              </a:rPr>
              <a:t>Council User Guide</a:t>
            </a:r>
            <a:r>
              <a:rPr lang="en-AU" sz="2000" dirty="0">
                <a:latin typeface="Arial" panose="020B0604020202020204" pitchFamily="34" charset="0"/>
              </a:rPr>
              <a:t> </a:t>
            </a:r>
            <a:endParaRPr kumimoji="0" lang="en-AU" sz="2000" i="0" u="none" strike="noStrike" kern="1200" cap="none" spc="0" normalizeH="0" baseline="0" noProof="0" dirty="0">
              <a:ln>
                <a:noFill/>
              </a:ln>
              <a:effectLst/>
              <a:uLnTx/>
              <a:uFillTx/>
              <a:latin typeface="Arial" panose="020B0604020202020204" pitchFamily="34" charset="0"/>
              <a:ea typeface="+mn-ea"/>
            </a:endParaRPr>
          </a:p>
        </p:txBody>
      </p:sp>
      <p:sp>
        <p:nvSpPr>
          <p:cNvPr id="6" name="TextBox 5">
            <a:extLst>
              <a:ext uri="{FF2B5EF4-FFF2-40B4-BE49-F238E27FC236}">
                <a16:creationId xmlns:a16="http://schemas.microsoft.com/office/drawing/2014/main" id="{2F45C83F-2DF6-33DF-D129-8B7A87D68F3D}"/>
              </a:ext>
            </a:extLst>
          </p:cNvPr>
          <p:cNvSpPr txBox="1"/>
          <p:nvPr/>
        </p:nvSpPr>
        <p:spPr>
          <a:xfrm>
            <a:off x="3004457" y="2533315"/>
            <a:ext cx="4015219" cy="1219536"/>
          </a:xfrm>
          <a:prstGeom prst="rect">
            <a:avLst/>
          </a:prstGeom>
          <a:noFill/>
        </p:spPr>
        <p:txBody>
          <a:bodyPr wrap="square" lIns="0" tIns="0" rIns="0" bIns="0" rtlCol="0">
            <a:noAutofit/>
          </a:bodyPr>
          <a:lstStyle/>
          <a:p>
            <a:pPr marL="0" indent="0" algn="just" defTabSz="1425550" rtl="0" eaLnBrk="1" latinLnBrk="0" hangingPunct="1">
              <a:lnSpc>
                <a:spcPct val="110000"/>
              </a:lnSpc>
              <a:spcBef>
                <a:spcPts val="0"/>
              </a:spcBef>
              <a:spcAft>
                <a:spcPts val="600"/>
              </a:spcAft>
              <a:buFont typeface="Arial" panose="020B0604020202020204" pitchFamily="34" charset="0"/>
              <a:buNone/>
            </a:pPr>
            <a:r>
              <a:rPr lang="en-AU" sz="1000" b="1" kern="1200" dirty="0">
                <a:latin typeface="+mn-lt"/>
                <a:ea typeface="+mn-ea"/>
                <a:cs typeface="Arial" panose="020B0604020202020204" pitchFamily="34" charset="0"/>
              </a:rPr>
              <a:t>The Business Approvals Sector Guide template is part of the Business Friendly Councils (BFC) product suite. </a:t>
            </a:r>
            <a:r>
              <a:rPr lang="en-AU" sz="1000" b="1" dirty="0">
                <a:cs typeface="Arial" panose="020B0604020202020204" pitchFamily="34" charset="0"/>
              </a:rPr>
              <a:t>This template </a:t>
            </a:r>
            <a:r>
              <a:rPr lang="en-AU" sz="1000" b="1" kern="1200" dirty="0">
                <a:latin typeface="+mn-lt"/>
                <a:ea typeface="+mn-ea"/>
                <a:cs typeface="Arial" panose="020B0604020202020204" pitchFamily="34" charset="0"/>
              </a:rPr>
              <a:t>provides an outline of the regulatory requirements businesses need to consider for a specific sector. It includes frequently asked questions, stakeholder checklists and links to further information. Giving business this comprehensive sector-specific resource early in the process helps limit the number Council enquires. </a:t>
            </a:r>
          </a:p>
          <a:p>
            <a:pPr marL="0" indent="0" algn="just" defTabSz="1425550" rtl="0" eaLnBrk="1" latinLnBrk="0" hangingPunct="1">
              <a:lnSpc>
                <a:spcPct val="110000"/>
              </a:lnSpc>
              <a:spcBef>
                <a:spcPts val="0"/>
              </a:spcBef>
              <a:spcAft>
                <a:spcPts val="600"/>
              </a:spcAft>
              <a:buFont typeface="Arial" panose="020B0604020202020204" pitchFamily="34" charset="0"/>
              <a:buNone/>
            </a:pPr>
            <a:endParaRPr lang="en-AU" sz="900" b="1" kern="1200" dirty="0">
              <a:latin typeface="+mn-lt"/>
              <a:ea typeface="+mn-ea"/>
              <a:cs typeface="Arial" panose="020B0604020202020204" pitchFamily="34" charset="0"/>
            </a:endParaRPr>
          </a:p>
        </p:txBody>
      </p:sp>
      <p:sp>
        <p:nvSpPr>
          <p:cNvPr id="7" name="Subtitle 2">
            <a:extLst>
              <a:ext uri="{FF2B5EF4-FFF2-40B4-BE49-F238E27FC236}">
                <a16:creationId xmlns:a16="http://schemas.microsoft.com/office/drawing/2014/main" id="{CD5172B4-592D-F710-6766-73F57C55CCC7}"/>
              </a:ext>
            </a:extLst>
          </p:cNvPr>
          <p:cNvSpPr>
            <a:spLocks noGrp="1"/>
          </p:cNvSpPr>
          <p:nvPr>
            <p:ph type="subTitle" idx="1"/>
          </p:nvPr>
        </p:nvSpPr>
        <p:spPr>
          <a:xfrm>
            <a:off x="3018898" y="4149097"/>
            <a:ext cx="4015218" cy="5267953"/>
          </a:xfrm>
        </p:spPr>
        <p:txBody>
          <a:bodyPr/>
          <a:lstStyle/>
          <a:p>
            <a:pPr algn="just"/>
            <a:r>
              <a:rPr lang="en-AU" sz="1000" dirty="0"/>
              <a:t>The BFC products and processes were developed collaboratively with councils and tested with businesses through pilot projects led by the Victorian Government Department of Jobs, Skills, Industry and Regions (DJSIR).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r>
              <a:rPr lang="en-AU" sz="1000" b="1" dirty="0"/>
              <a:t>Note: </a:t>
            </a:r>
            <a:r>
              <a:rPr lang="en-AU" sz="1000" dirty="0"/>
              <a:t>The BFC products are designed for individual councils to adopt and customise according to their individual local government area requirements. Councils should determine any disclaimers and privacy statements that are necessary to be applied prior to publication. </a:t>
            </a:r>
          </a:p>
          <a:p>
            <a:pPr algn="just"/>
            <a:r>
              <a:rPr lang="en-AU" sz="1000" dirty="0"/>
              <a:t>It is intended that once this product is ready for implementation within your Council this title page should be deleted or replaced with equivalent Council instructions.  </a:t>
            </a:r>
          </a:p>
          <a:p>
            <a:pPr algn="just"/>
            <a:endParaRPr lang="en-AU" sz="1000" dirty="0"/>
          </a:p>
          <a:p>
            <a:pPr algn="just"/>
            <a:r>
              <a:rPr lang="en-AU" sz="900" b="1" i="1" dirty="0"/>
              <a:t>Disclaimer: </a:t>
            </a:r>
            <a:r>
              <a:rPr lang="en-AU" sz="9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a:t>
            </a:r>
          </a:p>
          <a:p>
            <a:pPr algn="just">
              <a:lnSpc>
                <a:spcPct val="100000"/>
              </a:lnSpc>
            </a:pPr>
            <a:endParaRPr lang="en-AU" sz="900" i="1" dirty="0"/>
          </a:p>
          <a:p>
            <a:pPr algn="just">
              <a:lnSpc>
                <a:spcPct val="100000"/>
              </a:lnSpc>
              <a:spcAft>
                <a:spcPts val="0"/>
              </a:spcAft>
            </a:pPr>
            <a:r>
              <a:rPr lang="en-AU" sz="900" dirty="0"/>
              <a:t>Business Approvals Sector Guide Generic - Nov </a:t>
            </a:r>
            <a:r>
              <a:rPr lang="en-AU" sz="900" dirty="0">
                <a:solidFill>
                  <a:schemeClr val="tx1"/>
                </a:solidFill>
              </a:rPr>
              <a:t>2025</a:t>
            </a:r>
          </a:p>
          <a:p>
            <a:pPr algn="just">
              <a:lnSpc>
                <a:spcPct val="100000"/>
              </a:lnSpc>
              <a:spcAft>
                <a:spcPts val="0"/>
              </a:spcAft>
            </a:pPr>
            <a:r>
              <a:rPr lang="en-AU" sz="900" dirty="0"/>
              <a:t>Contact: RegulationReform@ecodev.vic.gov.au</a:t>
            </a:r>
          </a:p>
          <a:p>
            <a:endParaRPr lang="en-AU" dirty="0">
              <a:solidFill>
                <a:srgbClr val="FF0000"/>
              </a:solidFill>
            </a:endParaRPr>
          </a:p>
        </p:txBody>
      </p:sp>
    </p:spTree>
    <p:extLst>
      <p:ext uri="{BB962C8B-B14F-4D97-AF65-F5344CB8AC3E}">
        <p14:creationId xmlns:p14="http://schemas.microsoft.com/office/powerpoint/2010/main" val="28563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09E96-2F9B-904A-BBF0-6365C9470FE2}"/>
              </a:ext>
            </a:extLst>
          </p:cNvPr>
          <p:cNvSpPr>
            <a:spLocks noGrp="1"/>
          </p:cNvSpPr>
          <p:nvPr>
            <p:ph type="title" idx="4294967295"/>
          </p:nvPr>
        </p:nvSpPr>
        <p:spPr>
          <a:xfrm>
            <a:off x="539750" y="541338"/>
            <a:ext cx="6697400" cy="1232455"/>
          </a:xfrm>
        </p:spPr>
        <p:txBody>
          <a:bodyPr/>
          <a:lstStyle/>
          <a:p>
            <a:pPr>
              <a:lnSpc>
                <a:spcPct val="130000"/>
              </a:lnSpc>
              <a:spcBef>
                <a:spcPts val="0"/>
              </a:spcBef>
              <a:defRPr/>
            </a:pPr>
            <a:r>
              <a:rPr lang="en-AU" b="1" dirty="0">
                <a:solidFill>
                  <a:srgbClr val="FF0000"/>
                </a:solidFill>
                <a:latin typeface="Arial" panose="020B0604020202020204" pitchFamily="34" charset="0"/>
              </a:rPr>
              <a:t>[Council]</a:t>
            </a:r>
            <a:br>
              <a:rPr lang="en-AU" b="1" dirty="0">
                <a:solidFill>
                  <a:schemeClr val="accent1"/>
                </a:solidFill>
                <a:latin typeface="Arial" panose="020B0604020202020204" pitchFamily="34" charset="0"/>
              </a:rPr>
            </a:br>
            <a:r>
              <a:rPr lang="en-AU" b="1" dirty="0">
                <a:solidFill>
                  <a:schemeClr val="accent5"/>
                </a:solidFill>
                <a:latin typeface="Arial" panose="020B0604020202020204" pitchFamily="34" charset="0"/>
              </a:rPr>
              <a:t>Business Approvals Guide</a:t>
            </a:r>
            <a:br>
              <a:rPr lang="en-AU" b="1" dirty="0">
                <a:solidFill>
                  <a:schemeClr val="accent1"/>
                </a:solidFill>
                <a:latin typeface="Arial" panose="020B0604020202020204" pitchFamily="34" charset="0"/>
              </a:rPr>
            </a:br>
            <a:r>
              <a:rPr lang="en-AU" dirty="0">
                <a:solidFill>
                  <a:srgbClr val="FF0000"/>
                </a:solidFill>
                <a:latin typeface="Arial" panose="020B0604020202020204" pitchFamily="34" charset="0"/>
              </a:rPr>
              <a:t>[SECTOR TYPE] </a:t>
            </a:r>
            <a:endParaRPr kumimoji="0" lang="en-AU" i="0" u="none" strike="noStrike" kern="1200" cap="none" spc="0" normalizeH="0" baseline="0" noProof="0" dirty="0">
              <a:ln>
                <a:noFill/>
              </a:ln>
              <a:solidFill>
                <a:srgbClr val="FF0000"/>
              </a:solidFill>
              <a:effectLst/>
              <a:uLnTx/>
              <a:uFillTx/>
              <a:latin typeface="Arial" panose="020B0604020202020204" pitchFamily="34" charset="0"/>
              <a:ea typeface="+mn-ea"/>
            </a:endParaRPr>
          </a:p>
        </p:txBody>
      </p:sp>
      <p:sp>
        <p:nvSpPr>
          <p:cNvPr id="2" name="Subtitle 1">
            <a:extLst>
              <a:ext uri="{FF2B5EF4-FFF2-40B4-BE49-F238E27FC236}">
                <a16:creationId xmlns:a16="http://schemas.microsoft.com/office/drawing/2014/main" id="{2DB255A6-4E86-4841-B612-A3B861EC1DF4}"/>
              </a:ext>
            </a:extLst>
          </p:cNvPr>
          <p:cNvSpPr>
            <a:spLocks noGrp="1"/>
          </p:cNvSpPr>
          <p:nvPr>
            <p:ph type="body" sz="quarter" idx="4294967295"/>
          </p:nvPr>
        </p:nvSpPr>
        <p:spPr>
          <a:xfrm>
            <a:off x="556080" y="2014705"/>
            <a:ext cx="6697399" cy="220495"/>
          </a:xfrm>
        </p:spPr>
        <p:txBody>
          <a:bodyPr/>
          <a:lstStyle/>
          <a:p>
            <a:r>
              <a:rPr lang="en-AU" dirty="0">
                <a:solidFill>
                  <a:srgbClr val="FF0000"/>
                </a:solidFill>
              </a:rPr>
              <a:t>[Month Year]</a:t>
            </a:r>
          </a:p>
        </p:txBody>
      </p:sp>
      <p:sp>
        <p:nvSpPr>
          <p:cNvPr id="4" name="TextBox 3">
            <a:extLst>
              <a:ext uri="{FF2B5EF4-FFF2-40B4-BE49-F238E27FC236}">
                <a16:creationId xmlns:a16="http://schemas.microsoft.com/office/drawing/2014/main" id="{75D99BB5-C639-09F9-CC74-5B75D47E4599}"/>
              </a:ext>
            </a:extLst>
          </p:cNvPr>
          <p:cNvSpPr txBox="1"/>
          <p:nvPr/>
        </p:nvSpPr>
        <p:spPr>
          <a:xfrm>
            <a:off x="-1" y="10069512"/>
            <a:ext cx="7559675" cy="622301"/>
          </a:xfrm>
          <a:prstGeom prst="rect">
            <a:avLst/>
          </a:prstGeom>
          <a:noFill/>
        </p:spPr>
        <p:txBody>
          <a:bodyPr wrap="square" lIns="0" tIns="0" rIns="0" bIns="0" rtlCol="0">
            <a:noAutofit/>
          </a:bodyPr>
          <a:lstStyle/>
          <a:p>
            <a:pPr marL="0" indent="0" defTabSz="1425550" rtl="0" eaLnBrk="1" latinLnBrk="0" hangingPunct="1">
              <a:lnSpc>
                <a:spcPct val="110000"/>
              </a:lnSpc>
              <a:spcBef>
                <a:spcPts val="0"/>
              </a:spcBef>
              <a:spcAft>
                <a:spcPts val="600"/>
              </a:spcAft>
              <a:buFont typeface="Arial" panose="020B0604020202020204" pitchFamily="34" charset="0"/>
              <a:buNone/>
            </a:pPr>
            <a:r>
              <a:rPr lang="en-AU" sz="1100" kern="1200" dirty="0">
                <a:solidFill>
                  <a:srgbClr val="FF0000"/>
                </a:solidFill>
                <a:latin typeface="+mn-lt"/>
                <a:ea typeface="+mn-ea"/>
                <a:cs typeface="Arial" panose="020B0604020202020204" pitchFamily="34" charset="0"/>
              </a:rPr>
              <a:t>            [Council Contact details]		[insert authorised photo representative </a:t>
            </a:r>
            <a:r>
              <a:rPr lang="en-AU" sz="1100" dirty="0">
                <a:solidFill>
                  <a:srgbClr val="FF0000"/>
                </a:solidFill>
                <a:cs typeface="Arial" panose="020B0604020202020204" pitchFamily="34" charset="0"/>
              </a:rPr>
              <a:t>of </a:t>
            </a:r>
            <a:r>
              <a:rPr lang="en-AU" sz="1100" kern="1200" dirty="0">
                <a:solidFill>
                  <a:srgbClr val="FF0000"/>
                </a:solidFill>
                <a:latin typeface="+mn-lt"/>
                <a:ea typeface="+mn-ea"/>
                <a:cs typeface="Arial" panose="020B0604020202020204" pitchFamily="34" charset="0"/>
              </a:rPr>
              <a:t>sector]</a:t>
            </a:r>
          </a:p>
        </p:txBody>
      </p:sp>
      <p:sp>
        <p:nvSpPr>
          <p:cNvPr id="6" name="TextBox 7">
            <a:extLst>
              <a:ext uri="{FF2B5EF4-FFF2-40B4-BE49-F238E27FC236}">
                <a16:creationId xmlns:a16="http://schemas.microsoft.com/office/drawing/2014/main" id="{16646095-8FF8-1313-F5E8-4B431713DCF5}"/>
              </a:ext>
            </a:extLst>
          </p:cNvPr>
          <p:cNvSpPr txBox="1"/>
          <p:nvPr/>
        </p:nvSpPr>
        <p:spPr>
          <a:xfrm>
            <a:off x="5821521" y="93756"/>
            <a:ext cx="1571444" cy="120032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rgbClr val="FF0000"/>
                </a:solidFill>
              </a:rPr>
              <a:t>[Council branding and disclaimer to be applied.</a:t>
            </a:r>
          </a:p>
          <a:p>
            <a:r>
              <a:rPr lang="en-AU" sz="1000" dirty="0">
                <a:solidFill>
                  <a:srgbClr val="FF0000"/>
                </a:solidFill>
              </a:rPr>
              <a:t>Content customisation and authorisation to be obtained from the responsible Council Department] </a:t>
            </a:r>
            <a:r>
              <a:rPr lang="en-AU" sz="1200" dirty="0" err="1">
                <a:solidFill>
                  <a:schemeClr val="bg1"/>
                </a:solidFill>
              </a:rPr>
              <a:t>deparnts</a:t>
            </a:r>
            <a:r>
              <a:rPr lang="en-AU" sz="1200" dirty="0">
                <a:solidFill>
                  <a:schemeClr val="bg1"/>
                </a:solidFill>
              </a:rPr>
              <a:t>.</a:t>
            </a:r>
          </a:p>
        </p:txBody>
      </p:sp>
    </p:spTree>
    <p:extLst>
      <p:ext uri="{BB962C8B-B14F-4D97-AF65-F5344CB8AC3E}">
        <p14:creationId xmlns:p14="http://schemas.microsoft.com/office/powerpoint/2010/main" val="117327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2069CED-9284-60DC-DBCE-03CEB7106CA1}"/>
              </a:ext>
            </a:extLst>
          </p:cNvPr>
          <p:cNvSpPr>
            <a:spLocks noGrp="1"/>
          </p:cNvSpPr>
          <p:nvPr>
            <p:ph type="sldNum" sz="quarter" idx="12"/>
          </p:nvPr>
        </p:nvSpPr>
        <p:spPr/>
        <p:txBody>
          <a:bodyPr/>
          <a:lstStyle/>
          <a:p>
            <a:fld id="{10F38EA1-A2B3-734E-8FE4-2A14DB32A8FE}" type="slidenum">
              <a:rPr lang="en-AU" noProof="0" smtClean="0"/>
              <a:pPr/>
              <a:t>3</a:t>
            </a:fld>
            <a:endParaRPr lang="en-AU" noProof="0" dirty="0"/>
          </a:p>
        </p:txBody>
      </p:sp>
      <p:sp>
        <p:nvSpPr>
          <p:cNvPr id="3" name="Title 2">
            <a:extLst>
              <a:ext uri="{FF2B5EF4-FFF2-40B4-BE49-F238E27FC236}">
                <a16:creationId xmlns:a16="http://schemas.microsoft.com/office/drawing/2014/main" id="{3FA3CD74-9F85-A34F-B544-5375FF034D53}"/>
              </a:ext>
            </a:extLst>
          </p:cNvPr>
          <p:cNvSpPr>
            <a:spLocks noGrp="1"/>
          </p:cNvSpPr>
          <p:nvPr>
            <p:ph type="title"/>
          </p:nvPr>
        </p:nvSpPr>
        <p:spPr/>
        <p:txBody>
          <a:bodyPr/>
          <a:lstStyle/>
          <a:p>
            <a:r>
              <a:rPr lang="en-AU" dirty="0">
                <a:solidFill>
                  <a:schemeClr val="accent5"/>
                </a:solidFill>
              </a:rPr>
              <a:t>Guidance on Council Permits</a:t>
            </a:r>
            <a:br>
              <a:rPr lang="en-AU" dirty="0"/>
            </a:br>
            <a:r>
              <a:rPr lang="en-AU" dirty="0">
                <a:solidFill>
                  <a:srgbClr val="FF0000"/>
                </a:solidFill>
              </a:rPr>
              <a:t>[Sector]</a:t>
            </a:r>
          </a:p>
        </p:txBody>
      </p:sp>
      <p:sp>
        <p:nvSpPr>
          <p:cNvPr id="2" name="Content Placeholder 1">
            <a:extLst>
              <a:ext uri="{FF2B5EF4-FFF2-40B4-BE49-F238E27FC236}">
                <a16:creationId xmlns:a16="http://schemas.microsoft.com/office/drawing/2014/main" id="{625B5A2F-1906-9141-AD3C-C04A7E6A99E9}"/>
              </a:ext>
            </a:extLst>
          </p:cNvPr>
          <p:cNvSpPr>
            <a:spLocks noGrp="1"/>
          </p:cNvSpPr>
          <p:nvPr>
            <p:ph idx="1"/>
          </p:nvPr>
        </p:nvSpPr>
        <p:spPr>
          <a:xfrm>
            <a:off x="540000" y="1620000"/>
            <a:ext cx="6480000" cy="3294702"/>
          </a:xfrm>
        </p:spPr>
        <p:txBody>
          <a:bodyPr/>
          <a:lstStyle/>
          <a:p>
            <a:pPr marL="0" marR="0" lvl="0" indent="0" algn="l" defTabSz="1175815" rtl="0" eaLnBrk="1" fontAlgn="auto" latinLnBrk="0" hangingPunct="1">
              <a:lnSpc>
                <a:spcPts val="135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What you need to know to </a:t>
            </a:r>
            <a:r>
              <a:rPr kumimoji="0" lang="en-AU" sz="14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[insert specified business activity]</a:t>
            </a:r>
          </a:p>
          <a:p>
            <a:pPr marL="0" marR="0" lvl="0" indent="0" algn="l" defTabSz="1175815" rtl="0" eaLnBrk="1" fontAlgn="auto" latinLnBrk="0" hangingPunct="1">
              <a:lnSpc>
                <a:spcPct val="130000"/>
              </a:lnSpc>
              <a:spcBef>
                <a:spcPts val="1200"/>
              </a:spcBef>
              <a:spcAft>
                <a:spcPts val="600"/>
              </a:spcAft>
              <a:buClrTx/>
              <a:buSzTx/>
              <a:buFontTx/>
              <a:buNone/>
              <a:tabLst/>
              <a:defRPr/>
            </a:pPr>
            <a:r>
              <a:rPr lang="en-AU" sz="1000" kern="1200" dirty="0">
                <a:solidFill>
                  <a:srgbClr val="FF0000"/>
                </a:solidFill>
                <a:latin typeface="Arial" panose="020B0604020202020204" pitchFamily="34" charset="0"/>
                <a:ea typeface="+mn-ea"/>
                <a:cs typeface="Arial" panose="020B0604020202020204" pitchFamily="34" charset="0"/>
              </a:rPr>
              <a:t>[insert Introductory sentence or two about specified business sector].</a:t>
            </a:r>
          </a:p>
          <a:p>
            <a:pPr marL="0" marR="0" lvl="0" indent="0" algn="l" defTabSz="1175815" rtl="0" eaLnBrk="1" fontAlgn="auto" latinLnBrk="0" hangingPunct="1">
              <a:lnSpc>
                <a:spcPct val="130000"/>
              </a:lnSpc>
              <a:spcBef>
                <a:spcPts val="1200"/>
              </a:spcBef>
              <a:spcAft>
                <a:spcPts val="600"/>
              </a:spcAft>
              <a:buClrTx/>
              <a:buSzTx/>
              <a:buFontTx/>
              <a:buNone/>
              <a:tabLst/>
              <a:defRPr/>
            </a:pPr>
            <a:r>
              <a:rPr lang="en-AU" sz="1000" b="0" kern="1200" dirty="0">
                <a:solidFill>
                  <a:schemeClr val="tx2"/>
                </a:solidFill>
                <a:latin typeface="Arial" panose="020B0604020202020204" pitchFamily="34" charset="0"/>
                <a:ea typeface="+mn-ea"/>
                <a:cs typeface="Arial" panose="020B0604020202020204" pitchFamily="34" charset="0"/>
              </a:rPr>
              <a:t>Thank you for choosing </a:t>
            </a:r>
            <a:r>
              <a:rPr lang="en-AU" sz="1000" kern="1200" dirty="0">
                <a:solidFill>
                  <a:srgbClr val="FF0000"/>
                </a:solidFill>
                <a:latin typeface="Arial" panose="020B0604020202020204" pitchFamily="34" charset="0"/>
                <a:ea typeface="+mn-ea"/>
                <a:cs typeface="Arial" panose="020B0604020202020204" pitchFamily="34" charset="0"/>
              </a:rPr>
              <a:t>[insert region] </a:t>
            </a:r>
            <a:r>
              <a:rPr lang="en-AU" sz="1000" b="0" kern="1200" dirty="0">
                <a:solidFill>
                  <a:schemeClr val="tx2"/>
                </a:solidFill>
                <a:latin typeface="Arial" panose="020B0604020202020204" pitchFamily="34" charset="0"/>
                <a:ea typeface="+mn-ea"/>
                <a:cs typeface="Arial" panose="020B0604020202020204" pitchFamily="34" charset="0"/>
              </a:rPr>
              <a:t>for starting or growing your business. There are several types of permits you may need, which are managed by different departments at Council. Depending on your business plan, multiple permits and registrations might be required.</a:t>
            </a:r>
          </a:p>
          <a:p>
            <a:pPr marL="0" marR="0" lvl="0" indent="0" algn="l" defTabSz="1175815" rtl="0" eaLnBrk="1" fontAlgn="auto" latinLnBrk="0" hangingPunct="1">
              <a:lnSpc>
                <a:spcPct val="130000"/>
              </a:lnSpc>
              <a:spcBef>
                <a:spcPts val="1200"/>
              </a:spcBef>
              <a:spcAft>
                <a:spcPts val="600"/>
              </a:spcAft>
              <a:buClrTx/>
              <a:buSzTx/>
              <a:buFontTx/>
              <a:buNone/>
              <a:tabLst/>
              <a:defRPr/>
            </a:pPr>
            <a:r>
              <a:rPr lang="en-AU" sz="1000" b="0" kern="1200" dirty="0">
                <a:solidFill>
                  <a:schemeClr val="tx2"/>
                </a:solidFill>
                <a:latin typeface="Arial" panose="020B0604020202020204" pitchFamily="34" charset="0"/>
                <a:ea typeface="+mn-ea"/>
                <a:cs typeface="Arial" panose="020B0604020202020204" pitchFamily="34" charset="0"/>
              </a:rPr>
              <a:t>This guide provides a brief overview of the reasons different permits or registrations might be required and provides information to help you get started on your application. </a:t>
            </a:r>
          </a:p>
          <a:p>
            <a:pPr marL="0" indent="0" algn="l" defTabSz="1175815" rtl="0" eaLnBrk="1" latinLnBrk="0" hangingPunct="1">
              <a:lnSpc>
                <a:spcPct val="130000"/>
              </a:lnSpc>
              <a:spcBef>
                <a:spcPts val="1200"/>
              </a:spcBef>
              <a:spcAft>
                <a:spcPts val="600"/>
              </a:spcAft>
              <a:buFont typeface="Arial" panose="020B0604020202020204" pitchFamily="34" charset="0"/>
              <a:buNone/>
            </a:pPr>
            <a:r>
              <a:rPr lang="en-AU" sz="1000" b="0" kern="1200" dirty="0">
                <a:solidFill>
                  <a:schemeClr val="tx2"/>
                </a:solidFill>
                <a:latin typeface="Arial" panose="020B0604020202020204" pitchFamily="34" charset="0"/>
                <a:ea typeface="+mn-ea"/>
                <a:cs typeface="Arial" panose="020B0604020202020204" pitchFamily="34" charset="0"/>
              </a:rPr>
              <a:t>We encourage you to speak with us early to discuss your business plans. Contact </a:t>
            </a:r>
            <a:r>
              <a:rPr lang="en-AU" sz="1000" i="0" kern="1200" dirty="0">
                <a:solidFill>
                  <a:srgbClr val="FF0000"/>
                </a:solidFill>
                <a:latin typeface="Arial" panose="020B0604020202020204" pitchFamily="34" charset="0"/>
                <a:ea typeface="+mn-ea"/>
                <a:cs typeface="Arial" panose="020B0604020202020204" pitchFamily="34" charset="0"/>
              </a:rPr>
              <a:t>[Business Concierge function title and contact details].</a:t>
            </a:r>
          </a:p>
          <a:p>
            <a:pPr defTabSz="1175815">
              <a:lnSpc>
                <a:spcPct val="100000"/>
              </a:lnSpc>
            </a:pPr>
            <a:endParaRPr lang="en-AU" b="1" dirty="0">
              <a:solidFill>
                <a:srgbClr val="009CA6"/>
              </a:solidFill>
              <a:latin typeface="Arial" panose="020B0604020202020204" pitchFamily="34" charset="0"/>
            </a:endParaRPr>
          </a:p>
          <a:p>
            <a:pPr defTabSz="1175815">
              <a:lnSpc>
                <a:spcPct val="100000"/>
              </a:lnSpc>
            </a:pPr>
            <a:endParaRPr kumimoji="0" lang="en-AU" sz="1100" b="1" i="0" u="none" strike="noStrike" kern="1200" cap="none" spc="0" normalizeH="0" baseline="0" noProof="0" dirty="0">
              <a:ln>
                <a:noFill/>
              </a:ln>
              <a:solidFill>
                <a:srgbClr val="009CA6"/>
              </a:solidFill>
              <a:effectLst/>
              <a:uLnTx/>
              <a:uFillTx/>
              <a:latin typeface="Arial" panose="020B0604020202020204" pitchFamily="34" charset="0"/>
              <a:ea typeface="+mn-ea"/>
              <a:cs typeface="Arial" panose="020B0604020202020204" pitchFamily="34" charset="0"/>
            </a:endParaRPr>
          </a:p>
          <a:p>
            <a:pPr defTabSz="1175815">
              <a:lnSpc>
                <a:spcPct val="100000"/>
              </a:lnSpc>
            </a:pPr>
            <a:endParaRPr lang="en-AU" b="1" dirty="0">
              <a:solidFill>
                <a:srgbClr val="009CA6"/>
              </a:solidFill>
              <a:latin typeface="Arial" panose="020B0604020202020204" pitchFamily="34" charset="0"/>
            </a:endParaRPr>
          </a:p>
          <a:p>
            <a:pPr defTabSz="1175815">
              <a:lnSpc>
                <a:spcPct val="100000"/>
              </a:lnSpc>
            </a:pPr>
            <a:endParaRPr kumimoji="0" lang="en-AU" sz="1100" b="1" i="0" u="none" strike="noStrike" kern="1200" cap="none" spc="0" normalizeH="0" baseline="0" noProof="0" dirty="0">
              <a:ln>
                <a:noFill/>
              </a:ln>
              <a:solidFill>
                <a:srgbClr val="009CA6"/>
              </a:solidFill>
              <a:effectLst/>
              <a:uLnTx/>
              <a:uFillTx/>
              <a:latin typeface="Arial" panose="020B0604020202020204" pitchFamily="34" charset="0"/>
              <a:ea typeface="+mn-ea"/>
              <a:cs typeface="Arial" panose="020B0604020202020204" pitchFamily="34" charset="0"/>
            </a:endParaRPr>
          </a:p>
          <a:p>
            <a:pPr defTabSz="1175815">
              <a:lnSpc>
                <a:spcPct val="100000"/>
              </a:lnSpc>
            </a:pPr>
            <a:endParaRPr lang="en-AU" b="1" dirty="0">
              <a:solidFill>
                <a:srgbClr val="009CA6"/>
              </a:solidFill>
              <a:latin typeface="Arial" panose="020B0604020202020204" pitchFamily="34" charset="0"/>
            </a:endParaRPr>
          </a:p>
          <a:p>
            <a:pPr marR="0" lvl="0" algn="l" defTabSz="1175815" rtl="0" eaLnBrk="1" fontAlgn="auto" latinLnBrk="0" hangingPunct="1">
              <a:lnSpc>
                <a:spcPct val="100000"/>
              </a:lnSpc>
              <a:spcBef>
                <a:spcPts val="200"/>
              </a:spcBef>
              <a:spcAft>
                <a:spcPts val="200"/>
              </a:spcAft>
              <a:buClrTx/>
              <a:buSzTx/>
              <a:tabLst/>
              <a:defRPr/>
            </a:pPr>
            <a:endParaRPr kumimoji="0" lang="en-AU" sz="1100" b="1"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defTabSz="1175815">
              <a:lnSpc>
                <a:spcPct val="100000"/>
              </a:lnSpc>
            </a:pPr>
            <a:endParaRPr kumimoji="0" lang="en-AU" sz="1100" b="1" i="0" u="none" strike="noStrike" kern="1200" cap="none" spc="0" normalizeH="0" baseline="0" noProof="0" dirty="0">
              <a:ln>
                <a:noFill/>
              </a:ln>
              <a:solidFill>
                <a:srgbClr val="009CA6"/>
              </a:solidFill>
              <a:effectLst/>
              <a:uLnTx/>
              <a:uFillTx/>
              <a:latin typeface="Arial" panose="020B0604020202020204" pitchFamily="34" charset="0"/>
              <a:ea typeface="+mn-ea"/>
              <a:cs typeface="Arial" panose="020B0604020202020204" pitchFamily="34" charset="0"/>
            </a:endParaRPr>
          </a:p>
          <a:p>
            <a:pPr marL="0" indent="0" algn="l" defTabSz="1175815" rtl="0" eaLnBrk="1" latinLnBrk="0" hangingPunct="1">
              <a:lnSpc>
                <a:spcPct val="100000"/>
              </a:lnSpc>
              <a:spcAft>
                <a:spcPts val="600"/>
              </a:spcAft>
              <a:buFont typeface="Arial" panose="020B0604020202020204" pitchFamily="34" charset="0"/>
              <a:buNone/>
            </a:pPr>
            <a:endParaRPr lang="en-AU" sz="1100" b="1" i="0" kern="1200" dirty="0">
              <a:solidFill>
                <a:schemeClr val="tx2"/>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7BA3532-6E09-EC8E-5FFC-24DAE4365070}"/>
              </a:ext>
            </a:extLst>
          </p:cNvPr>
          <p:cNvSpPr txBox="1"/>
          <p:nvPr/>
        </p:nvSpPr>
        <p:spPr>
          <a:xfrm>
            <a:off x="535850" y="4914702"/>
            <a:ext cx="1440000" cy="360000"/>
          </a:xfrm>
          <a:prstGeom prst="rect">
            <a:avLst/>
          </a:prstGeom>
          <a:solidFill>
            <a:srgbClr val="64A289"/>
          </a:solidFill>
        </p:spPr>
        <p:txBody>
          <a:bodyPr wrap="square" lIns="72000" tIns="72000" rIns="72000" bIns="72000" anchor="ctr" anchorCtr="0">
            <a:noAutofit/>
          </a:bodyPr>
          <a:lstStyle/>
          <a:p>
            <a:pPr marL="0" marR="0" lvl="0" indent="0" algn="l" defTabSz="1175815"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AU"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PLANNING</a:t>
            </a:r>
          </a:p>
        </p:txBody>
      </p:sp>
      <p:sp>
        <p:nvSpPr>
          <p:cNvPr id="8" name="TextBox 7">
            <a:extLst>
              <a:ext uri="{FF2B5EF4-FFF2-40B4-BE49-F238E27FC236}">
                <a16:creationId xmlns:a16="http://schemas.microsoft.com/office/drawing/2014/main" id="{7439B13C-C956-F92D-600C-5E6C31A5F86F}"/>
              </a:ext>
            </a:extLst>
          </p:cNvPr>
          <p:cNvSpPr txBox="1"/>
          <p:nvPr/>
        </p:nvSpPr>
        <p:spPr>
          <a:xfrm>
            <a:off x="535849" y="7905740"/>
            <a:ext cx="6485664" cy="1733488"/>
          </a:xfrm>
          <a:prstGeom prst="rect">
            <a:avLst/>
          </a:prstGeom>
          <a:noFill/>
        </p:spPr>
        <p:txBody>
          <a:bodyPr wrap="square" lIns="0">
            <a:spAutoFit/>
          </a:bodyPr>
          <a:lstStyle/>
          <a:p>
            <a:pPr marL="0" marR="0" lvl="0" indent="0" algn="l" defTabSz="1175815" rtl="0" eaLnBrk="1" fontAlgn="auto" latinLnBrk="0" hangingPunct="1">
              <a:lnSpc>
                <a:spcPct val="130000"/>
              </a:lnSpc>
              <a:spcBef>
                <a:spcPts val="12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You may need a planning permit based on the zone, overlays and relevant planning policies of your business’ location. </a:t>
            </a:r>
          </a:p>
          <a:p>
            <a:pPr marL="0" marR="0" lvl="0" indent="0" algn="l" defTabSz="1175815" rtl="0" eaLnBrk="1" fontAlgn="auto" latinLnBrk="0" hangingPunct="1">
              <a:lnSpc>
                <a:spcPct val="130000"/>
              </a:lnSpc>
              <a:spcBef>
                <a:spcPts val="12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We </a:t>
            </a:r>
            <a:r>
              <a:rPr lang="en-AU" sz="1000" dirty="0">
                <a:solidFill>
                  <a:schemeClr val="tx2"/>
                </a:solidFill>
                <a:latin typeface="Arial" panose="020B0604020202020204" pitchFamily="34" charset="0"/>
                <a:cs typeface="Arial" panose="020B0604020202020204" pitchFamily="34" charset="0"/>
              </a:rPr>
              <a:t>recommend</a:t>
            </a: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engaging with Council’s Planning Department early to understand whether your plans are possible. Depending on your requirements, and whether the advice of other responsible authorities is required and notification periods (if applicable), the process could be lengthy, so allow sufficient time for approvals.</a:t>
            </a:r>
          </a:p>
          <a:p>
            <a:pPr marL="0" marR="0" lvl="0" indent="0" algn="l" defTabSz="1175815" rtl="0" eaLnBrk="1" fontAlgn="auto" latinLnBrk="0" hangingPunct="1">
              <a:lnSpc>
                <a:spcPct val="130000"/>
              </a:lnSpc>
              <a:spcBef>
                <a:spcPts val="1200"/>
              </a:spcBef>
              <a:spcAft>
                <a:spcPts val="600"/>
              </a:spcAft>
              <a:buClrTx/>
              <a:buSzTx/>
              <a:buFont typeface="Arial" panose="020B0604020202020204" pitchFamily="34" charset="0"/>
              <a:buNone/>
              <a:tabLst/>
              <a:defRPr/>
            </a:pPr>
            <a:r>
              <a:rPr lang="en-AU" sz="1000" dirty="0">
                <a:solidFill>
                  <a:srgbClr val="FF0000"/>
                </a:solidFill>
                <a:latin typeface="Arial" panose="020B0604020202020204" pitchFamily="34" charset="0"/>
                <a:cs typeface="Arial" panose="020B0604020202020204" pitchFamily="34" charset="0"/>
              </a:rPr>
              <a:t>[If desired: include contact details for Planning dept in this section.]</a:t>
            </a:r>
            <a:r>
              <a:rPr kumimoji="0" lang="en-AU" sz="100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p:txBody>
      </p:sp>
      <p:sp>
        <p:nvSpPr>
          <p:cNvPr id="4" name="Content Placeholder 1">
            <a:extLst>
              <a:ext uri="{FF2B5EF4-FFF2-40B4-BE49-F238E27FC236}">
                <a16:creationId xmlns:a16="http://schemas.microsoft.com/office/drawing/2014/main" id="{E8C67352-F9EB-012E-18A7-EEB04CF7CF48}"/>
              </a:ext>
            </a:extLst>
          </p:cNvPr>
          <p:cNvSpPr txBox="1">
            <a:spLocks/>
          </p:cNvSpPr>
          <p:nvPr/>
        </p:nvSpPr>
        <p:spPr>
          <a:xfrm>
            <a:off x="535849" y="4475709"/>
            <a:ext cx="6480000" cy="489986"/>
          </a:xfrm>
          <a:prstGeom prst="rect">
            <a:avLst/>
          </a:prstGeom>
        </p:spPr>
        <p:txBody>
          <a:bodyPr vert="horz" lIns="0" tIns="0" rIns="0" bIns="0" spcCol="360000" rtlCol="0">
            <a:noAutofit/>
          </a:bodyPr>
          <a:lstStyle>
            <a:lvl1pPr marL="0" indent="0" algn="l" defTabSz="1425550" rtl="0" eaLnBrk="1" latinLnBrk="0" hangingPunct="1">
              <a:lnSpc>
                <a:spcPct val="110000"/>
              </a:lnSpc>
              <a:spcBef>
                <a:spcPts val="0"/>
              </a:spcBef>
              <a:spcAft>
                <a:spcPts val="600"/>
              </a:spcAft>
              <a:buFont typeface="Arial" panose="020B0604020202020204" pitchFamily="34" charset="0"/>
              <a:buNone/>
              <a:defRPr sz="1100" kern="1200">
                <a:solidFill>
                  <a:schemeClr val="bg2">
                    <a:lumMod val="25000"/>
                  </a:schemeClr>
                </a:solidFill>
                <a:latin typeface="+mn-lt"/>
                <a:ea typeface="+mn-ea"/>
                <a:cs typeface="Arial" panose="020B0604020202020204" pitchFamily="34" charset="0"/>
              </a:defRPr>
            </a:lvl1pPr>
            <a:lvl2pPr marL="18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2pPr>
            <a:lvl3pPr marL="180000" indent="-180000" algn="l" defTabSz="1425550" rtl="0" eaLnBrk="1" latinLnBrk="0" hangingPunct="1">
              <a:lnSpc>
                <a:spcPct val="110000"/>
              </a:lnSpc>
              <a:spcBef>
                <a:spcPts val="0"/>
              </a:spcBef>
              <a:spcAft>
                <a:spcPts val="600"/>
              </a:spcAft>
              <a:buFont typeface="+mj-lt"/>
              <a:buAutoNum type="arabicPeriod"/>
              <a:defRPr sz="1100" kern="1200">
                <a:solidFill>
                  <a:schemeClr val="bg2">
                    <a:lumMod val="25000"/>
                  </a:schemeClr>
                </a:solidFill>
                <a:latin typeface="+mn-lt"/>
                <a:ea typeface="+mn-ea"/>
                <a:cs typeface="Arial" panose="020B0604020202020204" pitchFamily="34" charset="0"/>
              </a:defRPr>
            </a:lvl3pPr>
            <a:lvl4pPr marL="180000" indent="-180000" algn="l" defTabSz="1425550" rtl="0" eaLnBrk="1" latinLnBrk="0" hangingPunct="1">
              <a:lnSpc>
                <a:spcPct val="110000"/>
              </a:lnSpc>
              <a:spcBef>
                <a:spcPts val="0"/>
              </a:spcBef>
              <a:spcAft>
                <a:spcPts val="600"/>
              </a:spcAft>
              <a:buFont typeface="+mj-lt"/>
              <a:buAutoNum type="alphaLcParenR"/>
              <a:defRPr sz="1100" kern="1200">
                <a:solidFill>
                  <a:schemeClr val="bg2">
                    <a:lumMod val="25000"/>
                  </a:schemeClr>
                </a:solidFill>
                <a:latin typeface="+mn-lt"/>
                <a:ea typeface="+mn-ea"/>
                <a:cs typeface="Arial" panose="020B0604020202020204" pitchFamily="34" charset="0"/>
              </a:defRPr>
            </a:lvl4pPr>
            <a:lvl5pPr marL="36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defTabSz="1175815">
              <a:lnSpc>
                <a:spcPct val="130000"/>
              </a:lnSpc>
              <a:spcBef>
                <a:spcPts val="1200"/>
              </a:spcBef>
            </a:pPr>
            <a:r>
              <a:rPr lang="en-AU" sz="1400" b="1" dirty="0">
                <a:solidFill>
                  <a:schemeClr val="accent2"/>
                </a:solidFill>
                <a:latin typeface="Arial" panose="020B0604020202020204" pitchFamily="34" charset="0"/>
              </a:rPr>
              <a:t>What permits or registrations do you need from Council?</a:t>
            </a:r>
          </a:p>
          <a:p>
            <a:pPr defTabSz="1175815">
              <a:lnSpc>
                <a:spcPct val="100000"/>
              </a:lnSpc>
            </a:pPr>
            <a:endParaRPr lang="en-AU" b="1" dirty="0">
              <a:solidFill>
                <a:srgbClr val="009CA6"/>
              </a:solidFill>
              <a:latin typeface="Arial" panose="020B0604020202020204" pitchFamily="34" charset="0"/>
            </a:endParaRPr>
          </a:p>
          <a:p>
            <a:pPr defTabSz="1175815">
              <a:lnSpc>
                <a:spcPct val="100000"/>
              </a:lnSpc>
            </a:pPr>
            <a:endParaRPr lang="en-AU" b="1" dirty="0">
              <a:solidFill>
                <a:srgbClr val="009CA6"/>
              </a:solidFill>
              <a:latin typeface="Arial" panose="020B0604020202020204" pitchFamily="34" charset="0"/>
            </a:endParaRPr>
          </a:p>
          <a:p>
            <a:pPr defTabSz="1175815">
              <a:lnSpc>
                <a:spcPct val="100000"/>
              </a:lnSpc>
            </a:pPr>
            <a:endParaRPr lang="en-AU" b="1" dirty="0">
              <a:solidFill>
                <a:schemeClr val="tx2"/>
              </a:solidFill>
              <a:latin typeface="Arial" panose="020B0604020202020204" pitchFamily="34" charset="0"/>
            </a:endParaRPr>
          </a:p>
        </p:txBody>
      </p:sp>
      <p:sp>
        <p:nvSpPr>
          <p:cNvPr id="6" name="Content Placeholder 1">
            <a:extLst>
              <a:ext uri="{FF2B5EF4-FFF2-40B4-BE49-F238E27FC236}">
                <a16:creationId xmlns:a16="http://schemas.microsoft.com/office/drawing/2014/main" id="{FCF39B74-258F-5604-F61D-99E913496FFA}"/>
              </a:ext>
            </a:extLst>
          </p:cNvPr>
          <p:cNvSpPr txBox="1">
            <a:spLocks/>
          </p:cNvSpPr>
          <p:nvPr/>
        </p:nvSpPr>
        <p:spPr>
          <a:xfrm>
            <a:off x="535849" y="5480120"/>
            <a:ext cx="3680551" cy="2006851"/>
          </a:xfrm>
          <a:prstGeom prst="rect">
            <a:avLst/>
          </a:prstGeom>
        </p:spPr>
        <p:txBody>
          <a:bodyPr vert="horz" lIns="0" tIns="0" rIns="0" bIns="0" spcCol="360000" rtlCol="0">
            <a:noAutofit/>
          </a:bodyPr>
          <a:lstStyle>
            <a:lvl1pPr marL="0" indent="0" algn="l" defTabSz="1425550" rtl="0" eaLnBrk="1" latinLnBrk="0" hangingPunct="1">
              <a:lnSpc>
                <a:spcPct val="110000"/>
              </a:lnSpc>
              <a:spcBef>
                <a:spcPts val="0"/>
              </a:spcBef>
              <a:spcAft>
                <a:spcPts val="600"/>
              </a:spcAft>
              <a:buFont typeface="Arial" panose="020B0604020202020204" pitchFamily="34" charset="0"/>
              <a:buNone/>
              <a:defRPr sz="1100" kern="1200">
                <a:solidFill>
                  <a:schemeClr val="bg2">
                    <a:lumMod val="25000"/>
                  </a:schemeClr>
                </a:solidFill>
                <a:latin typeface="+mn-lt"/>
                <a:ea typeface="+mn-ea"/>
                <a:cs typeface="Arial" panose="020B0604020202020204" pitchFamily="34" charset="0"/>
              </a:defRPr>
            </a:lvl1pPr>
            <a:lvl2pPr marL="18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2pPr>
            <a:lvl3pPr marL="180000" indent="-180000" algn="l" defTabSz="1425550" rtl="0" eaLnBrk="1" latinLnBrk="0" hangingPunct="1">
              <a:lnSpc>
                <a:spcPct val="110000"/>
              </a:lnSpc>
              <a:spcBef>
                <a:spcPts val="0"/>
              </a:spcBef>
              <a:spcAft>
                <a:spcPts val="600"/>
              </a:spcAft>
              <a:buFont typeface="+mj-lt"/>
              <a:buAutoNum type="arabicPeriod"/>
              <a:defRPr sz="1100" kern="1200">
                <a:solidFill>
                  <a:schemeClr val="bg2">
                    <a:lumMod val="25000"/>
                  </a:schemeClr>
                </a:solidFill>
                <a:latin typeface="+mn-lt"/>
                <a:ea typeface="+mn-ea"/>
                <a:cs typeface="Arial" panose="020B0604020202020204" pitchFamily="34" charset="0"/>
              </a:defRPr>
            </a:lvl3pPr>
            <a:lvl4pPr marL="180000" indent="-180000" algn="l" defTabSz="1425550" rtl="0" eaLnBrk="1" latinLnBrk="0" hangingPunct="1">
              <a:lnSpc>
                <a:spcPct val="110000"/>
              </a:lnSpc>
              <a:spcBef>
                <a:spcPts val="0"/>
              </a:spcBef>
              <a:spcAft>
                <a:spcPts val="600"/>
              </a:spcAft>
              <a:buFont typeface="+mj-lt"/>
              <a:buAutoNum type="alphaLcParenR"/>
              <a:defRPr sz="1100" kern="1200">
                <a:solidFill>
                  <a:schemeClr val="bg2">
                    <a:lumMod val="25000"/>
                  </a:schemeClr>
                </a:solidFill>
                <a:latin typeface="+mn-lt"/>
                <a:ea typeface="+mn-ea"/>
                <a:cs typeface="Arial" panose="020B0604020202020204" pitchFamily="34" charset="0"/>
              </a:defRPr>
            </a:lvl4pPr>
            <a:lvl5pPr marL="36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defTabSz="1175815">
              <a:lnSpc>
                <a:spcPct val="130000"/>
              </a:lnSpc>
              <a:spcBef>
                <a:spcPts val="1200"/>
              </a:spcBef>
              <a:defRPr/>
            </a:pPr>
            <a:r>
              <a:rPr lang="en-AU" sz="1000" b="1" dirty="0">
                <a:latin typeface="Arial" panose="020B0604020202020204" pitchFamily="34" charset="0"/>
              </a:rPr>
              <a:t>You will need a Planning Permit for:</a:t>
            </a:r>
          </a:p>
          <a:p>
            <a:pPr marL="171450" indent="-171450" defTabSz="1175815">
              <a:lnSpc>
                <a:spcPct val="130000"/>
              </a:lnSpc>
              <a:spcBef>
                <a:spcPts val="1200"/>
              </a:spcBef>
              <a:buFont typeface="Arial" panose="020B0604020202020204" pitchFamily="34" charset="0"/>
              <a:buChar char="•"/>
              <a:defRPr/>
            </a:pPr>
            <a:r>
              <a:rPr lang="en-AU" sz="1000" b="1" i="1" dirty="0">
                <a:solidFill>
                  <a:srgbClr val="FF0000"/>
                </a:solidFill>
                <a:latin typeface="Arial" panose="020B0604020202020204" pitchFamily="34" charset="0"/>
              </a:rPr>
              <a:t>[Specify some relevant business activities here]</a:t>
            </a:r>
          </a:p>
          <a:p>
            <a:pPr defTabSz="1175815">
              <a:lnSpc>
                <a:spcPct val="130000"/>
              </a:lnSpc>
              <a:spcBef>
                <a:spcPts val="1200"/>
              </a:spcBef>
              <a:defRPr/>
            </a:pPr>
            <a:r>
              <a:rPr lang="en-AU" sz="1000" b="1" dirty="0">
                <a:latin typeface="Arial" panose="020B0604020202020204" pitchFamily="34" charset="0"/>
              </a:rPr>
              <a:t>Considerations include: </a:t>
            </a:r>
          </a:p>
          <a:p>
            <a:pPr marL="171450" indent="-171450" defTabSz="1175815">
              <a:lnSpc>
                <a:spcPct val="130000"/>
              </a:lnSpc>
              <a:spcBef>
                <a:spcPts val="1200"/>
              </a:spcBef>
              <a:buFont typeface="Arial" panose="020B0604020202020204" pitchFamily="34" charset="0"/>
              <a:buChar char="•"/>
              <a:defRPr/>
            </a:pPr>
            <a:r>
              <a:rPr lang="en-AU" sz="1000" b="1" i="1" dirty="0">
                <a:solidFill>
                  <a:srgbClr val="FF0000"/>
                </a:solidFill>
                <a:latin typeface="Arial" panose="020B0604020202020204" pitchFamily="34" charset="0"/>
              </a:rPr>
              <a:t>[Specify some key or commonly misunderstood permit considerations here. Does not need to be all-inclusive]</a:t>
            </a:r>
          </a:p>
          <a:p>
            <a:pPr defTabSz="1175815">
              <a:lnSpc>
                <a:spcPct val="100000"/>
              </a:lnSpc>
              <a:spcBef>
                <a:spcPts val="200"/>
              </a:spcBef>
              <a:spcAft>
                <a:spcPts val="200"/>
              </a:spcAft>
              <a:defRPr/>
            </a:pPr>
            <a:endParaRPr lang="en-AU" b="1" i="1" dirty="0">
              <a:solidFill>
                <a:schemeClr val="tx2"/>
              </a:solidFill>
              <a:latin typeface="Arial" panose="020B0604020202020204" pitchFamily="34" charset="0"/>
            </a:endParaRPr>
          </a:p>
          <a:p>
            <a:pPr defTabSz="1175815">
              <a:lnSpc>
                <a:spcPct val="100000"/>
              </a:lnSpc>
            </a:pPr>
            <a:endParaRPr lang="en-AU" b="1" dirty="0">
              <a:solidFill>
                <a:srgbClr val="009CA6"/>
              </a:solidFill>
              <a:latin typeface="Arial" panose="020B0604020202020204" pitchFamily="34" charset="0"/>
            </a:endParaRPr>
          </a:p>
          <a:p>
            <a:pPr defTabSz="1175815">
              <a:lnSpc>
                <a:spcPct val="100000"/>
              </a:lnSpc>
            </a:pPr>
            <a:endParaRPr lang="en-AU" b="1" dirty="0">
              <a:solidFill>
                <a:schemeClr val="tx2"/>
              </a:solidFill>
              <a:latin typeface="Arial" panose="020B0604020202020204" pitchFamily="34" charset="0"/>
            </a:endParaRPr>
          </a:p>
        </p:txBody>
      </p:sp>
      <p:grpSp>
        <p:nvGrpSpPr>
          <p:cNvPr id="18" name="Group 17">
            <a:extLst>
              <a:ext uri="{FF2B5EF4-FFF2-40B4-BE49-F238E27FC236}">
                <a16:creationId xmlns:a16="http://schemas.microsoft.com/office/drawing/2014/main" id="{6083D4D9-4666-2DF7-6AD2-7A91FCFBF068}"/>
              </a:ext>
            </a:extLst>
          </p:cNvPr>
          <p:cNvGrpSpPr/>
          <p:nvPr/>
        </p:nvGrpSpPr>
        <p:grpSpPr>
          <a:xfrm>
            <a:off x="4986021" y="5094702"/>
            <a:ext cx="2191544" cy="2248677"/>
            <a:chOff x="3479006" y="3778956"/>
            <a:chExt cx="2191544" cy="2248677"/>
          </a:xfrm>
        </p:grpSpPr>
        <p:sp>
          <p:nvSpPr>
            <p:cNvPr id="15" name="Rectangle 14">
              <a:extLst>
                <a:ext uri="{FF2B5EF4-FFF2-40B4-BE49-F238E27FC236}">
                  <a16:creationId xmlns:a16="http://schemas.microsoft.com/office/drawing/2014/main" id="{40B57B1F-F6D8-8898-F7E4-6FC6A21DA6CA}"/>
                </a:ext>
              </a:extLst>
            </p:cNvPr>
            <p:cNvSpPr/>
            <p:nvPr/>
          </p:nvSpPr>
          <p:spPr>
            <a:xfrm>
              <a:off x="3479006" y="3778958"/>
              <a:ext cx="2191541" cy="2248675"/>
            </a:xfrm>
            <a:prstGeom prst="rect">
              <a:avLst/>
            </a:prstGeom>
            <a:solidFill>
              <a:srgbClr val="E4E4E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marL="0" marR="0" lvl="0" indent="0" algn="r" defTabSz="1175815" rtl="0" eaLnBrk="1" fontAlgn="auto" latinLnBrk="0" hangingPunct="1">
                <a:lnSpc>
                  <a:spcPct val="107000"/>
                </a:lnSpc>
                <a:spcBef>
                  <a:spcPts val="0"/>
                </a:spcBef>
                <a:spcAft>
                  <a:spcPts val="100"/>
                </a:spcAft>
                <a:buClrTx/>
                <a:buSzTx/>
                <a:buFont typeface="Arial" panose="020B0604020202020204" pitchFamily="34" charset="0"/>
                <a:buNone/>
                <a:tabLst/>
                <a:defRPr/>
              </a:pPr>
              <a:r>
                <a:rPr lang="en-AU" sz="1300" b="1" kern="1200" dirty="0">
                  <a:solidFill>
                    <a:schemeClr val="accent3"/>
                  </a:solidFill>
                  <a:latin typeface="Arial" panose="020B0604020202020204" pitchFamily="34" charset="0"/>
                  <a:cs typeface="Arial" panose="020B0604020202020204" pitchFamily="34" charset="0"/>
                </a:rPr>
                <a:t>TIP</a:t>
              </a:r>
            </a:p>
            <a:p>
              <a:pPr marL="0" marR="0" lvl="0" indent="0" algn="r" defTabSz="1175815" rtl="0" eaLnBrk="1" fontAlgn="auto" latinLnBrk="0" hangingPunct="1">
                <a:lnSpc>
                  <a:spcPct val="107000"/>
                </a:lnSpc>
                <a:spcBef>
                  <a:spcPts val="0"/>
                </a:spcBef>
                <a:spcAft>
                  <a:spcPts val="100"/>
                </a:spcAft>
                <a:buClrTx/>
                <a:buSzTx/>
                <a:buFont typeface="Arial" panose="020B0604020202020204" pitchFamily="34" charset="0"/>
                <a:buNone/>
                <a:tabLst/>
                <a:defRPr/>
              </a:pPr>
              <a:r>
                <a:rPr lang="en-AU" sz="1100" b="0" i="1" kern="1200" dirty="0">
                  <a:solidFill>
                    <a:schemeClr val="accent5"/>
                  </a:solidFill>
                  <a:latin typeface="Arial" panose="020B0604020202020204" pitchFamily="34" charset="0"/>
                  <a:cs typeface="Arial" panose="020B0604020202020204" pitchFamily="34" charset="0"/>
                </a:rPr>
                <a:t>[Sidebars like this can be used to add extra detail useful to applicants from this business sector]. </a:t>
              </a:r>
            </a:p>
          </p:txBody>
        </p:sp>
        <p:sp>
          <p:nvSpPr>
            <p:cNvPr id="16" name="Rectangle 15">
              <a:extLst>
                <a:ext uri="{FF2B5EF4-FFF2-40B4-BE49-F238E27FC236}">
                  <a16:creationId xmlns:a16="http://schemas.microsoft.com/office/drawing/2014/main" id="{8E9A2DE8-8F34-EDA5-FEFC-6EF200B84D59}"/>
                </a:ext>
              </a:extLst>
            </p:cNvPr>
            <p:cNvSpPr/>
            <p:nvPr/>
          </p:nvSpPr>
          <p:spPr>
            <a:xfrm rot="16200000">
              <a:off x="4082236" y="4880434"/>
              <a:ext cx="224867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gn="ctr"/>
              <a:endParaRPr lang="en-AU"/>
            </a:p>
          </p:txBody>
        </p:sp>
        <p:sp>
          <p:nvSpPr>
            <p:cNvPr id="17" name="Rectangle 16">
              <a:extLst>
                <a:ext uri="{FF2B5EF4-FFF2-40B4-BE49-F238E27FC236}">
                  <a16:creationId xmlns:a16="http://schemas.microsoft.com/office/drawing/2014/main" id="{80D6BAE2-9CDD-E800-B57B-95DE5EB323E1}"/>
                </a:ext>
              </a:extLst>
            </p:cNvPr>
            <p:cNvSpPr/>
            <p:nvPr/>
          </p:nvSpPr>
          <p:spPr>
            <a:xfrm>
              <a:off x="5229433" y="3778956"/>
              <a:ext cx="441117" cy="2248675"/>
            </a:xfrm>
            <a:prstGeom prst="rect">
              <a:avLst/>
            </a:prstGeom>
            <a:solidFill>
              <a:srgbClr val="F2F2F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6480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9007BC9-5F5A-2FA5-5EC7-DC6BBDA6EAEE}"/>
              </a:ext>
            </a:extLst>
          </p:cNvPr>
          <p:cNvSpPr>
            <a:spLocks noGrp="1"/>
          </p:cNvSpPr>
          <p:nvPr>
            <p:ph type="sldNum" sz="quarter" idx="12"/>
          </p:nvPr>
        </p:nvSpPr>
        <p:spPr/>
        <p:txBody>
          <a:bodyPr/>
          <a:lstStyle/>
          <a:p>
            <a:fld id="{10F38EA1-A2B3-734E-8FE4-2A14DB32A8FE}" type="slidenum">
              <a:rPr lang="en-AU" noProof="0" smtClean="0"/>
              <a:pPr/>
              <a:t>4</a:t>
            </a:fld>
            <a:endParaRPr lang="en-AU" noProof="0" dirty="0"/>
          </a:p>
        </p:txBody>
      </p:sp>
      <p:sp>
        <p:nvSpPr>
          <p:cNvPr id="4" name="TextBox 3">
            <a:extLst>
              <a:ext uri="{FF2B5EF4-FFF2-40B4-BE49-F238E27FC236}">
                <a16:creationId xmlns:a16="http://schemas.microsoft.com/office/drawing/2014/main" id="{A8585F42-2681-AA5E-AFA3-ECA3C82C02A5}"/>
              </a:ext>
            </a:extLst>
          </p:cNvPr>
          <p:cNvSpPr txBox="1"/>
          <p:nvPr/>
        </p:nvSpPr>
        <p:spPr>
          <a:xfrm>
            <a:off x="538411" y="1617663"/>
            <a:ext cx="1440000" cy="306109"/>
          </a:xfrm>
          <a:prstGeom prst="rect">
            <a:avLst/>
          </a:prstGeom>
          <a:solidFill>
            <a:schemeClr val="accent4"/>
          </a:solidFill>
        </p:spPr>
        <p:txBody>
          <a:bodyPr wrap="square" lIns="180000" tIns="0" rIns="180000" bIns="0" anchor="ctr" anchorCtr="0">
            <a:noAutofit/>
          </a:bodyPr>
          <a:lstStyle/>
          <a:p>
            <a:pPr defTabSz="1175815">
              <a:lnSpc>
                <a:spcPct val="107000"/>
              </a:lnSpc>
              <a:spcAft>
                <a:spcPts val="600"/>
              </a:spcAft>
              <a:defRPr/>
            </a:pPr>
            <a:r>
              <a:rPr lang="en-AU" sz="1400" b="1" kern="1200" dirty="0">
                <a:solidFill>
                  <a:schemeClr val="bg1"/>
                </a:solidFill>
                <a:latin typeface="Arial" panose="020B0604020202020204" pitchFamily="34" charset="0"/>
                <a:ea typeface="+mn-ea"/>
                <a:cs typeface="Arial" panose="020B0604020202020204" pitchFamily="34" charset="0"/>
              </a:rPr>
              <a:t>BUILDING</a:t>
            </a:r>
          </a:p>
        </p:txBody>
      </p:sp>
      <p:sp>
        <p:nvSpPr>
          <p:cNvPr id="5" name="TextBox 4">
            <a:extLst>
              <a:ext uri="{FF2B5EF4-FFF2-40B4-BE49-F238E27FC236}">
                <a16:creationId xmlns:a16="http://schemas.microsoft.com/office/drawing/2014/main" id="{28448B2B-1582-553E-1528-B3B8A9AD4E46}"/>
              </a:ext>
            </a:extLst>
          </p:cNvPr>
          <p:cNvSpPr txBox="1"/>
          <p:nvPr/>
        </p:nvSpPr>
        <p:spPr>
          <a:xfrm>
            <a:off x="537009" y="2114128"/>
            <a:ext cx="6479999" cy="2708434"/>
          </a:xfrm>
          <a:prstGeom prst="rect">
            <a:avLst/>
          </a:prstGeom>
          <a:noFill/>
        </p:spPr>
        <p:txBody>
          <a:bodyPr wrap="square" lIns="0">
            <a:spAutoFit/>
          </a:bodyPr>
          <a:lstStyle/>
          <a:p>
            <a:pPr marL="0" marR="0" lvl="0" indent="0" algn="l" defTabSz="1175815" rtl="0" eaLnBrk="1" fontAlgn="auto" latinLnBrk="0" hangingPunct="1">
              <a:lnSpc>
                <a:spcPct val="130000"/>
              </a:lnSpc>
              <a:spcBef>
                <a:spcPts val="1200"/>
              </a:spcBef>
              <a:spcAft>
                <a:spcPts val="600"/>
              </a:spcAft>
              <a:buClrTx/>
              <a:buSzTx/>
              <a:buFontTx/>
              <a:buNone/>
              <a:tabLst/>
              <a:defRPr/>
            </a:pPr>
            <a:r>
              <a:rPr kumimoji="0" lang="en-AU"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You may need a Building Permit for:</a:t>
            </a:r>
          </a:p>
          <a:p>
            <a:pPr marL="171450" marR="0" lvl="0" indent="-171450" algn="l" defTabSz="1175815" rtl="0" eaLnBrk="1" fontAlgn="auto" latinLnBrk="0" hangingPunct="1">
              <a:lnSpc>
                <a:spcPct val="130000"/>
              </a:lnSpc>
              <a:spcBef>
                <a:spcPts val="1200"/>
              </a:spcBef>
              <a:spcAft>
                <a:spcPts val="600"/>
              </a:spcAft>
              <a:buClrTx/>
              <a:buSzTx/>
              <a:buFont typeface="Arial" panose="020B0604020202020204" pitchFamily="34" charset="0"/>
              <a:buChar char="•"/>
              <a:tabLst/>
              <a:defRPr/>
            </a:pPr>
            <a:r>
              <a:rPr kumimoji="0" lang="en-AU" sz="100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[Specify some relevant activities here]</a:t>
            </a:r>
          </a:p>
          <a:p>
            <a:pPr marR="0" lvl="0" algn="l" defTabSz="1175815" rtl="0" eaLnBrk="1" fontAlgn="auto" latinLnBrk="0" hangingPunct="1">
              <a:lnSpc>
                <a:spcPct val="130000"/>
              </a:lnSpc>
              <a:spcBef>
                <a:spcPts val="1200"/>
              </a:spcBef>
              <a:spcAft>
                <a:spcPts val="600"/>
              </a:spcAft>
              <a:buClrTx/>
              <a:buSzTx/>
              <a:tabLst/>
              <a:defRPr/>
            </a:pP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The Building Permit could also have several requirements e.g. structural (beams and pillars), amenities, and accessibility </a:t>
            </a:r>
            <a:r>
              <a:rPr lang="en-AU" sz="1000" dirty="0">
                <a:solidFill>
                  <a:schemeClr val="tx2"/>
                </a:solidFill>
                <a:latin typeface="Arial" panose="020B0604020202020204" pitchFamily="34" charset="0"/>
                <a:cs typeface="Arial" panose="020B0604020202020204" pitchFamily="34" charset="0"/>
              </a:rPr>
              <a:t>(</a:t>
            </a: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wheelchair access and ramps). We advise engaging Council’s Building Department early to understand whether your plans are possible.</a:t>
            </a:r>
          </a:p>
          <a:p>
            <a:pPr defTabSz="1175815">
              <a:lnSpc>
                <a:spcPct val="130000"/>
              </a:lnSpc>
              <a:spcBef>
                <a:spcPts val="1200"/>
              </a:spcBef>
              <a:spcAft>
                <a:spcPts val="600"/>
              </a:spcAft>
              <a:defRPr/>
            </a:pPr>
            <a:r>
              <a:rPr lang="en-AU" sz="1000" dirty="0">
                <a:solidFill>
                  <a:srgbClr val="FF0000"/>
                </a:solidFill>
                <a:latin typeface="Arial" panose="020B0604020202020204" pitchFamily="34" charset="0"/>
                <a:cs typeface="Arial" panose="020B0604020202020204" pitchFamily="34" charset="0"/>
              </a:rPr>
              <a:t>[If desired: include contact details for Building Department in this section.]</a:t>
            </a:r>
            <a:r>
              <a:rPr kumimoji="0" lang="en-AU" sz="100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R="0" lvl="0" algn="l" defTabSz="1175815" rtl="0" eaLnBrk="1" fontAlgn="auto" latinLnBrk="0" hangingPunct="1">
              <a:spcBef>
                <a:spcPts val="600"/>
              </a:spcBef>
              <a:spcAft>
                <a:spcPts val="600"/>
              </a:spcAft>
              <a:buClrTx/>
              <a:buSzTx/>
              <a:tabLst/>
              <a:defRPr/>
            </a:pPr>
            <a:endPar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1175815" rtl="0" eaLnBrk="1" fontAlgn="auto" latinLnBrk="0" hangingPunct="1">
              <a:spcBef>
                <a:spcPts val="0"/>
              </a:spcBef>
              <a:spcAft>
                <a:spcPts val="600"/>
              </a:spcAft>
              <a:buClrTx/>
              <a:buSzTx/>
              <a:buFont typeface="Arial" panose="020B0604020202020204" pitchFamily="34" charset="0"/>
              <a:buChar char="•"/>
              <a:tabLst/>
              <a:defRPr/>
            </a:pPr>
            <a:endPar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1175815" rtl="0" eaLnBrk="1" fontAlgn="auto" latinLnBrk="0" hangingPunct="1">
              <a:spcBef>
                <a:spcPts val="0"/>
              </a:spcBef>
              <a:spcAft>
                <a:spcPts val="600"/>
              </a:spcAft>
              <a:buClrTx/>
              <a:buSzTx/>
              <a:buFont typeface="Arial" panose="020B0604020202020204" pitchFamily="34" charset="0"/>
              <a:buChar char="•"/>
              <a:tabLst/>
              <a:defRPr/>
            </a:pPr>
            <a:endPar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036AC5B-99A2-CD72-55BB-3CDFFB58AA28}"/>
              </a:ext>
            </a:extLst>
          </p:cNvPr>
          <p:cNvSpPr txBox="1"/>
          <p:nvPr/>
        </p:nvSpPr>
        <p:spPr>
          <a:xfrm>
            <a:off x="537011" y="5099034"/>
            <a:ext cx="6484502" cy="1800493"/>
          </a:xfrm>
          <a:prstGeom prst="rect">
            <a:avLst/>
          </a:prstGeom>
          <a:noFill/>
        </p:spPr>
        <p:txBody>
          <a:bodyPr wrap="square" lIns="0">
            <a:spAutoFit/>
          </a:bodyPr>
          <a:lstStyle/>
          <a:p>
            <a:pPr marL="0" marR="0" lvl="0" indent="0" algn="l" defTabSz="1175815" rtl="0" eaLnBrk="1" fontAlgn="auto" latinLnBrk="0" hangingPunct="1">
              <a:lnSpc>
                <a:spcPct val="130000"/>
              </a:lnSpc>
              <a:spcBef>
                <a:spcPts val="1200"/>
              </a:spcBef>
              <a:spcAft>
                <a:spcPts val="600"/>
              </a:spcAft>
              <a:buClrTx/>
              <a:buSzTx/>
              <a:buFontTx/>
              <a:buNone/>
              <a:tabLst/>
              <a:defRPr/>
            </a:pPr>
            <a:r>
              <a:rPr kumimoji="0" lang="en-AU"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You may need a Health Registration for: </a:t>
            </a:r>
          </a:p>
          <a:p>
            <a:pPr marL="171450" marR="0" lvl="0" indent="-171450" algn="l" defTabSz="1175815" rtl="0" eaLnBrk="1" fontAlgn="auto" latinLnBrk="0" hangingPunct="1">
              <a:lnSpc>
                <a:spcPct val="130000"/>
              </a:lnSpc>
              <a:spcBef>
                <a:spcPts val="1200"/>
              </a:spcBef>
              <a:spcAft>
                <a:spcPts val="600"/>
              </a:spcAft>
              <a:buClrTx/>
              <a:buSzTx/>
              <a:buFont typeface="Arial" panose="020B0604020202020204" pitchFamily="34" charset="0"/>
              <a:buChar char="•"/>
              <a:tabLst/>
              <a:defRPr/>
            </a:pPr>
            <a:r>
              <a:rPr kumimoji="0" lang="en-AU" sz="100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[Specify some relevant activities here]</a:t>
            </a:r>
          </a:p>
          <a:p>
            <a:pPr marL="0" marR="0" lvl="0" indent="0" algn="l" defTabSz="1175815" rtl="0" eaLnBrk="1" fontAlgn="auto"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We advise engaging Council’s Health Department early to understand whether your plans are possible.</a:t>
            </a:r>
          </a:p>
          <a:p>
            <a:pPr defTabSz="1175815">
              <a:lnSpc>
                <a:spcPct val="130000"/>
              </a:lnSpc>
              <a:spcBef>
                <a:spcPts val="1200"/>
              </a:spcBef>
              <a:spcAft>
                <a:spcPts val="600"/>
              </a:spcAft>
              <a:defRPr/>
            </a:pPr>
            <a:r>
              <a:rPr lang="en-AU" sz="1000" dirty="0">
                <a:solidFill>
                  <a:srgbClr val="FF0000"/>
                </a:solidFill>
                <a:latin typeface="Arial" panose="020B0604020202020204" pitchFamily="34" charset="0"/>
                <a:cs typeface="Arial" panose="020B0604020202020204" pitchFamily="34" charset="0"/>
              </a:rPr>
              <a:t>[If desired: include contact details for Environmental Health Department in this section.]</a:t>
            </a:r>
            <a:r>
              <a:rPr kumimoji="0" lang="en-AU" sz="100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1175815" rtl="0" eaLnBrk="1" fontAlgn="auto" latinLnBrk="0" hangingPunct="1">
              <a:spcBef>
                <a:spcPts val="0"/>
              </a:spcBef>
              <a:spcAft>
                <a:spcPts val="600"/>
              </a:spcAft>
              <a:buClrTx/>
              <a:buSzTx/>
              <a:buFontTx/>
              <a:buNone/>
              <a:tabLst/>
              <a:defRPr/>
            </a:pPr>
            <a:endParaRPr kumimoji="0" lang="en-AU"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8A1A1F0-DFC7-EF56-0FD0-2EC60CF82EBD}"/>
              </a:ext>
            </a:extLst>
          </p:cNvPr>
          <p:cNvSpPr txBox="1"/>
          <p:nvPr/>
        </p:nvSpPr>
        <p:spPr>
          <a:xfrm>
            <a:off x="539750" y="4516453"/>
            <a:ext cx="3376680" cy="306109"/>
          </a:xfrm>
          <a:prstGeom prst="rect">
            <a:avLst/>
          </a:prstGeom>
          <a:solidFill>
            <a:schemeClr val="accent4"/>
          </a:solidFill>
        </p:spPr>
        <p:txBody>
          <a:bodyPr wrap="square" lIns="180000" tIns="0" rIns="180000" bIns="0" anchor="ctr" anchorCtr="0">
            <a:noAutofit/>
          </a:bodyPr>
          <a:lstStyle/>
          <a:p>
            <a:pPr defTabSz="1175815">
              <a:lnSpc>
                <a:spcPct val="107000"/>
              </a:lnSpc>
              <a:spcAft>
                <a:spcPts val="600"/>
              </a:spcAft>
              <a:defRPr/>
            </a:pPr>
            <a:r>
              <a:rPr lang="en-AU" sz="1400" b="1" kern="1200" dirty="0">
                <a:solidFill>
                  <a:schemeClr val="bg1"/>
                </a:solidFill>
                <a:latin typeface="Arial" panose="020B0604020202020204" pitchFamily="34" charset="0"/>
                <a:ea typeface="+mn-ea"/>
                <a:cs typeface="Arial" panose="020B0604020202020204" pitchFamily="34" charset="0"/>
              </a:rPr>
              <a:t>ENVIRONMENTAL HEALTH</a:t>
            </a:r>
          </a:p>
        </p:txBody>
      </p:sp>
      <p:sp>
        <p:nvSpPr>
          <p:cNvPr id="8" name="TextBox 7">
            <a:extLst>
              <a:ext uri="{FF2B5EF4-FFF2-40B4-BE49-F238E27FC236}">
                <a16:creationId xmlns:a16="http://schemas.microsoft.com/office/drawing/2014/main" id="{46DDC9D5-FEFD-590B-17BF-B8582E9F56D9}"/>
              </a:ext>
            </a:extLst>
          </p:cNvPr>
          <p:cNvSpPr txBox="1"/>
          <p:nvPr/>
        </p:nvSpPr>
        <p:spPr>
          <a:xfrm>
            <a:off x="533906" y="7812219"/>
            <a:ext cx="6483102" cy="885257"/>
          </a:xfrm>
          <a:prstGeom prst="rect">
            <a:avLst/>
          </a:prstGeom>
          <a:solidFill>
            <a:schemeClr val="accent3"/>
          </a:solidFill>
        </p:spPr>
        <p:txBody>
          <a:bodyPr wrap="square" lIns="360000" tIns="360000" rIns="360000" bIns="360000" rtlCol="0" anchor="ctr" anchorCtr="0">
            <a:noAutofit/>
          </a:bodyPr>
          <a:lstStyle/>
          <a:p>
            <a:r>
              <a:rPr lang="en-AU" sz="1200" i="1" dirty="0">
                <a:solidFill>
                  <a:schemeClr val="bg1"/>
                </a:solidFill>
              </a:rPr>
              <a:t>[NOTE: Add or remove regulatory departments as necessary for the business activities in this sector]</a:t>
            </a:r>
          </a:p>
        </p:txBody>
      </p:sp>
      <p:sp>
        <p:nvSpPr>
          <p:cNvPr id="14" name="Title 2">
            <a:extLst>
              <a:ext uri="{FF2B5EF4-FFF2-40B4-BE49-F238E27FC236}">
                <a16:creationId xmlns:a16="http://schemas.microsoft.com/office/drawing/2014/main" id="{2535FF5C-E5C9-8143-5CD2-343653B005DF}"/>
              </a:ext>
            </a:extLst>
          </p:cNvPr>
          <p:cNvSpPr txBox="1">
            <a:spLocks/>
          </p:cNvSpPr>
          <p:nvPr/>
        </p:nvSpPr>
        <p:spPr>
          <a:xfrm>
            <a:off x="541513" y="541337"/>
            <a:ext cx="6475495" cy="107632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a:lstStyle>
          <a:p>
            <a:r>
              <a:rPr lang="en-AU" dirty="0">
                <a:solidFill>
                  <a:schemeClr val="accent5"/>
                </a:solidFill>
              </a:rPr>
              <a:t>Guidance on Council Permits </a:t>
            </a:r>
            <a:br>
              <a:rPr lang="en-AU" dirty="0"/>
            </a:br>
            <a:r>
              <a:rPr lang="en-AU" dirty="0">
                <a:solidFill>
                  <a:srgbClr val="FF0000"/>
                </a:solidFill>
              </a:rPr>
              <a:t>[Sector]</a:t>
            </a:r>
          </a:p>
        </p:txBody>
      </p:sp>
    </p:spTree>
    <p:extLst>
      <p:ext uri="{BB962C8B-B14F-4D97-AF65-F5344CB8AC3E}">
        <p14:creationId xmlns:p14="http://schemas.microsoft.com/office/powerpoint/2010/main" val="168089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E5372-920B-538E-8D17-6BBF340B0413}"/>
              </a:ext>
            </a:extLst>
          </p:cNvPr>
          <p:cNvSpPr>
            <a:spLocks noGrp="1"/>
          </p:cNvSpPr>
          <p:nvPr>
            <p:ph type="sldNum" sz="quarter" idx="12"/>
          </p:nvPr>
        </p:nvSpPr>
        <p:spPr/>
        <p:txBody>
          <a:bodyPr/>
          <a:lstStyle/>
          <a:p>
            <a:fld id="{10F38EA1-A2B3-734E-8FE4-2A14DB32A8FE}" type="slidenum">
              <a:rPr lang="en-AU" noProof="0" smtClean="0"/>
              <a:pPr/>
              <a:t>5</a:t>
            </a:fld>
            <a:endParaRPr lang="en-AU" noProof="0" dirty="0"/>
          </a:p>
        </p:txBody>
      </p:sp>
      <p:sp>
        <p:nvSpPr>
          <p:cNvPr id="5" name="TextBox 4">
            <a:extLst>
              <a:ext uri="{FF2B5EF4-FFF2-40B4-BE49-F238E27FC236}">
                <a16:creationId xmlns:a16="http://schemas.microsoft.com/office/drawing/2014/main" id="{E6EBC306-FAE0-348D-63CC-4826138830D2}"/>
              </a:ext>
            </a:extLst>
          </p:cNvPr>
          <p:cNvSpPr txBox="1"/>
          <p:nvPr/>
        </p:nvSpPr>
        <p:spPr>
          <a:xfrm>
            <a:off x="538875" y="2410417"/>
            <a:ext cx="6480000" cy="864000"/>
          </a:xfrm>
          <a:prstGeom prst="rect">
            <a:avLst/>
          </a:prstGeom>
          <a:solidFill>
            <a:srgbClr val="E4E4E4">
              <a:alpha val="49804"/>
            </a:srgbClr>
          </a:solidFill>
          <a:ln w="19050">
            <a:noFill/>
          </a:ln>
        </p:spPr>
        <p:txBody>
          <a:bodyPr wrap="square" lIns="108000" tIns="0" rIns="108000" bIns="0" rtlCol="0" anchor="ctr" anchorCtr="0">
            <a:noAutofit/>
          </a:bodyPr>
          <a:lstStyle/>
          <a:p>
            <a:pPr>
              <a:spcAft>
                <a:spcPts val="600"/>
              </a:spcAft>
            </a:pPr>
            <a:r>
              <a:rPr lang="en-AU" sz="1000" b="1" dirty="0">
                <a:solidFill>
                  <a:schemeClr val="accent2"/>
                </a:solidFill>
                <a:latin typeface="Arial" panose="020B0604020202020204" pitchFamily="34" charset="0"/>
                <a:cs typeface="Arial" panose="020B0604020202020204" pitchFamily="34" charset="0"/>
              </a:rPr>
              <a:t>[CASE STUDY HEADING]</a:t>
            </a:r>
          </a:p>
          <a:p>
            <a:pPr>
              <a:spcAft>
                <a:spcPts val="600"/>
              </a:spcAft>
            </a:pPr>
            <a:r>
              <a:rPr lang="en-AU" sz="1000" dirty="0">
                <a:solidFill>
                  <a:srgbClr val="FF0000"/>
                </a:solidFill>
                <a:latin typeface="Arial" panose="020B0604020202020204" pitchFamily="34" charset="0"/>
                <a:cs typeface="Arial" panose="020B0604020202020204" pitchFamily="34" charset="0"/>
              </a:rPr>
              <a:t>[Case study text – brief 4-6 sentences]</a:t>
            </a:r>
          </a:p>
        </p:txBody>
      </p:sp>
      <p:sp>
        <p:nvSpPr>
          <p:cNvPr id="6" name="TextBox 5">
            <a:extLst>
              <a:ext uri="{FF2B5EF4-FFF2-40B4-BE49-F238E27FC236}">
                <a16:creationId xmlns:a16="http://schemas.microsoft.com/office/drawing/2014/main" id="{D8017E29-532A-3E5A-E5CA-E64FAC855812}"/>
              </a:ext>
            </a:extLst>
          </p:cNvPr>
          <p:cNvSpPr txBox="1"/>
          <p:nvPr/>
        </p:nvSpPr>
        <p:spPr>
          <a:xfrm>
            <a:off x="539750" y="4502498"/>
            <a:ext cx="6481763" cy="864000"/>
          </a:xfrm>
          <a:prstGeom prst="rect">
            <a:avLst/>
          </a:prstGeom>
          <a:solidFill>
            <a:srgbClr val="E4E4E4">
              <a:alpha val="49804"/>
            </a:srgbClr>
          </a:solidFill>
          <a:ln w="12700">
            <a:noFill/>
          </a:ln>
        </p:spPr>
        <p:txBody>
          <a:bodyPr wrap="square" lIns="108000" tIns="0" rIns="108000" bIns="0" rtlCol="0" anchor="ctr" anchorCtr="0">
            <a:noAutofit/>
          </a:bodyPr>
          <a:lstStyle/>
          <a:p>
            <a:pPr>
              <a:spcAft>
                <a:spcPts val="600"/>
              </a:spcAft>
            </a:pPr>
            <a:r>
              <a:rPr lang="en-AU" sz="1000" b="1" dirty="0">
                <a:solidFill>
                  <a:schemeClr val="accent2"/>
                </a:solidFill>
                <a:latin typeface="Arial" panose="020B0604020202020204" pitchFamily="34" charset="0"/>
                <a:cs typeface="Arial" panose="020B0604020202020204" pitchFamily="34" charset="0"/>
              </a:rPr>
              <a:t>[CASE STUDY HEADING]</a:t>
            </a:r>
          </a:p>
          <a:p>
            <a:pPr>
              <a:spcAft>
                <a:spcPts val="600"/>
              </a:spcAft>
            </a:pPr>
            <a:r>
              <a:rPr lang="en-AU" sz="1000" dirty="0">
                <a:solidFill>
                  <a:srgbClr val="FF0000"/>
                </a:solidFill>
                <a:latin typeface="Arial" panose="020B0604020202020204" pitchFamily="34" charset="0"/>
                <a:cs typeface="Arial" panose="020B0604020202020204" pitchFamily="34" charset="0"/>
              </a:rPr>
              <a:t>[Case study text – brief 4-6 sentences]</a:t>
            </a:r>
          </a:p>
        </p:txBody>
      </p:sp>
      <p:sp>
        <p:nvSpPr>
          <p:cNvPr id="7" name="TextBox 6">
            <a:extLst>
              <a:ext uri="{FF2B5EF4-FFF2-40B4-BE49-F238E27FC236}">
                <a16:creationId xmlns:a16="http://schemas.microsoft.com/office/drawing/2014/main" id="{CD505B3A-7A71-9269-B53B-F55057884B17}"/>
              </a:ext>
            </a:extLst>
          </p:cNvPr>
          <p:cNvSpPr txBox="1"/>
          <p:nvPr/>
        </p:nvSpPr>
        <p:spPr>
          <a:xfrm>
            <a:off x="539750" y="6594578"/>
            <a:ext cx="6481763" cy="864000"/>
          </a:xfrm>
          <a:prstGeom prst="rect">
            <a:avLst/>
          </a:prstGeom>
          <a:solidFill>
            <a:srgbClr val="E4E4E4">
              <a:alpha val="49804"/>
            </a:srgbClr>
          </a:solidFill>
          <a:ln w="12700">
            <a:noFill/>
          </a:ln>
        </p:spPr>
        <p:txBody>
          <a:bodyPr wrap="square" lIns="108000" tIns="0" rIns="144000" bIns="0" rtlCol="0" anchor="ctr" anchorCtr="0">
            <a:noAutofit/>
          </a:bodyPr>
          <a:lstStyle/>
          <a:p>
            <a:pPr>
              <a:spcAft>
                <a:spcPts val="600"/>
              </a:spcAft>
            </a:pPr>
            <a:r>
              <a:rPr lang="en-AU" sz="1000" b="1" dirty="0">
                <a:solidFill>
                  <a:schemeClr val="accent2"/>
                </a:solidFill>
                <a:latin typeface="Arial" panose="020B0604020202020204" pitchFamily="34" charset="0"/>
                <a:cs typeface="Arial" panose="020B0604020202020204" pitchFamily="34" charset="0"/>
              </a:rPr>
              <a:t>[CASE STUDY HEADING]</a:t>
            </a:r>
            <a:endParaRPr lang="en-AU" sz="1000" dirty="0">
              <a:solidFill>
                <a:schemeClr val="accent2"/>
              </a:solidFill>
              <a:latin typeface="Arial" panose="020B0604020202020204" pitchFamily="34" charset="0"/>
              <a:cs typeface="Arial" panose="020B0604020202020204" pitchFamily="34" charset="0"/>
            </a:endParaRPr>
          </a:p>
          <a:p>
            <a:pPr>
              <a:spcAft>
                <a:spcPts val="600"/>
              </a:spcAft>
            </a:pPr>
            <a:r>
              <a:rPr lang="en-AU" sz="1000" dirty="0">
                <a:solidFill>
                  <a:srgbClr val="FF0000"/>
                </a:solidFill>
                <a:latin typeface="Arial" panose="020B0604020202020204" pitchFamily="34" charset="0"/>
                <a:cs typeface="Arial" panose="020B0604020202020204" pitchFamily="34" charset="0"/>
              </a:rPr>
              <a:t>[Case study text – brief 4-6 sentences]</a:t>
            </a:r>
          </a:p>
        </p:txBody>
      </p:sp>
      <p:sp>
        <p:nvSpPr>
          <p:cNvPr id="8" name="TextBox 7">
            <a:extLst>
              <a:ext uri="{FF2B5EF4-FFF2-40B4-BE49-F238E27FC236}">
                <a16:creationId xmlns:a16="http://schemas.microsoft.com/office/drawing/2014/main" id="{C068E294-6139-F30B-C1B7-AF01CD0F1DBD}"/>
              </a:ext>
            </a:extLst>
          </p:cNvPr>
          <p:cNvSpPr txBox="1"/>
          <p:nvPr/>
        </p:nvSpPr>
        <p:spPr>
          <a:xfrm>
            <a:off x="539750" y="1620000"/>
            <a:ext cx="2703071" cy="307777"/>
          </a:xfrm>
          <a:prstGeom prst="rect">
            <a:avLst/>
          </a:prstGeom>
          <a:solidFill>
            <a:schemeClr val="accent4"/>
          </a:solidFill>
        </p:spPr>
        <p:txBody>
          <a:bodyPr wrap="square" lIns="180000" tIns="0" rIns="180000" bIns="0" anchor="ctr" anchorCtr="0">
            <a:noAutofit/>
          </a:bodyPr>
          <a:lstStyle/>
          <a:p>
            <a:r>
              <a:rPr kumimoji="0" lang="en-AU"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CASE STUDIES </a:t>
            </a:r>
            <a:endParaRPr lang="en-AU" sz="1400" dirty="0">
              <a:solidFill>
                <a:schemeClr val="bg1"/>
              </a:solidFill>
            </a:endParaRPr>
          </a:p>
        </p:txBody>
      </p:sp>
      <p:sp>
        <p:nvSpPr>
          <p:cNvPr id="9" name="TextBox 8">
            <a:extLst>
              <a:ext uri="{FF2B5EF4-FFF2-40B4-BE49-F238E27FC236}">
                <a16:creationId xmlns:a16="http://schemas.microsoft.com/office/drawing/2014/main" id="{4B0B11A8-0B31-4415-0595-EF2EA6BF668A}"/>
              </a:ext>
            </a:extLst>
          </p:cNvPr>
          <p:cNvSpPr txBox="1"/>
          <p:nvPr/>
        </p:nvSpPr>
        <p:spPr>
          <a:xfrm>
            <a:off x="539312" y="8255858"/>
            <a:ext cx="6479125" cy="1059430"/>
          </a:xfrm>
          <a:prstGeom prst="rect">
            <a:avLst/>
          </a:prstGeom>
          <a:solidFill>
            <a:schemeClr val="accent3"/>
          </a:solidFill>
        </p:spPr>
        <p:txBody>
          <a:bodyPr wrap="square" lIns="360000" tIns="360000" rIns="360000" bIns="360000" rtlCol="0" anchor="ctr" anchorCtr="0">
            <a:spAutoFit/>
          </a:bodyPr>
          <a:lstStyle/>
          <a:p>
            <a:pPr>
              <a:lnSpc>
                <a:spcPct val="90000"/>
              </a:lnSpc>
            </a:pPr>
            <a:r>
              <a:rPr lang="en-AU" sz="1200" i="1" dirty="0">
                <a:solidFill>
                  <a:schemeClr val="bg1"/>
                </a:solidFill>
              </a:rPr>
              <a:t>[NOTE: Add case studies as necessary for common issues affecting applicants in this sector]</a:t>
            </a:r>
          </a:p>
        </p:txBody>
      </p:sp>
      <p:sp>
        <p:nvSpPr>
          <p:cNvPr id="10" name="Title 2">
            <a:extLst>
              <a:ext uri="{FF2B5EF4-FFF2-40B4-BE49-F238E27FC236}">
                <a16:creationId xmlns:a16="http://schemas.microsoft.com/office/drawing/2014/main" id="{D84ECD1F-6C98-034C-0A60-9F579524FB7C}"/>
              </a:ext>
            </a:extLst>
          </p:cNvPr>
          <p:cNvSpPr txBox="1">
            <a:spLocks/>
          </p:cNvSpPr>
          <p:nvPr/>
        </p:nvSpPr>
        <p:spPr>
          <a:xfrm>
            <a:off x="541513" y="541337"/>
            <a:ext cx="6475495" cy="107632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a:lstStyle>
          <a:p>
            <a:r>
              <a:rPr lang="en-AU" dirty="0">
                <a:solidFill>
                  <a:schemeClr val="accent5"/>
                </a:solidFill>
              </a:rPr>
              <a:t>Guidance on Council Permits</a:t>
            </a:r>
            <a:br>
              <a:rPr lang="en-AU" dirty="0"/>
            </a:br>
            <a:r>
              <a:rPr lang="en-AU" dirty="0">
                <a:solidFill>
                  <a:srgbClr val="FF0000"/>
                </a:solidFill>
              </a:rPr>
              <a:t>[Sector]</a:t>
            </a:r>
          </a:p>
        </p:txBody>
      </p:sp>
    </p:spTree>
    <p:extLst>
      <p:ext uri="{BB962C8B-B14F-4D97-AF65-F5344CB8AC3E}">
        <p14:creationId xmlns:p14="http://schemas.microsoft.com/office/powerpoint/2010/main" val="223458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4022251F-2762-AB4F-5CCF-024C70DD1DBB}"/>
              </a:ext>
            </a:extLst>
          </p:cNvPr>
          <p:cNvSpPr>
            <a:spLocks noGrp="1"/>
          </p:cNvSpPr>
          <p:nvPr>
            <p:ph type="sldNum" sz="quarter" idx="12"/>
          </p:nvPr>
        </p:nvSpPr>
        <p:spPr/>
        <p:txBody>
          <a:bodyPr/>
          <a:lstStyle/>
          <a:p>
            <a:fld id="{10F38EA1-A2B3-734E-8FE4-2A14DB32A8FE}" type="slidenum">
              <a:rPr lang="en-AU" noProof="0" smtClean="0"/>
              <a:pPr/>
              <a:t>6</a:t>
            </a:fld>
            <a:endParaRPr lang="en-AU" noProof="0" dirty="0"/>
          </a:p>
        </p:txBody>
      </p:sp>
      <p:graphicFrame>
        <p:nvGraphicFramePr>
          <p:cNvPr id="6" name="Table 6">
            <a:extLst>
              <a:ext uri="{FF2B5EF4-FFF2-40B4-BE49-F238E27FC236}">
                <a16:creationId xmlns:a16="http://schemas.microsoft.com/office/drawing/2014/main" id="{1B2BFE4D-E604-01DC-D574-4BFAFF57DB4B}"/>
              </a:ext>
            </a:extLst>
          </p:cNvPr>
          <p:cNvGraphicFramePr>
            <a:graphicFrameLocks noGrp="1"/>
          </p:cNvGraphicFramePr>
          <p:nvPr>
            <p:extLst>
              <p:ext uri="{D42A27DB-BD31-4B8C-83A1-F6EECF244321}">
                <p14:modId xmlns:p14="http://schemas.microsoft.com/office/powerpoint/2010/main" val="3383214365"/>
              </p:ext>
            </p:extLst>
          </p:nvPr>
        </p:nvGraphicFramePr>
        <p:xfrm>
          <a:off x="527822" y="1435708"/>
          <a:ext cx="6685114" cy="1241489"/>
        </p:xfrm>
        <a:graphic>
          <a:graphicData uri="http://schemas.openxmlformats.org/drawingml/2006/table">
            <a:tbl>
              <a:tblPr firstRow="1" bandRow="1">
                <a:tableStyleId>{5C22544A-7EE6-4342-B048-85BDC9FD1C3A}</a:tableStyleId>
              </a:tblPr>
              <a:tblGrid>
                <a:gridCol w="6685114">
                  <a:extLst>
                    <a:ext uri="{9D8B030D-6E8A-4147-A177-3AD203B41FA5}">
                      <a16:colId xmlns:a16="http://schemas.microsoft.com/office/drawing/2014/main" val="2737709020"/>
                    </a:ext>
                  </a:extLst>
                </a:gridCol>
              </a:tblGrid>
              <a:tr h="275172">
                <a:tc>
                  <a:txBody>
                    <a:bodyPr/>
                    <a:lstStyle/>
                    <a:p>
                      <a:pPr marL="0" indent="0" algn="l" defTabSz="1175815" rtl="0" eaLnBrk="1" latinLnBrk="0" hangingPunct="1">
                        <a:lnSpc>
                          <a:spcPct val="100000"/>
                        </a:lnSpc>
                        <a:spcBef>
                          <a:spcPts val="0"/>
                        </a:spcBef>
                        <a:spcAft>
                          <a:spcPts val="0"/>
                        </a:spcAft>
                        <a:buFont typeface="Arial" panose="020B0604020202020204" pitchFamily="34" charset="0"/>
                        <a:buNone/>
                      </a:pPr>
                      <a:r>
                        <a:rPr lang="en-AU" sz="1400" b="1" kern="1200" dirty="0">
                          <a:solidFill>
                            <a:schemeClr val="accent2"/>
                          </a:solidFill>
                          <a:latin typeface="Arial"/>
                          <a:ea typeface="+mn-ea"/>
                          <a:cs typeface="Arial"/>
                        </a:rPr>
                        <a:t>What to consider before applying for a permit</a:t>
                      </a:r>
                    </a:p>
                    <a:p>
                      <a:pPr marL="0" indent="0" algn="l" defTabSz="1175815" rtl="0" eaLnBrk="1" latinLnBrk="0" hangingPunct="1">
                        <a:lnSpc>
                          <a:spcPct val="100000"/>
                        </a:lnSpc>
                        <a:spcBef>
                          <a:spcPts val="0"/>
                        </a:spcBef>
                        <a:spcAft>
                          <a:spcPts val="0"/>
                        </a:spcAft>
                        <a:buFont typeface="Arial" panose="020B0604020202020204" pitchFamily="34" charset="0"/>
                        <a:buNone/>
                      </a:pPr>
                      <a:endParaRPr lang="en-AU" sz="1400" b="1" kern="1200" dirty="0">
                        <a:solidFill>
                          <a:schemeClr val="accent2"/>
                        </a:solidFill>
                        <a:latin typeface="Arial"/>
                        <a:ea typeface="+mn-ea"/>
                        <a:cs typeface="Arial"/>
                      </a:endParaRPr>
                    </a:p>
                    <a:p>
                      <a:pPr marL="0" indent="0" algn="l" defTabSz="1175815" rtl="0" eaLnBrk="1" latinLnBrk="0" hangingPunct="1">
                        <a:lnSpc>
                          <a:spcPct val="110000"/>
                        </a:lnSpc>
                        <a:spcBef>
                          <a:spcPts val="0"/>
                        </a:spcBef>
                        <a:spcAft>
                          <a:spcPts val="600"/>
                        </a:spcAft>
                        <a:buFont typeface="Arial" panose="020B0604020202020204" pitchFamily="34" charset="0"/>
                        <a:buNone/>
                      </a:pPr>
                      <a:r>
                        <a:rPr lang="en-AU" sz="1100" b="0" kern="1200" dirty="0">
                          <a:solidFill>
                            <a:schemeClr val="tx2"/>
                          </a:solidFill>
                          <a:latin typeface="+mn-lt"/>
                          <a:ea typeface="+mn-ea"/>
                          <a:cs typeface="Arial"/>
                        </a:rPr>
                        <a:t>Local councils play an important role in our economy by assisting businesses that operate in their area</a:t>
                      </a:r>
                      <a:r>
                        <a:rPr lang="en-AU" sz="1100" b="0" strike="sngStrike" kern="1200" dirty="0">
                          <a:solidFill>
                            <a:srgbClr val="FF0000"/>
                          </a:solidFill>
                          <a:latin typeface="+mn-lt"/>
                          <a:ea typeface="+mn-ea"/>
                          <a:cs typeface="Arial"/>
                        </a:rPr>
                        <a:t>.</a:t>
                      </a:r>
                      <a:r>
                        <a:rPr lang="en-AU" sz="1100" b="0" kern="1200" dirty="0">
                          <a:solidFill>
                            <a:schemeClr val="tx2"/>
                          </a:solidFill>
                          <a:latin typeface="+mn-lt"/>
                          <a:ea typeface="+mn-ea"/>
                          <a:cs typeface="Arial"/>
                        </a:rPr>
                        <a:t> and helping to ensure that Victoria is a safe and enjoyable place to live and work. When you </a:t>
                      </a:r>
                      <a:r>
                        <a:rPr lang="en-AU" sz="1100" b="0" kern="1200" dirty="0">
                          <a:solidFill>
                            <a:schemeClr val="tx1"/>
                          </a:solidFill>
                          <a:latin typeface="+mn-lt"/>
                          <a:ea typeface="+mn-ea"/>
                          <a:cs typeface="Arial"/>
                        </a:rPr>
                        <a:t>apply</a:t>
                      </a:r>
                      <a:r>
                        <a:rPr lang="en-AU" sz="1100" b="0" kern="1200" dirty="0">
                          <a:solidFill>
                            <a:schemeClr val="tx2"/>
                          </a:solidFill>
                          <a:latin typeface="+mn-lt"/>
                          <a:ea typeface="+mn-ea"/>
                          <a:cs typeface="Arial"/>
                        </a:rPr>
                        <a:t> for a business permit through council, it is important to understand some of the key factors that might influence your application being successful or the progress of your application. </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441828"/>
                  </a:ext>
                </a:extLst>
              </a:tr>
            </a:tbl>
          </a:graphicData>
        </a:graphic>
      </p:graphicFrame>
      <p:graphicFrame>
        <p:nvGraphicFramePr>
          <p:cNvPr id="7" name="Table 6">
            <a:extLst>
              <a:ext uri="{FF2B5EF4-FFF2-40B4-BE49-F238E27FC236}">
                <a16:creationId xmlns:a16="http://schemas.microsoft.com/office/drawing/2014/main" id="{576F0A53-39CC-8AE8-AFD8-0679150D01FF}"/>
              </a:ext>
            </a:extLst>
          </p:cNvPr>
          <p:cNvGraphicFramePr>
            <a:graphicFrameLocks noGrp="1"/>
          </p:cNvGraphicFramePr>
          <p:nvPr>
            <p:extLst>
              <p:ext uri="{D42A27DB-BD31-4B8C-83A1-F6EECF244321}">
                <p14:modId xmlns:p14="http://schemas.microsoft.com/office/powerpoint/2010/main" val="3179212886"/>
              </p:ext>
            </p:extLst>
          </p:nvPr>
        </p:nvGraphicFramePr>
        <p:xfrm>
          <a:off x="433569" y="2754919"/>
          <a:ext cx="6873620" cy="7499172"/>
        </p:xfrm>
        <a:graphic>
          <a:graphicData uri="http://schemas.openxmlformats.org/drawingml/2006/table">
            <a:tbl>
              <a:tblPr firstRow="1" bandRow="1">
                <a:tableStyleId>{5C22544A-7EE6-4342-B048-85BDC9FD1C3A}</a:tableStyleId>
              </a:tblPr>
              <a:tblGrid>
                <a:gridCol w="3436810">
                  <a:extLst>
                    <a:ext uri="{9D8B030D-6E8A-4147-A177-3AD203B41FA5}">
                      <a16:colId xmlns:a16="http://schemas.microsoft.com/office/drawing/2014/main" val="1421304023"/>
                    </a:ext>
                  </a:extLst>
                </a:gridCol>
                <a:gridCol w="3436810">
                  <a:extLst>
                    <a:ext uri="{9D8B030D-6E8A-4147-A177-3AD203B41FA5}">
                      <a16:colId xmlns:a16="http://schemas.microsoft.com/office/drawing/2014/main" val="3551514519"/>
                    </a:ext>
                  </a:extLst>
                </a:gridCol>
              </a:tblGrid>
              <a:tr h="1422483">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ZONING </a:t>
                      </a:r>
                    </a:p>
                    <a:p>
                      <a:pPr>
                        <a:lnSpc>
                          <a:spcPct val="130000"/>
                        </a:lnSpc>
                        <a:spcBef>
                          <a:spcPts val="0"/>
                        </a:spcBef>
                        <a:spcAft>
                          <a:spcPts val="0"/>
                        </a:spcAft>
                      </a:pPr>
                      <a:r>
                        <a:rPr lang="en-AU" sz="1000" b="0" dirty="0">
                          <a:solidFill>
                            <a:schemeClr val="tx2"/>
                          </a:solidFill>
                          <a:latin typeface="Arial" panose="020B0604020202020204" pitchFamily="34" charset="0"/>
                          <a:cs typeface="Arial" panose="020B0604020202020204" pitchFamily="34" charset="0"/>
                        </a:rPr>
                        <a:t>The zone on the Planning Scheme that a business is located in may determine whether a permit can be granted or rejected. </a:t>
                      </a:r>
                    </a:p>
                    <a:p>
                      <a:pPr>
                        <a:lnSpc>
                          <a:spcPct val="130000"/>
                        </a:lnSpc>
                        <a:spcBef>
                          <a:spcPts val="0"/>
                        </a:spcBef>
                        <a:spcAft>
                          <a:spcPts val="0"/>
                        </a:spcAft>
                      </a:pPr>
                      <a:endParaRPr lang="en-AU" sz="1000" b="1" kern="1200" dirty="0">
                        <a:solidFill>
                          <a:schemeClr val="tx2"/>
                        </a:solidFill>
                        <a:latin typeface="Arial" panose="020B0604020202020204" pitchFamily="34" charset="0"/>
                        <a:ea typeface="+mn-ea"/>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tc>
                  <a:txBody>
                    <a:bodyPr/>
                    <a:lstStyle/>
                    <a:p>
                      <a:pPr marL="0" marR="0" lvl="0" indent="0" algn="l" defTabSz="1175815" rtl="0" eaLnBrk="1" fontAlgn="auto" latinLnBrk="0" hangingPunct="1">
                        <a:lnSpc>
                          <a:spcPct val="13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OVERLAYS</a:t>
                      </a:r>
                    </a:p>
                    <a:p>
                      <a:pPr marL="0" marR="0" lvl="0" indent="0" algn="l" defTabSz="1175815" rtl="0" eaLnBrk="1" fontAlgn="auto" latinLnBrk="0" hangingPunct="1">
                        <a:lnSpc>
                          <a:spcPct val="13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Overlays are an extra layer of planning control on alterations to buildings and may limit changes to the layout of the premises. For example, you may not be allowed to put additional openings into a building that is heritage protected. </a:t>
                      </a:r>
                      <a:endParaRPr kumimoji="0" lang="en-AU" sz="1000" b="1" i="0" u="none" strike="noStrike" kern="1200" cap="none" spc="0" normalizeH="0" baseline="0" noProof="0" dirty="0">
                        <a:ln>
                          <a:noFill/>
                        </a:ln>
                        <a:solidFill>
                          <a:srgbClr val="53565A"/>
                        </a:solidFill>
                        <a:effectLst/>
                        <a:highlight>
                          <a:srgbClr val="FFFF00"/>
                        </a:highlight>
                        <a:uLnTx/>
                        <a:uFillTx/>
                        <a:latin typeface="Arial" panose="020B0604020202020204" pitchFamily="34" charset="0"/>
                        <a:ea typeface="+mn-ea"/>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extLst>
                  <a:ext uri="{0D108BD9-81ED-4DB2-BD59-A6C34878D82A}">
                    <a16:rowId xmlns:a16="http://schemas.microsoft.com/office/drawing/2014/main" val="414226473"/>
                  </a:ext>
                </a:extLst>
              </a:tr>
              <a:tr h="1975770">
                <a:tc>
                  <a:txBody>
                    <a:bodyPr/>
                    <a:lstStyle/>
                    <a:p>
                      <a:pPr marL="0" marR="0" lvl="0" indent="0" algn="l" defTabSz="1175815" rtl="0" eaLnBrk="1" fontAlgn="auto" latinLnBrk="0" hangingPunct="1">
                        <a:lnSpc>
                          <a:spcPct val="130000"/>
                        </a:lnSpc>
                        <a:spcBef>
                          <a:spcPts val="0"/>
                        </a:spcBef>
                        <a:spcAft>
                          <a:spcPts val="0"/>
                        </a:spcAft>
                        <a:buClrTx/>
                        <a:buSzTx/>
                        <a:buFontTx/>
                        <a:buNone/>
                        <a:tabLst/>
                        <a:defRPr/>
                      </a:pPr>
                      <a:r>
                        <a:rPr kumimoji="0" lang="en-AU"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TIMING</a:t>
                      </a:r>
                      <a:r>
                        <a:rPr kumimoji="0" lang="en-AU" sz="1000" b="1" i="0" u="none" strike="noStrike" kern="1200" cap="none" spc="0" normalizeH="0" baseline="0" noProof="0" dirty="0">
                          <a:ln>
                            <a:noFill/>
                          </a:ln>
                          <a:solidFill>
                            <a:srgbClr val="009CA6"/>
                          </a:solidFill>
                          <a:effectLst/>
                          <a:uLnTx/>
                          <a:uFillTx/>
                          <a:latin typeface="Arial" panose="020B0604020202020204" pitchFamily="34" charset="0"/>
                          <a:ea typeface="+mn-ea"/>
                          <a:cs typeface="Arial" panose="020B0604020202020204" pitchFamily="34" charset="0"/>
                        </a:rPr>
                        <a:t> </a:t>
                      </a:r>
                    </a:p>
                    <a:p>
                      <a:pPr marL="0" marR="0" lvl="0" indent="0" algn="l" defTabSz="1175815" rtl="0" eaLnBrk="1" fontAlgn="auto" latinLnBrk="0" hangingPunct="1">
                        <a:lnSpc>
                          <a:spcPct val="13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The length of time it takes to get your approvals from Council depends on your business plans, and the complexity of the approvals required. Permit approvals can be a time-consuming process, and you should seek advice on potential timeframes at an early stage when forming your business plans. Ensuring your application is well prepared and complete will help minimise delays. </a:t>
                      </a: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COSTS</a:t>
                      </a:r>
                    </a:p>
                    <a:p>
                      <a:pPr>
                        <a:lnSpc>
                          <a:spcPct val="130000"/>
                        </a:lnSpc>
                        <a:spcBef>
                          <a:spcPts val="0"/>
                        </a:spcBef>
                        <a:spcAft>
                          <a:spcPts val="0"/>
                        </a:spcAft>
                      </a:pPr>
                      <a:r>
                        <a:rPr lang="en-AU" sz="1000" dirty="0">
                          <a:solidFill>
                            <a:schemeClr val="tx2"/>
                          </a:solidFill>
                          <a:latin typeface="Arial" panose="020B0604020202020204" pitchFamily="34" charset="0"/>
                          <a:cs typeface="Arial" panose="020B0604020202020204" pitchFamily="34" charset="0"/>
                        </a:rPr>
                        <a:t>There are some potential costs involved with making an application, such as statutory fees for lodging your information, Council fees for public notice and fees if the application goes to VCAT. There can also be additional fees if you need to hire assistance, such as an architect or a planning consultant.</a:t>
                      </a:r>
                      <a:endParaRPr lang="en-AU" sz="1000" b="1" kern="1200" dirty="0">
                        <a:solidFill>
                          <a:schemeClr val="tx2"/>
                        </a:solidFill>
                        <a:latin typeface="Arial" panose="020B0604020202020204" pitchFamily="34" charset="0"/>
                        <a:ea typeface="+mn-ea"/>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extLst>
                  <a:ext uri="{0D108BD9-81ED-4DB2-BD59-A6C34878D82A}">
                    <a16:rowId xmlns:a16="http://schemas.microsoft.com/office/drawing/2014/main" val="1588484840"/>
                  </a:ext>
                </a:extLst>
              </a:tr>
              <a:tr h="1422483">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SIGNAGE</a:t>
                      </a:r>
                    </a:p>
                    <a:p>
                      <a:pPr>
                        <a:lnSpc>
                          <a:spcPct val="130000"/>
                        </a:lnSpc>
                        <a:spcBef>
                          <a:spcPts val="0"/>
                        </a:spcBef>
                        <a:spcAft>
                          <a:spcPts val="0"/>
                        </a:spcAft>
                      </a:pPr>
                      <a:r>
                        <a:rPr lang="en-AU" sz="1000" b="0" kern="1200" dirty="0">
                          <a:solidFill>
                            <a:schemeClr val="tx2"/>
                          </a:solidFill>
                          <a:latin typeface="Arial" panose="020B0604020202020204" pitchFamily="34" charset="0"/>
                          <a:ea typeface="+mn-ea"/>
                          <a:cs typeface="Arial" panose="020B0604020202020204" pitchFamily="34" charset="0"/>
                        </a:rPr>
                        <a:t>Most forms of signage used to advertise your business to the public will require Council approval. This includes A-frame signs on the footpath. </a:t>
                      </a:r>
                    </a:p>
                    <a:p>
                      <a:pPr>
                        <a:lnSpc>
                          <a:spcPct val="130000"/>
                        </a:lnSpc>
                        <a:spcBef>
                          <a:spcPts val="0"/>
                        </a:spcBef>
                        <a:spcAft>
                          <a:spcPts val="0"/>
                        </a:spcAft>
                      </a:pPr>
                      <a:endParaRPr lang="en-AU" sz="1000" dirty="0">
                        <a:solidFill>
                          <a:schemeClr val="tx2"/>
                        </a:solidFill>
                        <a:latin typeface="Arial" panose="020B0604020202020204" pitchFamily="34" charset="0"/>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NEIGHBOURS / OBJECTIONS</a:t>
                      </a:r>
                    </a:p>
                    <a:p>
                      <a:pPr>
                        <a:lnSpc>
                          <a:spcPct val="130000"/>
                        </a:lnSpc>
                        <a:spcBef>
                          <a:spcPts val="0"/>
                        </a:spcBef>
                        <a:spcAft>
                          <a:spcPts val="0"/>
                        </a:spcAft>
                      </a:pPr>
                      <a:r>
                        <a:rPr lang="en-AU" sz="1000" dirty="0">
                          <a:solidFill>
                            <a:schemeClr val="tx2"/>
                          </a:solidFill>
                          <a:latin typeface="Arial" panose="020B0604020202020204" pitchFamily="34" charset="0"/>
                          <a:cs typeface="Arial" panose="020B0604020202020204" pitchFamily="34" charset="0"/>
                        </a:rPr>
                        <a:t>Neighbours and people in the area of your business who are affected by its operations have the ability to object to some application types and can take a matter to VCAT for review, regardless of whether or not Council supports the application.</a:t>
                      </a:r>
                      <a:endParaRPr lang="en-AU" sz="1000" b="1" kern="1200" dirty="0">
                        <a:solidFill>
                          <a:schemeClr val="tx2"/>
                        </a:solidFill>
                        <a:latin typeface="Arial" panose="020B0604020202020204" pitchFamily="34" charset="0"/>
                        <a:ea typeface="+mn-ea"/>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extLst>
                  <a:ext uri="{0D108BD9-81ED-4DB2-BD59-A6C34878D82A}">
                    <a16:rowId xmlns:a16="http://schemas.microsoft.com/office/drawing/2014/main" val="262630738"/>
                  </a:ext>
                </a:extLst>
              </a:tr>
              <a:tr h="2160198">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EXISTING USE</a:t>
                      </a:r>
                    </a:p>
                    <a:p>
                      <a:pPr>
                        <a:lnSpc>
                          <a:spcPct val="130000"/>
                        </a:lnSpc>
                        <a:spcBef>
                          <a:spcPts val="0"/>
                        </a:spcBef>
                        <a:spcAft>
                          <a:spcPts val="0"/>
                        </a:spcAft>
                      </a:pPr>
                      <a:r>
                        <a:rPr lang="en-AU" sz="1000" dirty="0">
                          <a:solidFill>
                            <a:schemeClr val="tx2"/>
                          </a:solidFill>
                          <a:latin typeface="Arial" panose="020B0604020202020204" pitchFamily="34" charset="0"/>
                          <a:cs typeface="Arial" panose="020B0604020202020204" pitchFamily="34" charset="0"/>
                        </a:rPr>
                        <a:t>Existing use rights are when a business opens and operates without the need for a planning permit, but then the zone changes, meaning a permit is </a:t>
                      </a:r>
                      <a:r>
                        <a:rPr lang="en-AU" sz="1000" kern="1200" dirty="0">
                          <a:solidFill>
                            <a:schemeClr val="tx2"/>
                          </a:solidFill>
                          <a:latin typeface="Arial" panose="020B0604020202020204" pitchFamily="34" charset="0"/>
                          <a:ea typeface="+mn-ea"/>
                          <a:cs typeface="Arial" panose="020B0604020202020204" pitchFamily="34" charset="0"/>
                        </a:rPr>
                        <a:t>required or the use is prohibited. This business can often continue operating under ‘existing use rights’ (if requirements are met). Existing use rights apply to the land, not the owner. You should seek early advice if your business type will rely on ‘existing use’ rights as it is up to owner to prove that they apply</a:t>
                      </a: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tc>
                  <a:txBody>
                    <a:bodyPr/>
                    <a:lstStyle/>
                    <a:p>
                      <a:pPr>
                        <a:lnSpc>
                          <a:spcPct val="130000"/>
                        </a:lnSpc>
                        <a:spcBef>
                          <a:spcPts val="0"/>
                        </a:spcBef>
                        <a:spcAft>
                          <a:spcPts val="0"/>
                        </a:spcAft>
                      </a:pPr>
                      <a:r>
                        <a:rPr lang="en-AU" sz="1000" b="1" kern="1200" dirty="0">
                          <a:solidFill>
                            <a:schemeClr val="accent2"/>
                          </a:solidFill>
                          <a:latin typeface="Arial" panose="020B0604020202020204" pitchFamily="34" charset="0"/>
                          <a:ea typeface="+mn-ea"/>
                          <a:cs typeface="Arial" panose="020B0604020202020204" pitchFamily="34" charset="0"/>
                        </a:rPr>
                        <a:t>CAR PARKING / ROAD ACCESS  </a:t>
                      </a:r>
                    </a:p>
                    <a:p>
                      <a:pPr>
                        <a:lnSpc>
                          <a:spcPct val="130000"/>
                        </a:lnSpc>
                        <a:spcBef>
                          <a:spcPts val="0"/>
                        </a:spcBef>
                        <a:spcAft>
                          <a:spcPts val="0"/>
                        </a:spcAft>
                      </a:pPr>
                      <a:r>
                        <a:rPr lang="en-AU" sz="1000" dirty="0">
                          <a:solidFill>
                            <a:schemeClr val="tx2"/>
                          </a:solidFill>
                          <a:latin typeface="Arial" panose="020B0604020202020204" pitchFamily="34" charset="0"/>
                          <a:cs typeface="Arial" panose="020B0604020202020204" pitchFamily="34" charset="0"/>
                        </a:rPr>
                        <a:t>Depending on the size of your business, you may need to provide a certain number of car parks. You may also need a permit to reduce the level of car parking at your premises.</a:t>
                      </a:r>
                    </a:p>
                    <a:p>
                      <a:pPr>
                        <a:lnSpc>
                          <a:spcPct val="130000"/>
                        </a:lnSpc>
                        <a:spcBef>
                          <a:spcPts val="0"/>
                        </a:spcBef>
                        <a:spcAft>
                          <a:spcPts val="0"/>
                        </a:spcAft>
                      </a:pPr>
                      <a:r>
                        <a:rPr lang="en-AU" sz="1000" dirty="0">
                          <a:solidFill>
                            <a:schemeClr val="tx2"/>
                          </a:solidFill>
                          <a:latin typeface="Arial" panose="020B0604020202020204" pitchFamily="34" charset="0"/>
                          <a:cs typeface="Arial" panose="020B0604020202020204" pitchFamily="34" charset="0"/>
                        </a:rPr>
                        <a:t>Road access for trucks and other heavy vehicles may require additional approvals from council or the Department of Transport depending on the location of the business.</a:t>
                      </a:r>
                    </a:p>
                    <a:p>
                      <a:pPr>
                        <a:lnSpc>
                          <a:spcPct val="130000"/>
                        </a:lnSpc>
                        <a:spcBef>
                          <a:spcPts val="0"/>
                        </a:spcBef>
                        <a:spcAft>
                          <a:spcPts val="0"/>
                        </a:spcAft>
                      </a:pPr>
                      <a:endParaRPr lang="en-AU" sz="1000" b="0" kern="1200" dirty="0">
                        <a:solidFill>
                          <a:schemeClr val="tx2"/>
                        </a:solidFill>
                        <a:latin typeface="Arial" panose="020B0604020202020204" pitchFamily="34" charset="0"/>
                        <a:ea typeface="+mn-ea"/>
                        <a:cs typeface="Arial" panose="020B0604020202020204" pitchFamily="34" charset="0"/>
                      </a:endParaRPr>
                    </a:p>
                  </a:txBody>
                  <a:tcPr marL="180000" marR="180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alpha val="6667"/>
                      </a:schemeClr>
                    </a:solidFill>
                  </a:tcPr>
                </a:tc>
                <a:extLst>
                  <a:ext uri="{0D108BD9-81ED-4DB2-BD59-A6C34878D82A}">
                    <a16:rowId xmlns:a16="http://schemas.microsoft.com/office/drawing/2014/main" val="1328599456"/>
                  </a:ext>
                </a:extLst>
              </a:tr>
            </a:tbl>
          </a:graphicData>
        </a:graphic>
      </p:graphicFrame>
      <p:sp>
        <p:nvSpPr>
          <p:cNvPr id="8" name="TextBox 7">
            <a:extLst>
              <a:ext uri="{FF2B5EF4-FFF2-40B4-BE49-F238E27FC236}">
                <a16:creationId xmlns:a16="http://schemas.microsoft.com/office/drawing/2014/main" id="{9EC49370-847E-B944-F72C-E9B33891E161}"/>
              </a:ext>
            </a:extLst>
          </p:cNvPr>
          <p:cNvSpPr txBox="1"/>
          <p:nvPr/>
        </p:nvSpPr>
        <p:spPr>
          <a:xfrm>
            <a:off x="5833366" y="1079499"/>
            <a:ext cx="1465294" cy="646331"/>
          </a:xfrm>
          <a:prstGeom prst="rect">
            <a:avLst/>
          </a:prstGeom>
          <a:noFill/>
          <a:ln>
            <a:noFill/>
          </a:ln>
        </p:spPr>
        <p:txBody>
          <a:bodyPr wrap="square" rtlCol="0">
            <a:spAutoFit/>
          </a:bodyPr>
          <a:lstStyle/>
          <a:p>
            <a:r>
              <a:rPr lang="en-AU" sz="1200" dirty="0">
                <a:solidFill>
                  <a:srgbClr val="FF0000"/>
                </a:solidFill>
              </a:rPr>
              <a:t>[Note: Content to be refined based on the sector]</a:t>
            </a:r>
          </a:p>
        </p:txBody>
      </p:sp>
      <p:sp>
        <p:nvSpPr>
          <p:cNvPr id="11" name="Title 2">
            <a:extLst>
              <a:ext uri="{FF2B5EF4-FFF2-40B4-BE49-F238E27FC236}">
                <a16:creationId xmlns:a16="http://schemas.microsoft.com/office/drawing/2014/main" id="{2CD3B682-C14E-F9B3-BA7F-E8F1449F45BB}"/>
              </a:ext>
            </a:extLst>
          </p:cNvPr>
          <p:cNvSpPr txBox="1">
            <a:spLocks/>
          </p:cNvSpPr>
          <p:nvPr/>
        </p:nvSpPr>
        <p:spPr>
          <a:xfrm>
            <a:off x="541513" y="541337"/>
            <a:ext cx="6475495" cy="107632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a:lstStyle>
          <a:p>
            <a:r>
              <a:rPr lang="en-AU" dirty="0">
                <a:solidFill>
                  <a:schemeClr val="accent5"/>
                </a:solidFill>
              </a:rPr>
              <a:t>Guidance on Council Permits</a:t>
            </a:r>
            <a:br>
              <a:rPr lang="en-AU" dirty="0"/>
            </a:br>
            <a:r>
              <a:rPr lang="en-AU" dirty="0">
                <a:solidFill>
                  <a:srgbClr val="FF0000"/>
                </a:solidFill>
              </a:rPr>
              <a:t>[Sector]</a:t>
            </a:r>
          </a:p>
        </p:txBody>
      </p:sp>
    </p:spTree>
    <p:extLst>
      <p:ext uri="{BB962C8B-B14F-4D97-AF65-F5344CB8AC3E}">
        <p14:creationId xmlns:p14="http://schemas.microsoft.com/office/powerpoint/2010/main" val="38814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8CDF8-1ACD-DD8E-47B8-FD186F8D67AD}"/>
              </a:ext>
            </a:extLst>
          </p:cNvPr>
          <p:cNvSpPr>
            <a:spLocks noGrp="1"/>
          </p:cNvSpPr>
          <p:nvPr>
            <p:ph type="sldNum" sz="quarter" idx="12"/>
          </p:nvPr>
        </p:nvSpPr>
        <p:spPr/>
        <p:txBody>
          <a:bodyPr/>
          <a:lstStyle/>
          <a:p>
            <a:fld id="{10F38EA1-A2B3-734E-8FE4-2A14DB32A8FE}" type="slidenum">
              <a:rPr lang="en-AU" noProof="0" smtClean="0"/>
              <a:pPr/>
              <a:t>7</a:t>
            </a:fld>
            <a:endParaRPr lang="en-AU" noProof="0" dirty="0"/>
          </a:p>
        </p:txBody>
      </p:sp>
      <p:sp>
        <p:nvSpPr>
          <p:cNvPr id="5" name="Title 2">
            <a:extLst>
              <a:ext uri="{FF2B5EF4-FFF2-40B4-BE49-F238E27FC236}">
                <a16:creationId xmlns:a16="http://schemas.microsoft.com/office/drawing/2014/main" id="{7A0B3E89-DEA1-9490-30A0-A86579114B11}"/>
              </a:ext>
            </a:extLst>
          </p:cNvPr>
          <p:cNvSpPr txBox="1">
            <a:spLocks/>
          </p:cNvSpPr>
          <p:nvPr/>
        </p:nvSpPr>
        <p:spPr>
          <a:xfrm>
            <a:off x="541513" y="541337"/>
            <a:ext cx="6475495" cy="107632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a:lstStyle>
          <a:p>
            <a:r>
              <a:rPr lang="en-AU" dirty="0">
                <a:solidFill>
                  <a:schemeClr val="accent5"/>
                </a:solidFill>
              </a:rPr>
              <a:t>Guidance on Council Permits</a:t>
            </a:r>
            <a:br>
              <a:rPr lang="en-AU" dirty="0"/>
            </a:br>
            <a:r>
              <a:rPr lang="en-AU" dirty="0">
                <a:solidFill>
                  <a:srgbClr val="FF0000"/>
                </a:solidFill>
              </a:rPr>
              <a:t>[Sector]</a:t>
            </a:r>
          </a:p>
        </p:txBody>
      </p:sp>
      <p:graphicFrame>
        <p:nvGraphicFramePr>
          <p:cNvPr id="6" name="Table 5">
            <a:extLst>
              <a:ext uri="{FF2B5EF4-FFF2-40B4-BE49-F238E27FC236}">
                <a16:creationId xmlns:a16="http://schemas.microsoft.com/office/drawing/2014/main" id="{C46A0BA1-F57E-34F9-9F36-749E6756A48A}"/>
              </a:ext>
            </a:extLst>
          </p:cNvPr>
          <p:cNvGraphicFramePr>
            <a:graphicFrameLocks noGrp="1"/>
          </p:cNvGraphicFramePr>
          <p:nvPr>
            <p:extLst>
              <p:ext uri="{D42A27DB-BD31-4B8C-83A1-F6EECF244321}">
                <p14:modId xmlns:p14="http://schemas.microsoft.com/office/powerpoint/2010/main" val="1564399576"/>
              </p:ext>
            </p:extLst>
          </p:nvPr>
        </p:nvGraphicFramePr>
        <p:xfrm>
          <a:off x="537008" y="3292200"/>
          <a:ext cx="6480000" cy="3240000"/>
        </p:xfrm>
        <a:graphic>
          <a:graphicData uri="http://schemas.openxmlformats.org/drawingml/2006/table">
            <a:tbl>
              <a:tblPr firstRow="1" bandRow="1">
                <a:tableStyleId>{8FD4443E-F989-4FC4-A0C8-D5A2AF1F390B}</a:tableStyleId>
              </a:tblPr>
              <a:tblGrid>
                <a:gridCol w="2240664">
                  <a:extLst>
                    <a:ext uri="{9D8B030D-6E8A-4147-A177-3AD203B41FA5}">
                      <a16:colId xmlns:a16="http://schemas.microsoft.com/office/drawing/2014/main" val="1595180528"/>
                    </a:ext>
                  </a:extLst>
                </a:gridCol>
                <a:gridCol w="4239336">
                  <a:extLst>
                    <a:ext uri="{9D8B030D-6E8A-4147-A177-3AD203B41FA5}">
                      <a16:colId xmlns:a16="http://schemas.microsoft.com/office/drawing/2014/main" val="1996985226"/>
                    </a:ext>
                  </a:extLst>
                </a:gridCol>
              </a:tblGrid>
              <a:tr h="360000">
                <a:tc>
                  <a:txBody>
                    <a:bodyPr/>
                    <a:lstStyle/>
                    <a:p>
                      <a:pPr algn="l"/>
                      <a:r>
                        <a:rPr lang="en-US" sz="1000" b="1" kern="1200" dirty="0">
                          <a:solidFill>
                            <a:schemeClr val="lt1"/>
                          </a:solidFill>
                          <a:latin typeface="+mn-lt"/>
                          <a:ea typeface="+mn-ea"/>
                          <a:cs typeface="+mn-cs"/>
                        </a:rPr>
                        <a:t>AUTHORITY</a:t>
                      </a:r>
                    </a:p>
                  </a:txBody>
                  <a:tcPr marL="180000" marR="14400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solidFill>
                  </a:tcPr>
                </a:tc>
                <a:tc>
                  <a:txBody>
                    <a:bodyPr/>
                    <a:lstStyle/>
                    <a:p>
                      <a:pPr algn="l"/>
                      <a:r>
                        <a:rPr lang="en-US" sz="1000" b="1" kern="1200" dirty="0">
                          <a:solidFill>
                            <a:schemeClr val="lt1"/>
                          </a:solidFill>
                          <a:latin typeface="+mn-lt"/>
                          <a:ea typeface="+mn-ea"/>
                          <a:cs typeface="+mn-cs"/>
                        </a:rPr>
                        <a:t>DESCRIPTION</a:t>
                      </a:r>
                    </a:p>
                  </a:txBody>
                  <a:tcPr marL="180000" marR="14400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849562630"/>
                  </a:ext>
                </a:extLst>
              </a:tr>
              <a:tr h="360000">
                <a:tc>
                  <a:txBody>
                    <a:bodyPr/>
                    <a:lstStyle/>
                    <a:p>
                      <a:pPr marL="0" lvl="0" indent="0" algn="l">
                        <a:lnSpc>
                          <a:spcPct val="100000"/>
                        </a:lnSpc>
                        <a:spcBef>
                          <a:spcPts val="0"/>
                        </a:spcBef>
                        <a:spcAft>
                          <a:spcPts val="0"/>
                        </a:spcAft>
                        <a:buNone/>
                      </a:pPr>
                      <a:r>
                        <a:rPr lang="en-US" sz="1000" b="0" i="0" u="none" strike="noStrike" noProof="0" dirty="0">
                          <a:solidFill>
                            <a:srgbClr val="FF0000"/>
                          </a:solidFill>
                          <a:latin typeface="+mn-lt"/>
                        </a:rPr>
                        <a:t>[Authority name]</a:t>
                      </a: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11758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000" b="0" i="0" u="none" strike="noStrike" kern="1200" noProof="0" dirty="0">
                          <a:solidFill>
                            <a:srgbClr val="FF0000"/>
                          </a:solidFill>
                          <a:latin typeface="+mn-lt"/>
                        </a:rPr>
                        <a:t>[Description of why they might get involved for this business sector]</a:t>
                      </a:r>
                      <a:endParaRPr lang="en-US" sz="1000" i="0" dirty="0">
                        <a:solidFill>
                          <a:srgbClr val="FF0000"/>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5654425"/>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 panose="020B0604020202020204" pitchFamily="34" charset="0"/>
                        <a:buChar char="•"/>
                      </a:pPr>
                      <a:endParaRPr lang="en-US" sz="1000" b="0" i="0" u="none" strike="noStrike" kern="1200" noProof="0" dirty="0">
                        <a:solidFill>
                          <a:schemeClr val="tx2"/>
                        </a:solidFill>
                        <a:latin typeface="+mn-lt"/>
                        <a:ea typeface="+mn-ea"/>
                        <a:cs typeface="+mn-cs"/>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9253755"/>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 panose="020B0604020202020204" pitchFamily="34" charset="0"/>
                        <a:buChar char="•"/>
                      </a:pPr>
                      <a:endParaRPr lang="en-US" sz="1000" b="0" i="0" u="none" strike="noStrike" noProof="0" dirty="0">
                        <a:solidFill>
                          <a:schemeClr val="tx2"/>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3251266"/>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117581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lang="en-US" sz="1000" b="0" i="0" u="none" strike="noStrike" noProof="0" dirty="0">
                        <a:solidFill>
                          <a:schemeClr val="tx2"/>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3317376"/>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Sans-Serif"/>
                        <a:buChar char="•"/>
                      </a:pPr>
                      <a:endParaRPr lang="en-US" sz="1000" dirty="0">
                        <a:solidFill>
                          <a:schemeClr val="tx2"/>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5678516"/>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Sans-Serif"/>
                        <a:buChar char="•"/>
                      </a:pPr>
                      <a:endParaRPr lang="en-US" sz="1000" dirty="0">
                        <a:solidFill>
                          <a:schemeClr val="tx2"/>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0829151"/>
                  </a:ext>
                </a:extLst>
              </a:tr>
              <a:tr h="360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Sans-Serif"/>
                        <a:buChar char="•"/>
                      </a:pPr>
                      <a:endParaRPr lang="en-US" sz="1000" dirty="0">
                        <a:solidFill>
                          <a:schemeClr val="tx2"/>
                        </a:solidFill>
                        <a:latin typeface="+mn-lt"/>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7534643"/>
                  </a:ext>
                </a:extLst>
              </a:tr>
              <a:tr h="360000">
                <a:tc>
                  <a:txBody>
                    <a:bodyPr/>
                    <a:lstStyle/>
                    <a:p>
                      <a:pPr lvl="0" algn="l">
                        <a:lnSpc>
                          <a:spcPct val="100000"/>
                        </a:lnSpc>
                        <a:spcBef>
                          <a:spcPts val="0"/>
                        </a:spcBef>
                        <a:spcAft>
                          <a:spcPts val="0"/>
                        </a:spcAft>
                        <a:buNone/>
                      </a:pPr>
                      <a:endParaRPr lang="en-US" sz="1000" b="0" i="0" u="none" strike="noStrike" kern="1200" noProof="0" dirty="0">
                        <a:solidFill>
                          <a:schemeClr val="tx2"/>
                        </a:solidFill>
                        <a:latin typeface="+mn-lt"/>
                      </a:endParaRPr>
                    </a:p>
                  </a:txBody>
                  <a:tcPr marL="72000" marR="72000" marT="72000" marB="72000">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marL="171450" lvl="0" indent="-171450">
                        <a:buClr>
                          <a:schemeClr val="tx2"/>
                        </a:buClr>
                        <a:buFont typeface="Arial,Sans-Serif"/>
                        <a:buChar char="•"/>
                      </a:pPr>
                      <a:endParaRPr lang="en-US" sz="1000" b="0" i="0" u="none" strike="noStrike" kern="1200" noProof="0" dirty="0">
                        <a:solidFill>
                          <a:schemeClr val="tx2"/>
                        </a:solidFill>
                        <a:latin typeface="+mn-lt"/>
                        <a:ea typeface="+mn-ea"/>
                        <a:cs typeface="+mn-cs"/>
                      </a:endParaRPr>
                    </a:p>
                  </a:txBody>
                  <a:tcPr marL="72000" marR="72000" marT="72000" marB="72000">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488082865"/>
                  </a:ext>
                </a:extLst>
              </a:tr>
            </a:tbl>
          </a:graphicData>
        </a:graphic>
      </p:graphicFrame>
      <p:graphicFrame>
        <p:nvGraphicFramePr>
          <p:cNvPr id="7" name="Table 6">
            <a:extLst>
              <a:ext uri="{FF2B5EF4-FFF2-40B4-BE49-F238E27FC236}">
                <a16:creationId xmlns:a16="http://schemas.microsoft.com/office/drawing/2014/main" id="{783CA394-7B7F-CF5A-03A4-A44F08804B57}"/>
              </a:ext>
            </a:extLst>
          </p:cNvPr>
          <p:cNvGraphicFramePr>
            <a:graphicFrameLocks noGrp="1"/>
          </p:cNvGraphicFramePr>
          <p:nvPr>
            <p:extLst>
              <p:ext uri="{D42A27DB-BD31-4B8C-83A1-F6EECF244321}">
                <p14:modId xmlns:p14="http://schemas.microsoft.com/office/powerpoint/2010/main" val="1038055484"/>
              </p:ext>
            </p:extLst>
          </p:nvPr>
        </p:nvGraphicFramePr>
        <p:xfrm>
          <a:off x="537008" y="1414809"/>
          <a:ext cx="6456928" cy="1638387"/>
        </p:xfrm>
        <a:graphic>
          <a:graphicData uri="http://schemas.openxmlformats.org/drawingml/2006/table">
            <a:tbl>
              <a:tblPr firstRow="1" bandRow="1">
                <a:tableStyleId>{5C22544A-7EE6-4342-B048-85BDC9FD1C3A}</a:tableStyleId>
              </a:tblPr>
              <a:tblGrid>
                <a:gridCol w="6456928">
                  <a:extLst>
                    <a:ext uri="{9D8B030D-6E8A-4147-A177-3AD203B41FA5}">
                      <a16:colId xmlns:a16="http://schemas.microsoft.com/office/drawing/2014/main" val="2737709020"/>
                    </a:ext>
                  </a:extLst>
                </a:gridCol>
              </a:tblGrid>
              <a:tr h="1638387">
                <a:tc>
                  <a:txBody>
                    <a:bodyPr/>
                    <a:lstStyle/>
                    <a:p>
                      <a:pPr marL="0" marR="0" lvl="0" indent="0" algn="l" defTabSz="1425550" rtl="0" eaLnBrk="1" fontAlgn="auto" latinLnBrk="0" hangingPunct="1">
                        <a:lnSpc>
                          <a:spcPct val="130000"/>
                        </a:lnSpc>
                        <a:spcBef>
                          <a:spcPts val="1200"/>
                        </a:spcBef>
                        <a:spcAft>
                          <a:spcPts val="600"/>
                        </a:spcAft>
                        <a:buClrTx/>
                        <a:buSzTx/>
                        <a:buFontTx/>
                        <a:buNone/>
                        <a:tabLst/>
                        <a:defRPr/>
                      </a:pPr>
                      <a:r>
                        <a:rPr lang="en-AU" sz="1400" b="1" dirty="0">
                          <a:solidFill>
                            <a:schemeClr val="accent2"/>
                          </a:solidFill>
                          <a:latin typeface="Arial" panose="020B0604020202020204" pitchFamily="34" charset="0"/>
                          <a:cs typeface="Arial" panose="020B0604020202020204" pitchFamily="34" charset="0"/>
                        </a:rPr>
                        <a:t>External referrals and resources</a:t>
                      </a:r>
                    </a:p>
                    <a:p>
                      <a:pPr marL="0" marR="0" lvl="0" indent="0" algn="l">
                        <a:lnSpc>
                          <a:spcPct val="130000"/>
                        </a:lnSpc>
                        <a:spcBef>
                          <a:spcPts val="1200"/>
                        </a:spcBef>
                        <a:spcAft>
                          <a:spcPts val="600"/>
                        </a:spcAft>
                        <a:buNone/>
                      </a:pPr>
                      <a:r>
                        <a:rPr lang="en-AU" sz="1000" b="0" kern="1200" noProof="0" dirty="0">
                          <a:solidFill>
                            <a:schemeClr val="tx2"/>
                          </a:solidFill>
                          <a:latin typeface="Arial" panose="020B0604020202020204" pitchFamily="34" charset="0"/>
                          <a:ea typeface="+mn-ea"/>
                          <a:cs typeface="Arial" panose="020B0604020202020204" pitchFamily="34" charset="0"/>
                        </a:rPr>
                        <a:t>Depending on what are you seeking to achieve, other State Government authorities and organisations may also need to be involved in the permit process. Below is a list of authorities and organisations that you may need to contact, and we encourage you to have a discussion early with Council to gain a further understanding of the role they might play in the application process. The need for approvals from these authorities and organisations could impact permit approval times. </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441828"/>
                  </a:ext>
                </a:extLst>
              </a:tr>
            </a:tbl>
          </a:graphicData>
        </a:graphic>
      </p:graphicFrame>
      <p:graphicFrame>
        <p:nvGraphicFramePr>
          <p:cNvPr id="9" name="Table 8">
            <a:extLst>
              <a:ext uri="{FF2B5EF4-FFF2-40B4-BE49-F238E27FC236}">
                <a16:creationId xmlns:a16="http://schemas.microsoft.com/office/drawing/2014/main" id="{28DEE7A0-670F-D086-5237-B537483C51DF}"/>
              </a:ext>
            </a:extLst>
          </p:cNvPr>
          <p:cNvGraphicFramePr>
            <a:graphicFrameLocks noGrp="1"/>
          </p:cNvGraphicFramePr>
          <p:nvPr>
            <p:extLst>
              <p:ext uri="{D42A27DB-BD31-4B8C-83A1-F6EECF244321}">
                <p14:modId xmlns:p14="http://schemas.microsoft.com/office/powerpoint/2010/main" val="2362256249"/>
              </p:ext>
            </p:extLst>
          </p:nvPr>
        </p:nvGraphicFramePr>
        <p:xfrm>
          <a:off x="512174" y="7477251"/>
          <a:ext cx="6484505" cy="1332000"/>
        </p:xfrm>
        <a:graphic>
          <a:graphicData uri="http://schemas.openxmlformats.org/drawingml/2006/table">
            <a:tbl>
              <a:tblPr firstRow="1" bandRow="1">
                <a:tableStyleId>{8FD4443E-F989-4FC4-A0C8-D5A2AF1F390B}</a:tableStyleId>
              </a:tblPr>
              <a:tblGrid>
                <a:gridCol w="2242221">
                  <a:extLst>
                    <a:ext uri="{9D8B030D-6E8A-4147-A177-3AD203B41FA5}">
                      <a16:colId xmlns:a16="http://schemas.microsoft.com/office/drawing/2014/main" val="2389525532"/>
                    </a:ext>
                  </a:extLst>
                </a:gridCol>
                <a:gridCol w="4242284">
                  <a:extLst>
                    <a:ext uri="{9D8B030D-6E8A-4147-A177-3AD203B41FA5}">
                      <a16:colId xmlns:a16="http://schemas.microsoft.com/office/drawing/2014/main" val="910813519"/>
                    </a:ext>
                  </a:extLst>
                </a:gridCol>
              </a:tblGrid>
              <a:tr h="360000">
                <a:tc>
                  <a:txBody>
                    <a:bodyPr/>
                    <a:lstStyle/>
                    <a:p>
                      <a:pPr algn="l"/>
                      <a:r>
                        <a:rPr lang="en-US" sz="1000" b="1" kern="1200" dirty="0">
                          <a:solidFill>
                            <a:schemeClr val="bg1"/>
                          </a:solidFill>
                          <a:latin typeface="+mn-lt"/>
                          <a:ea typeface="+mn-ea"/>
                          <a:cs typeface="+mn-cs"/>
                        </a:rPr>
                        <a:t>SUPPORT SERVICES </a:t>
                      </a:r>
                    </a:p>
                  </a:txBody>
                  <a:tcPr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solidFill>
                  </a:tcPr>
                </a:tc>
                <a:tc>
                  <a:txBody>
                    <a:bodyPr/>
                    <a:lstStyle/>
                    <a:p>
                      <a:pPr algn="l"/>
                      <a:r>
                        <a:rPr lang="en-US" sz="1000" b="1" kern="1200" dirty="0">
                          <a:solidFill>
                            <a:schemeClr val="bg1"/>
                          </a:solidFill>
                          <a:latin typeface="+mn-lt"/>
                          <a:ea typeface="+mn-ea"/>
                          <a:cs typeface="+mn-cs"/>
                        </a:rPr>
                        <a:t>DESCRIPTION</a:t>
                      </a:r>
                    </a:p>
                  </a:txBody>
                  <a:tcPr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132658274"/>
                  </a:ext>
                </a:extLst>
              </a:tr>
              <a:tr h="324000">
                <a:tc>
                  <a:txBody>
                    <a:bodyPr/>
                    <a:lstStyle/>
                    <a:p>
                      <a:pPr lvl="0" algn="l">
                        <a:lnSpc>
                          <a:spcPct val="100000"/>
                        </a:lnSpc>
                        <a:spcBef>
                          <a:spcPts val="0"/>
                        </a:spcBef>
                        <a:spcAft>
                          <a:spcPts val="0"/>
                        </a:spcAft>
                        <a:buNone/>
                      </a:pPr>
                      <a:r>
                        <a:rPr lang="en-US" sz="1000" b="0" i="0" u="none" strike="noStrike" noProof="0" dirty="0">
                          <a:solidFill>
                            <a:srgbClr val="FF0000"/>
                          </a:solidFill>
                          <a:latin typeface="+mn-lt"/>
                        </a:rPr>
                        <a:t>[Support service name]</a:t>
                      </a:r>
                      <a:endParaRPr lang="en-AU" sz="1000" b="0" i="0" u="none" strike="noStrike" noProof="0" dirty="0">
                        <a:solidFill>
                          <a:srgbClr val="FF0000"/>
                        </a:solidFill>
                        <a:latin typeface="+mn-lt"/>
                      </a:endParaRPr>
                    </a:p>
                  </a:txBody>
                  <a:tcPr marL="72000" marR="72000" marT="72000" marB="7200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1175815" rtl="0" eaLnBrk="1" fontAlgn="auto" latinLnBrk="0" hangingPunct="1">
                        <a:lnSpc>
                          <a:spcPct val="100000"/>
                        </a:lnSpc>
                        <a:spcBef>
                          <a:spcPts val="0"/>
                        </a:spcBef>
                        <a:spcAft>
                          <a:spcPts val="0"/>
                        </a:spcAft>
                        <a:buClrTx/>
                        <a:buSzTx/>
                        <a:buFont typeface="Arial"/>
                        <a:buChar char="•"/>
                        <a:tabLst/>
                        <a:defRPr/>
                      </a:pPr>
                      <a:r>
                        <a:rPr lang="en-US" sz="1000" b="0" i="0" u="none" strike="noStrike" kern="1200" noProof="0" dirty="0">
                          <a:solidFill>
                            <a:srgbClr val="FF0000"/>
                          </a:solidFill>
                          <a:latin typeface="+mn-lt"/>
                        </a:rPr>
                        <a:t>[Description of why they might get involved for this business sector]</a:t>
                      </a:r>
                      <a:endParaRPr lang="en-US" sz="1000" b="0" i="0" dirty="0">
                        <a:solidFill>
                          <a:srgbClr val="FF0000"/>
                        </a:solidFill>
                        <a:latin typeface="+mn-lt"/>
                      </a:endParaRPr>
                    </a:p>
                  </a:txBody>
                  <a:tcPr marL="72000" marR="72000" marT="72000" marB="7200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335910"/>
                  </a:ext>
                </a:extLst>
              </a:tr>
              <a:tr h="324000">
                <a:tc>
                  <a:txBody>
                    <a:bodyPr/>
                    <a:lstStyle/>
                    <a:p>
                      <a:pPr lvl="0" algn="l">
                        <a:lnSpc>
                          <a:spcPct val="100000"/>
                        </a:lnSpc>
                        <a:spcBef>
                          <a:spcPts val="0"/>
                        </a:spcBef>
                        <a:spcAft>
                          <a:spcPts val="0"/>
                        </a:spcAft>
                        <a:buNone/>
                      </a:pPr>
                      <a:endParaRPr lang="en-US" sz="1000" b="0" i="0" u="none" strike="noStrike" kern="1200" noProof="0" dirty="0">
                        <a:solidFill>
                          <a:schemeClr val="tx2"/>
                        </a:solidFill>
                        <a:latin typeface="+mn-lt"/>
                      </a:endParaRPr>
                    </a:p>
                  </a:txBody>
                  <a:tcPr marL="72000" marR="72000" marT="72000" marB="7200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lvl="0" indent="-171450">
                        <a:buClr>
                          <a:schemeClr val="tx2"/>
                        </a:buClr>
                        <a:buFont typeface="Arial" panose="020B0604020202020204" pitchFamily="34" charset="0"/>
                        <a:buChar char="•"/>
                      </a:pPr>
                      <a:endParaRPr lang="en-US" sz="1000" b="0" i="0" u="none" strike="noStrike" kern="1200" noProof="0" dirty="0">
                        <a:solidFill>
                          <a:schemeClr val="tx2"/>
                        </a:solidFill>
                        <a:latin typeface="+mn-lt"/>
                        <a:ea typeface="+mn-ea"/>
                        <a:cs typeface="+mn-cs"/>
                      </a:endParaRPr>
                    </a:p>
                  </a:txBody>
                  <a:tcPr marL="72000" marR="72000" marT="72000" marB="7200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2693699"/>
                  </a:ext>
                </a:extLst>
              </a:tr>
              <a:tr h="324000">
                <a:tc>
                  <a:txBody>
                    <a:bodyPr/>
                    <a:lstStyle/>
                    <a:p>
                      <a:pPr lvl="0" algn="l">
                        <a:lnSpc>
                          <a:spcPct val="100000"/>
                        </a:lnSpc>
                        <a:spcBef>
                          <a:spcPts val="0"/>
                        </a:spcBef>
                        <a:spcAft>
                          <a:spcPts val="0"/>
                        </a:spcAft>
                        <a:buNone/>
                      </a:pPr>
                      <a:endParaRPr lang="en-US" sz="1000" b="0" i="0" u="none" strike="noStrike" noProof="0" dirty="0">
                        <a:solidFill>
                          <a:schemeClr val="tx2"/>
                        </a:solidFill>
                        <a:latin typeface="+mn-lt"/>
                      </a:endParaRPr>
                    </a:p>
                  </a:txBody>
                  <a:tcPr marL="72000" marR="72000" marT="72000" marB="7200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171450" lvl="0" indent="-171450">
                        <a:buFont typeface="Arial"/>
                        <a:buChar char="•"/>
                      </a:pPr>
                      <a:endParaRPr lang="en-US" sz="1000" b="0" i="0" u="none" strike="noStrike" kern="1200" dirty="0">
                        <a:solidFill>
                          <a:schemeClr val="tx2"/>
                        </a:solidFill>
                        <a:latin typeface="+mn-lt"/>
                        <a:ea typeface="+mn-ea"/>
                        <a:cs typeface="+mn-cs"/>
                      </a:endParaRPr>
                    </a:p>
                  </a:txBody>
                  <a:tcPr marL="72000" marR="72000" marT="72000" marB="7200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134104876"/>
                  </a:ext>
                </a:extLst>
              </a:tr>
            </a:tbl>
          </a:graphicData>
        </a:graphic>
      </p:graphicFrame>
      <p:sp>
        <p:nvSpPr>
          <p:cNvPr id="10" name="TextBox 9">
            <a:extLst>
              <a:ext uri="{FF2B5EF4-FFF2-40B4-BE49-F238E27FC236}">
                <a16:creationId xmlns:a16="http://schemas.microsoft.com/office/drawing/2014/main" id="{A751EF0B-A47C-A333-C8B8-7108E4394BBE}"/>
              </a:ext>
            </a:extLst>
          </p:cNvPr>
          <p:cNvSpPr txBox="1"/>
          <p:nvPr/>
        </p:nvSpPr>
        <p:spPr>
          <a:xfrm>
            <a:off x="512173" y="9339699"/>
            <a:ext cx="6484505" cy="461665"/>
          </a:xfrm>
          <a:prstGeom prst="rect">
            <a:avLst/>
          </a:prstGeom>
          <a:solidFill>
            <a:schemeClr val="accent3"/>
          </a:solidFill>
        </p:spPr>
        <p:txBody>
          <a:bodyPr wrap="square" lIns="360000" tIns="360000" rIns="360000" bIns="360000" rtlCol="0" anchor="ctr" anchorCtr="0">
            <a:noAutofit/>
          </a:bodyPr>
          <a:lstStyle/>
          <a:p>
            <a:r>
              <a:rPr lang="en-AU" sz="1200" i="1" dirty="0">
                <a:solidFill>
                  <a:schemeClr val="bg1"/>
                </a:solidFill>
              </a:rPr>
              <a:t>[NOTE: Add external authorities (e.g. State Government regulators) and support services as relevant to the sector]</a:t>
            </a:r>
          </a:p>
        </p:txBody>
      </p:sp>
      <p:graphicFrame>
        <p:nvGraphicFramePr>
          <p:cNvPr id="11" name="Table 10">
            <a:extLst>
              <a:ext uri="{FF2B5EF4-FFF2-40B4-BE49-F238E27FC236}">
                <a16:creationId xmlns:a16="http://schemas.microsoft.com/office/drawing/2014/main" id="{0BF86A04-D0A2-0EA9-D2D0-84A645ACD105}"/>
              </a:ext>
            </a:extLst>
          </p:cNvPr>
          <p:cNvGraphicFramePr>
            <a:graphicFrameLocks noGrp="1"/>
          </p:cNvGraphicFramePr>
          <p:nvPr>
            <p:extLst>
              <p:ext uri="{D42A27DB-BD31-4B8C-83A1-F6EECF244321}">
                <p14:modId xmlns:p14="http://schemas.microsoft.com/office/powerpoint/2010/main" val="2149196104"/>
              </p:ext>
            </p:extLst>
          </p:nvPr>
        </p:nvGraphicFramePr>
        <p:xfrm>
          <a:off x="522338" y="6771204"/>
          <a:ext cx="6474341" cy="467043"/>
        </p:xfrm>
        <a:graphic>
          <a:graphicData uri="http://schemas.openxmlformats.org/drawingml/2006/table">
            <a:tbl>
              <a:tblPr firstRow="1" bandRow="1">
                <a:tableStyleId>{5C22544A-7EE6-4342-B048-85BDC9FD1C3A}</a:tableStyleId>
              </a:tblPr>
              <a:tblGrid>
                <a:gridCol w="6474341">
                  <a:extLst>
                    <a:ext uri="{9D8B030D-6E8A-4147-A177-3AD203B41FA5}">
                      <a16:colId xmlns:a16="http://schemas.microsoft.com/office/drawing/2014/main" val="2737709020"/>
                    </a:ext>
                  </a:extLst>
                </a:gridCol>
              </a:tblGrid>
              <a:tr h="427524">
                <a:tc>
                  <a:txBody>
                    <a:bodyPr/>
                    <a:lstStyle/>
                    <a:p>
                      <a:pPr marL="0" marR="0" lvl="0" indent="0" algn="l">
                        <a:lnSpc>
                          <a:spcPct val="130000"/>
                        </a:lnSpc>
                        <a:spcBef>
                          <a:spcPts val="600"/>
                        </a:spcBef>
                        <a:spcAft>
                          <a:spcPts val="0"/>
                        </a:spcAft>
                        <a:buNone/>
                      </a:pPr>
                      <a:r>
                        <a:rPr lang="en-AU" sz="1000" b="0" kern="1200" noProof="0" dirty="0">
                          <a:solidFill>
                            <a:schemeClr val="tx2"/>
                          </a:solidFill>
                          <a:latin typeface="Arial" panose="020B0604020202020204" pitchFamily="34" charset="0"/>
                          <a:ea typeface="+mn-ea"/>
                          <a:cs typeface="Arial" panose="020B0604020202020204" pitchFamily="34" charset="0"/>
                        </a:rPr>
                        <a:t>Other support services and resources are also available to provide financial and business services, including marketing and promotional support. </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441828"/>
                  </a:ext>
                </a:extLst>
              </a:tr>
            </a:tbl>
          </a:graphicData>
        </a:graphic>
      </p:graphicFrame>
    </p:spTree>
    <p:extLst>
      <p:ext uri="{BB962C8B-B14F-4D97-AF65-F5344CB8AC3E}">
        <p14:creationId xmlns:p14="http://schemas.microsoft.com/office/powerpoint/2010/main" val="362691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AB1C7-7947-545A-15BE-095FF25CBF2A}"/>
              </a:ext>
            </a:extLst>
          </p:cNvPr>
          <p:cNvSpPr>
            <a:spLocks noGrp="1"/>
          </p:cNvSpPr>
          <p:nvPr>
            <p:ph type="sldNum" sz="quarter" idx="12"/>
          </p:nvPr>
        </p:nvSpPr>
        <p:spPr/>
        <p:txBody>
          <a:bodyPr/>
          <a:lstStyle/>
          <a:p>
            <a:fld id="{10F38EA1-A2B3-734E-8FE4-2A14DB32A8FE}" type="slidenum">
              <a:rPr lang="en-AU" noProof="0" smtClean="0"/>
              <a:pPr/>
              <a:t>8</a:t>
            </a:fld>
            <a:endParaRPr lang="en-AU" noProof="0" dirty="0"/>
          </a:p>
        </p:txBody>
      </p:sp>
      <p:sp>
        <p:nvSpPr>
          <p:cNvPr id="32" name="Title 31">
            <a:extLst>
              <a:ext uri="{FF2B5EF4-FFF2-40B4-BE49-F238E27FC236}">
                <a16:creationId xmlns:a16="http://schemas.microsoft.com/office/drawing/2014/main" id="{A991DA2B-69C8-DA1A-E986-98CF0949EB74}"/>
              </a:ext>
            </a:extLst>
          </p:cNvPr>
          <p:cNvSpPr>
            <a:spLocks noGrp="1"/>
          </p:cNvSpPr>
          <p:nvPr>
            <p:ph type="title"/>
          </p:nvPr>
        </p:nvSpPr>
        <p:spPr/>
        <p:txBody>
          <a:bodyPr/>
          <a:lstStyle/>
          <a:p>
            <a:r>
              <a:rPr lang="en-AU" dirty="0">
                <a:solidFill>
                  <a:schemeClr val="accent5"/>
                </a:solidFill>
              </a:rPr>
              <a:t>Guidance on Council Permits</a:t>
            </a:r>
            <a:br>
              <a:rPr lang="en-AU" dirty="0"/>
            </a:br>
            <a:r>
              <a:rPr lang="en-AU" dirty="0">
                <a:solidFill>
                  <a:srgbClr val="FF0000"/>
                </a:solidFill>
              </a:rPr>
              <a:t>[Sector]</a:t>
            </a:r>
            <a:br>
              <a:rPr lang="en-AU" dirty="0">
                <a:solidFill>
                  <a:srgbClr val="FF0000"/>
                </a:solidFill>
              </a:rPr>
            </a:br>
            <a:endParaRPr lang="en-US" dirty="0"/>
          </a:p>
        </p:txBody>
      </p:sp>
      <p:sp>
        <p:nvSpPr>
          <p:cNvPr id="5" name="TextBox 4">
            <a:extLst>
              <a:ext uri="{FF2B5EF4-FFF2-40B4-BE49-F238E27FC236}">
                <a16:creationId xmlns:a16="http://schemas.microsoft.com/office/drawing/2014/main" id="{240D0ED7-B637-B3E1-C27D-5CBDBA2FBFB1}"/>
              </a:ext>
            </a:extLst>
          </p:cNvPr>
          <p:cNvSpPr txBox="1"/>
          <p:nvPr/>
        </p:nvSpPr>
        <p:spPr>
          <a:xfrm>
            <a:off x="539675" y="1617663"/>
            <a:ext cx="6480000" cy="1080000"/>
          </a:xfrm>
          <a:prstGeom prst="rect">
            <a:avLst/>
          </a:prstGeom>
          <a:noFill/>
        </p:spPr>
        <p:txBody>
          <a:bodyPr wrap="square" lIns="0" tIns="0" rIns="0" bIns="0">
            <a:noAutofit/>
          </a:bodyPr>
          <a:lstStyle/>
          <a:p>
            <a:pPr defTabSz="1175815">
              <a:lnSpc>
                <a:spcPct val="107000"/>
              </a:lnSpc>
              <a:spcBef>
                <a:spcPts val="200"/>
              </a:spcBef>
              <a:spcAft>
                <a:spcPts val="600"/>
              </a:spcAft>
              <a:defRPr/>
            </a:pPr>
            <a:r>
              <a:rPr lang="en-AU" sz="1400" b="1" dirty="0">
                <a:solidFill>
                  <a:schemeClr val="accent2"/>
                </a:solidFill>
                <a:latin typeface="Arial" panose="020B0604020202020204" pitchFamily="34" charset="0"/>
                <a:cs typeface="Arial" panose="020B0604020202020204" pitchFamily="34" charset="0"/>
              </a:rPr>
              <a:t>Steps to apply for your permits and registrations</a:t>
            </a:r>
          </a:p>
          <a:p>
            <a:pPr marL="0" marR="0" lvl="0" indent="0" algn="l" defTabSz="1175815" rtl="0" eaLnBrk="1" fontAlgn="auto" latinLnBrk="0" hangingPunct="1">
              <a:lnSpc>
                <a:spcPct val="130000"/>
              </a:lnSpc>
              <a:spcBef>
                <a:spcPts val="1200"/>
              </a:spcBef>
              <a:spcAft>
                <a:spcPts val="600"/>
              </a:spcAft>
              <a:buClrTx/>
              <a:buSzTx/>
              <a:buFont typeface="Arial" panose="020B0604020202020204" pitchFamily="34" charset="0"/>
              <a:buNone/>
              <a:tabLst/>
              <a:defRPr/>
            </a:pPr>
            <a:r>
              <a:rPr kumimoji="0" lang="en-AU" sz="1000" b="0" i="0" u="none" strike="noStrike" kern="1200" cap="none" spc="0" normalizeH="0" baseline="0" noProof="0" dirty="0">
                <a:ln>
                  <a:noFill/>
                </a:ln>
                <a:solidFill>
                  <a:schemeClr val="tx2"/>
                </a:solidFill>
                <a:effectLst/>
                <a:uLnTx/>
                <a:uFillTx/>
                <a:latin typeface="Arial"/>
                <a:ea typeface="+mn-ea"/>
                <a:cs typeface="Arial"/>
              </a:rPr>
              <a:t>You are likely to need multiple permits from Council to start or grow your business, so get in touch early to understand your requirements. Applying </a:t>
            </a:r>
            <a:r>
              <a:rPr lang="en-AU" sz="1000" dirty="0">
                <a:solidFill>
                  <a:schemeClr val="tx2"/>
                </a:solidFill>
                <a:latin typeface="Arial"/>
                <a:cs typeface="Arial"/>
              </a:rPr>
              <a:t>and receiving</a:t>
            </a:r>
            <a:r>
              <a:rPr kumimoji="0" lang="en-AU" sz="1000" b="0" i="0" u="none" strike="noStrike" kern="1200" cap="none" spc="0" normalizeH="0" baseline="0" noProof="0" dirty="0">
                <a:ln>
                  <a:noFill/>
                </a:ln>
                <a:solidFill>
                  <a:schemeClr val="tx2"/>
                </a:solidFill>
                <a:effectLst/>
                <a:uLnTx/>
                <a:uFillTx/>
                <a:latin typeface="Arial"/>
                <a:ea typeface="+mn-ea"/>
                <a:cs typeface="Arial"/>
              </a:rPr>
              <a:t> permits can be a lengthy process. An indicative timeline is outlined in the diagram on the next page for different permit types. </a:t>
            </a:r>
          </a:p>
        </p:txBody>
      </p:sp>
      <p:sp>
        <p:nvSpPr>
          <p:cNvPr id="22" name="TextBox 21">
            <a:extLst>
              <a:ext uri="{FF2B5EF4-FFF2-40B4-BE49-F238E27FC236}">
                <a16:creationId xmlns:a16="http://schemas.microsoft.com/office/drawing/2014/main" id="{D79C0F67-E181-92AE-367B-BD6CC3D943CC}"/>
              </a:ext>
            </a:extLst>
          </p:cNvPr>
          <p:cNvSpPr txBox="1"/>
          <p:nvPr/>
        </p:nvSpPr>
        <p:spPr>
          <a:xfrm>
            <a:off x="539750" y="8474698"/>
            <a:ext cx="6481763" cy="599452"/>
          </a:xfrm>
          <a:prstGeom prst="rect">
            <a:avLst/>
          </a:prstGeom>
          <a:solidFill>
            <a:schemeClr val="accent3"/>
          </a:solidFill>
        </p:spPr>
        <p:txBody>
          <a:bodyPr wrap="square" lIns="360000" tIns="360000" rIns="360000" bIns="360000" rtlCol="0" anchor="ctr" anchorCtr="0">
            <a:noAutofit/>
          </a:bodyPr>
          <a:lstStyle/>
          <a:p>
            <a:r>
              <a:rPr lang="en-AU" sz="1100" b="1" i="1" dirty="0">
                <a:solidFill>
                  <a:schemeClr val="bg1"/>
                </a:solidFill>
              </a:rPr>
              <a:t>[NOTE: Revise the text under each step to accurately reflect Council processes – e.g., by referring to the local Business Concierge function title.]</a:t>
            </a:r>
          </a:p>
        </p:txBody>
      </p:sp>
      <p:graphicFrame>
        <p:nvGraphicFramePr>
          <p:cNvPr id="31" name="Table 30">
            <a:extLst>
              <a:ext uri="{FF2B5EF4-FFF2-40B4-BE49-F238E27FC236}">
                <a16:creationId xmlns:a16="http://schemas.microsoft.com/office/drawing/2014/main" id="{7BD8D083-BBD8-AD7A-ADA4-56B6331C83E8}"/>
              </a:ext>
            </a:extLst>
          </p:cNvPr>
          <p:cNvGraphicFramePr>
            <a:graphicFrameLocks noGrp="1"/>
          </p:cNvGraphicFramePr>
          <p:nvPr>
            <p:extLst>
              <p:ext uri="{D42A27DB-BD31-4B8C-83A1-F6EECF244321}">
                <p14:modId xmlns:p14="http://schemas.microsoft.com/office/powerpoint/2010/main" val="2347566123"/>
              </p:ext>
            </p:extLst>
          </p:nvPr>
        </p:nvGraphicFramePr>
        <p:xfrm>
          <a:off x="539675" y="2954145"/>
          <a:ext cx="6481838" cy="5160729"/>
        </p:xfrm>
        <a:graphic>
          <a:graphicData uri="http://schemas.openxmlformats.org/drawingml/2006/table">
            <a:tbl>
              <a:tblPr firstRow="1" bandRow="1">
                <a:tableStyleId>{5C22544A-7EE6-4342-B048-85BDC9FD1C3A}</a:tableStyleId>
              </a:tblPr>
              <a:tblGrid>
                <a:gridCol w="3240919">
                  <a:extLst>
                    <a:ext uri="{9D8B030D-6E8A-4147-A177-3AD203B41FA5}">
                      <a16:colId xmlns:a16="http://schemas.microsoft.com/office/drawing/2014/main" val="565027804"/>
                    </a:ext>
                  </a:extLst>
                </a:gridCol>
                <a:gridCol w="3240919">
                  <a:extLst>
                    <a:ext uri="{9D8B030D-6E8A-4147-A177-3AD203B41FA5}">
                      <a16:colId xmlns:a16="http://schemas.microsoft.com/office/drawing/2014/main" val="1895284788"/>
                    </a:ext>
                  </a:extLst>
                </a:gridCol>
              </a:tblGrid>
              <a:tr h="837671">
                <a:tc>
                  <a:txBody>
                    <a:bodyPr/>
                    <a:lstStyle/>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1" i="0" u="none" strike="noStrike" kern="1200" dirty="0">
                          <a:solidFill>
                            <a:schemeClr val="accent2"/>
                          </a:solidFill>
                          <a:effectLst/>
                          <a:latin typeface="Arial" panose="020B0604020202020204" pitchFamily="34" charset="0"/>
                          <a:cs typeface="Arial" panose="020B0604020202020204" pitchFamily="34" charset="0"/>
                        </a:rPr>
                        <a:t>STEP 1 PREPARE</a:t>
                      </a:r>
                    </a:p>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0" i="0" u="none" strike="noStrike" kern="1200" dirty="0">
                          <a:solidFill>
                            <a:schemeClr val="tx2"/>
                          </a:solidFill>
                          <a:effectLst/>
                          <a:latin typeface="Arial" panose="020B0604020202020204" pitchFamily="34" charset="0"/>
                          <a:cs typeface="Arial" panose="020B0604020202020204" pitchFamily="34" charset="0"/>
                        </a:rPr>
                        <a:t>Undertake your own research, including on the Council’s website Business section before you start. Submit the </a:t>
                      </a:r>
                      <a:r>
                        <a:rPr lang="en-AU" sz="1000" b="0" i="0" u="none" strike="noStrike" kern="1200" dirty="0">
                          <a:solidFill>
                            <a:srgbClr val="FF0000"/>
                          </a:solidFill>
                          <a:effectLst/>
                          <a:latin typeface="Arial" panose="020B0604020202020204" pitchFamily="34" charset="0"/>
                          <a:cs typeface="Arial" panose="020B0604020202020204" pitchFamily="34" charset="0"/>
                        </a:rPr>
                        <a:t>[Business </a:t>
                      </a:r>
                      <a:r>
                        <a:rPr lang="en-AU" sz="1000" b="0" dirty="0">
                          <a:solidFill>
                            <a:srgbClr val="FF0000"/>
                          </a:solidFill>
                          <a:latin typeface="Arial" panose="020B0604020202020204" pitchFamily="34" charset="0"/>
                          <a:cs typeface="Arial" panose="020B0604020202020204" pitchFamily="34" charset="0"/>
                        </a:rPr>
                        <a:t>Navigation Form]</a:t>
                      </a:r>
                      <a:r>
                        <a:rPr lang="en-AU" sz="1000" b="0" i="0" u="none" strike="noStrike" kern="1200" dirty="0">
                          <a:solidFill>
                            <a:srgbClr val="FF0000"/>
                          </a:solidFill>
                          <a:effectLst/>
                          <a:latin typeface="Arial" panose="020B0604020202020204" pitchFamily="34" charset="0"/>
                          <a:cs typeface="Arial" panose="020B0604020202020204" pitchFamily="34" charset="0"/>
                        </a:rPr>
                        <a:t>. </a:t>
                      </a:r>
                      <a:r>
                        <a:rPr lang="en-AU" sz="1000" b="0" i="0" u="none" strike="noStrike" kern="1200" dirty="0">
                          <a:solidFill>
                            <a:schemeClr val="tx2"/>
                          </a:solidFill>
                          <a:effectLst/>
                          <a:latin typeface="Arial" panose="020B0604020202020204" pitchFamily="34" charset="0"/>
                          <a:cs typeface="Arial" panose="020B0604020202020204" pitchFamily="34" charset="0"/>
                        </a:rPr>
                        <a:t>Speak to the </a:t>
                      </a:r>
                      <a:r>
                        <a:rPr lang="en-AU" sz="1000" b="0" i="0" u="none" strike="noStrike" kern="1200" dirty="0">
                          <a:solidFill>
                            <a:srgbClr val="FF0000"/>
                          </a:solidFill>
                          <a:effectLst/>
                          <a:latin typeface="Arial" panose="020B0604020202020204" pitchFamily="34" charset="0"/>
                          <a:cs typeface="Arial" panose="020B0604020202020204" pitchFamily="34" charset="0"/>
                        </a:rPr>
                        <a:t>[Business Concierge </a:t>
                      </a:r>
                      <a:r>
                        <a:rPr lang="en-AU" sz="1000" b="0" dirty="0">
                          <a:solidFill>
                            <a:srgbClr val="FF0000"/>
                          </a:solidFill>
                          <a:latin typeface="Arial" panose="020B0604020202020204" pitchFamily="34" charset="0"/>
                          <a:cs typeface="Arial" panose="020B0604020202020204" pitchFamily="34" charset="0"/>
                        </a:rPr>
                        <a:t>function title / </a:t>
                      </a:r>
                      <a:r>
                        <a:rPr lang="en-AU" sz="1000" b="0" i="0" u="none" strike="noStrike" kern="1200" dirty="0">
                          <a:solidFill>
                            <a:srgbClr val="FF0000"/>
                          </a:solidFill>
                          <a:effectLst/>
                          <a:latin typeface="Arial" panose="020B0604020202020204" pitchFamily="34" charset="0"/>
                          <a:cs typeface="Arial" panose="020B0604020202020204" pitchFamily="34" charset="0"/>
                        </a:rPr>
                        <a:t>Economic Development unit] </a:t>
                      </a:r>
                      <a:r>
                        <a:rPr lang="en-AU" sz="1000" b="0" i="0" u="none" strike="noStrike" kern="1200" dirty="0">
                          <a:solidFill>
                            <a:schemeClr val="tx2"/>
                          </a:solidFill>
                          <a:effectLst/>
                          <a:latin typeface="Arial" panose="020B0604020202020204" pitchFamily="34" charset="0"/>
                          <a:cs typeface="Arial" panose="020B0604020202020204" pitchFamily="34" charset="0"/>
                        </a:rPr>
                        <a:t>to discuss what you might need to start or grow your business. They can assist with setting up a ‘pre-application’ meeting with relevant departments on site to help you understand what permits you might need. </a:t>
                      </a:r>
                      <a:endParaRPr lang="en-AU" sz="1000" b="1" i="0" u="none" strike="noStrike" kern="1200" dirty="0">
                        <a:solidFill>
                          <a:schemeClr val="tx2"/>
                        </a:solidFill>
                        <a:effectLst/>
                        <a:latin typeface="Arial" panose="020B0604020202020204" pitchFamily="34" charset="0"/>
                        <a:cs typeface="Arial" panose="020B0604020202020204" pitchFamily="34" charset="0"/>
                      </a:endParaRPr>
                    </a:p>
                  </a:txBody>
                  <a:tcPr marL="144000" marR="144000" marT="144000" marB="144000">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4A289">
                        <a:alpha val="20392"/>
                      </a:srgbClr>
                    </a:solidFill>
                  </a:tcPr>
                </a:tc>
                <a:tc>
                  <a:txBody>
                    <a:bodyPr/>
                    <a:lstStyle/>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1" i="0" u="none" strike="noStrike" kern="1200" dirty="0">
                          <a:solidFill>
                            <a:schemeClr val="accent2"/>
                          </a:solidFill>
                          <a:effectLst/>
                          <a:latin typeface="Arial" panose="020B0604020202020204" pitchFamily="34" charset="0"/>
                          <a:cs typeface="Arial" panose="020B0604020202020204" pitchFamily="34" charset="0"/>
                        </a:rPr>
                        <a:t>STEP 3 ASSESSMENT</a:t>
                      </a:r>
                    </a:p>
                    <a:p>
                      <a:pPr marL="0" marR="0" lvl="0" indent="0" algn="l" defTabSz="1425550" rtl="0" eaLnBrk="1" fontAlgn="auto" latinLnBrk="0" hangingPunct="1">
                        <a:lnSpc>
                          <a:spcPct val="130000"/>
                        </a:lnSpc>
                        <a:spcBef>
                          <a:spcPts val="0"/>
                        </a:spcBef>
                        <a:spcAft>
                          <a:spcPts val="0"/>
                        </a:spcAft>
                        <a:buClrTx/>
                        <a:buSzTx/>
                        <a:buFontTx/>
                        <a:buNone/>
                        <a:tabLst/>
                        <a:defRPr/>
                      </a:pPr>
                      <a:r>
                        <a:rPr lang="en-US" sz="1000" b="0" dirty="0">
                          <a:solidFill>
                            <a:schemeClr val="tx2"/>
                          </a:solidFill>
                          <a:latin typeface="Arial" panose="020B0604020202020204" pitchFamily="34" charset="0"/>
                          <a:cs typeface="Arial" panose="020B0604020202020204" pitchFamily="34" charset="0"/>
                        </a:rPr>
                        <a:t>Once an application(s) is received Council will assess your application and provide a written response. </a:t>
                      </a:r>
                      <a:r>
                        <a:rPr lang="en-AU" sz="1000" b="0" dirty="0">
                          <a:solidFill>
                            <a:schemeClr val="tx2"/>
                          </a:solidFill>
                          <a:latin typeface="Arial" panose="020B0604020202020204" pitchFamily="34" charset="0"/>
                          <a:cs typeface="Arial" panose="020B0604020202020204" pitchFamily="34" charset="0"/>
                        </a:rPr>
                        <a:t>If public advertising is required for your application, additional fees will be incurred. Applications may also need to be referred to external authorities which may add additional time to your application. </a:t>
                      </a:r>
                    </a:p>
                    <a:p>
                      <a:pPr>
                        <a:lnSpc>
                          <a:spcPct val="130000"/>
                        </a:lnSpc>
                      </a:pPr>
                      <a:endParaRPr lang="en-US" sz="1000" dirty="0">
                        <a:latin typeface="Arial" panose="020B0604020202020204" pitchFamily="34" charset="0"/>
                        <a:cs typeface="Arial" panose="020B0604020202020204" pitchFamily="34" charset="0"/>
                      </a:endParaRPr>
                    </a:p>
                  </a:txBody>
                  <a:tcPr marL="144000" marR="144000" marT="144000" marB="144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4A289">
                        <a:alpha val="20392"/>
                      </a:srgbClr>
                    </a:solidFill>
                  </a:tcPr>
                </a:tc>
                <a:extLst>
                  <a:ext uri="{0D108BD9-81ED-4DB2-BD59-A6C34878D82A}">
                    <a16:rowId xmlns:a16="http://schemas.microsoft.com/office/drawing/2014/main" val="457703751"/>
                  </a:ext>
                </a:extLst>
              </a:tr>
              <a:tr h="837671">
                <a:tc>
                  <a:txBody>
                    <a:bodyPr/>
                    <a:lstStyle/>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1" i="0" u="none" strike="noStrike" kern="1200" dirty="0">
                          <a:solidFill>
                            <a:schemeClr val="accent2"/>
                          </a:solidFill>
                          <a:effectLst/>
                          <a:latin typeface="Arial" panose="020B0604020202020204" pitchFamily="34" charset="0"/>
                          <a:cs typeface="Arial" panose="020B0604020202020204" pitchFamily="34" charset="0"/>
                        </a:rPr>
                        <a:t>STEP 2 APPLY</a:t>
                      </a:r>
                    </a:p>
                    <a:p>
                      <a:pPr marL="0" marR="0" lvl="0" indent="0" algn="l" defTabSz="1425550" rtl="0" eaLnBrk="1" fontAlgn="auto" latinLnBrk="0" hangingPunct="1">
                        <a:lnSpc>
                          <a:spcPct val="130000"/>
                        </a:lnSpc>
                        <a:spcBef>
                          <a:spcPts val="0"/>
                        </a:spcBef>
                        <a:spcAft>
                          <a:spcPts val="0"/>
                        </a:spcAft>
                        <a:buClrTx/>
                        <a:buSzTx/>
                        <a:buFontTx/>
                        <a:buNone/>
                        <a:tabLst/>
                        <a:defRPr/>
                      </a:pPr>
                      <a:r>
                        <a:rPr kumimoji="0" lang="en-A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Apply for all your permits through the relevant online portal when you have all the information ready. We encourage you to submit a plan detailing the fit out of your premises to ensure we capture all the necessary information to better understand what requirements you may need.</a:t>
                      </a:r>
                      <a:endParaRPr kumimoji="0" lang="en-AU" sz="1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144000" marR="144000" marT="144000" marB="144000">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4A289">
                        <a:alpha val="20392"/>
                      </a:srgbClr>
                    </a:solidFill>
                  </a:tcPr>
                </a:tc>
                <a:tc>
                  <a:txBody>
                    <a:bodyPr/>
                    <a:lstStyle/>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1" i="0" u="none" strike="noStrike" kern="1200" dirty="0">
                          <a:solidFill>
                            <a:schemeClr val="accent2"/>
                          </a:solidFill>
                          <a:effectLst/>
                          <a:latin typeface="Arial" panose="020B0604020202020204" pitchFamily="34" charset="0"/>
                          <a:cs typeface="Arial" panose="020B0604020202020204" pitchFamily="34" charset="0"/>
                        </a:rPr>
                        <a:t>STEP 4 OUTCOME</a:t>
                      </a:r>
                    </a:p>
                    <a:p>
                      <a:pPr marL="0" marR="0" lvl="0" indent="0" algn="l" defTabSz="1425550" rtl="0" eaLnBrk="1" fontAlgn="auto" latinLnBrk="0" hangingPunct="1">
                        <a:lnSpc>
                          <a:spcPct val="13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Council or the relevant body will assess your application(s) and make a decision. If approved, you will be issued a permit and/or a Certificate of Registration. A final inspection </a:t>
                      </a:r>
                      <a:r>
                        <a:rPr lang="en-AU" sz="1000" dirty="0">
                          <a:solidFill>
                            <a:srgbClr val="53565A"/>
                          </a:solidFill>
                          <a:latin typeface="Arial" panose="020B0604020202020204" pitchFamily="34" charset="0"/>
                          <a:cs typeface="Arial" panose="020B0604020202020204" pitchFamily="34" charset="0"/>
                        </a:rPr>
                        <a:t>may</a:t>
                      </a: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 be scheduled before your business can commence trading. </a:t>
                      </a:r>
                    </a:p>
                    <a:p>
                      <a:pPr>
                        <a:lnSpc>
                          <a:spcPct val="130000"/>
                        </a:lnSpc>
                      </a:pPr>
                      <a:endParaRPr lang="en-US" sz="1000" dirty="0">
                        <a:latin typeface="Arial" panose="020B0604020202020204" pitchFamily="34" charset="0"/>
                        <a:cs typeface="Arial" panose="020B0604020202020204" pitchFamily="34" charset="0"/>
                      </a:endParaRPr>
                    </a:p>
                  </a:txBody>
                  <a:tcPr marL="144000" marR="144000" marT="144000" marB="144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4A289">
                        <a:alpha val="20392"/>
                      </a:srgbClr>
                    </a:solidFill>
                  </a:tcPr>
                </a:tc>
                <a:extLst>
                  <a:ext uri="{0D108BD9-81ED-4DB2-BD59-A6C34878D82A}">
                    <a16:rowId xmlns:a16="http://schemas.microsoft.com/office/drawing/2014/main" val="1815289373"/>
                  </a:ext>
                </a:extLst>
              </a:tr>
              <a:tr h="837671">
                <a:tc>
                  <a:txBody>
                    <a:bodyPr/>
                    <a:lstStyle/>
                    <a:p>
                      <a:pPr>
                        <a:lnSpc>
                          <a:spcPct val="130000"/>
                        </a:lnSpc>
                      </a:pPr>
                      <a:endParaRPr lang="en-US" sz="1000" dirty="0">
                        <a:latin typeface="Arial" panose="020B0604020202020204" pitchFamily="34" charset="0"/>
                        <a:cs typeface="Arial" panose="020B0604020202020204" pitchFamily="34" charset="0"/>
                      </a:endParaRPr>
                    </a:p>
                  </a:txBody>
                  <a:tcPr marL="144000" marR="144000" marT="144000" marB="144000">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l" defTabSz="1425550" rtl="0" eaLnBrk="1" fontAlgn="auto" latinLnBrk="0" hangingPunct="1">
                        <a:lnSpc>
                          <a:spcPct val="130000"/>
                        </a:lnSpc>
                        <a:spcBef>
                          <a:spcPts val="0"/>
                        </a:spcBef>
                        <a:spcAft>
                          <a:spcPts val="0"/>
                        </a:spcAft>
                        <a:buClrTx/>
                        <a:buSzTx/>
                        <a:buFontTx/>
                        <a:buNone/>
                        <a:tabLst/>
                        <a:defRPr/>
                      </a:pPr>
                      <a:r>
                        <a:rPr lang="en-AU" sz="1000" b="1" i="0" u="none" strike="noStrike" kern="1200" dirty="0">
                          <a:solidFill>
                            <a:schemeClr val="accent2"/>
                          </a:solidFill>
                          <a:effectLst/>
                          <a:latin typeface="Arial" panose="020B0604020202020204" pitchFamily="34" charset="0"/>
                          <a:cs typeface="Arial" panose="020B0604020202020204" pitchFamily="34" charset="0"/>
                        </a:rPr>
                        <a:t>STEP 5 ONGOING SUPPORT</a:t>
                      </a:r>
                    </a:p>
                    <a:p>
                      <a:pPr marL="0" marR="0" lvl="0" indent="0" algn="l" defTabSz="1425550" rtl="0" eaLnBrk="1" fontAlgn="auto" latinLnBrk="0" hangingPunct="1">
                        <a:lnSpc>
                          <a:spcPct val="13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pitchFamily="34" charset="0"/>
                          <a:ea typeface="+mn-ea"/>
                          <a:cs typeface="Arial" panose="020B0604020202020204" pitchFamily="34" charset="0"/>
                        </a:rPr>
                        <a:t>Stay in touch with Council to access ongoing support and information for your business, including any necessary permit renewals. </a:t>
                      </a:r>
                    </a:p>
                    <a:p>
                      <a:pPr>
                        <a:lnSpc>
                          <a:spcPct val="130000"/>
                        </a:lnSpc>
                      </a:pPr>
                      <a:endParaRPr lang="en-US" sz="1000" dirty="0">
                        <a:latin typeface="Arial" panose="020B0604020202020204" pitchFamily="34" charset="0"/>
                        <a:cs typeface="Arial" panose="020B0604020202020204" pitchFamily="34" charset="0"/>
                      </a:endParaRPr>
                    </a:p>
                  </a:txBody>
                  <a:tcPr marL="144000" marR="144000" marT="144000" marB="144000">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4A289">
                        <a:alpha val="20392"/>
                      </a:srgbClr>
                    </a:solidFill>
                  </a:tcPr>
                </a:tc>
                <a:extLst>
                  <a:ext uri="{0D108BD9-81ED-4DB2-BD59-A6C34878D82A}">
                    <a16:rowId xmlns:a16="http://schemas.microsoft.com/office/drawing/2014/main" val="514623440"/>
                  </a:ext>
                </a:extLst>
              </a:tr>
            </a:tbl>
          </a:graphicData>
        </a:graphic>
      </p:graphicFrame>
    </p:spTree>
    <p:extLst>
      <p:ext uri="{BB962C8B-B14F-4D97-AF65-F5344CB8AC3E}">
        <p14:creationId xmlns:p14="http://schemas.microsoft.com/office/powerpoint/2010/main" val="180459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01648-DD8B-C539-C9C2-6EA3AED5FC1D}"/>
              </a:ext>
            </a:extLst>
          </p:cNvPr>
          <p:cNvSpPr>
            <a:spLocks noGrp="1"/>
          </p:cNvSpPr>
          <p:nvPr>
            <p:ph type="sldNum" sz="quarter" idx="12"/>
          </p:nvPr>
        </p:nvSpPr>
        <p:spPr/>
        <p:txBody>
          <a:bodyPr/>
          <a:lstStyle/>
          <a:p>
            <a:fld id="{10F38EA1-A2B3-734E-8FE4-2A14DB32A8FE}" type="slidenum">
              <a:rPr lang="en-AU" noProof="0" smtClean="0"/>
              <a:pPr/>
              <a:t>9</a:t>
            </a:fld>
            <a:endParaRPr lang="en-AU" noProof="0" dirty="0"/>
          </a:p>
        </p:txBody>
      </p:sp>
      <p:sp>
        <p:nvSpPr>
          <p:cNvPr id="8" name="Title 31">
            <a:extLst>
              <a:ext uri="{FF2B5EF4-FFF2-40B4-BE49-F238E27FC236}">
                <a16:creationId xmlns:a16="http://schemas.microsoft.com/office/drawing/2014/main" id="{B8BA253A-4FFD-487D-6A4E-0E8DFAF29BF2}"/>
              </a:ext>
            </a:extLst>
          </p:cNvPr>
          <p:cNvSpPr>
            <a:spLocks noGrp="1"/>
          </p:cNvSpPr>
          <p:nvPr>
            <p:ph type="title"/>
          </p:nvPr>
        </p:nvSpPr>
        <p:spPr/>
        <p:txBody>
          <a:bodyPr/>
          <a:lstStyle/>
          <a:p>
            <a:r>
              <a:rPr lang="en-AU" dirty="0">
                <a:solidFill>
                  <a:schemeClr val="accent5"/>
                </a:solidFill>
              </a:rPr>
              <a:t>Guidance on Council Permits</a:t>
            </a:r>
            <a:br>
              <a:rPr lang="en-AU" dirty="0"/>
            </a:br>
            <a:r>
              <a:rPr lang="en-AU" dirty="0">
                <a:solidFill>
                  <a:srgbClr val="FF0000"/>
                </a:solidFill>
              </a:rPr>
              <a:t>[Sector]</a:t>
            </a:r>
            <a:br>
              <a:rPr lang="en-AU" dirty="0">
                <a:solidFill>
                  <a:srgbClr val="FF0000"/>
                </a:solidFill>
              </a:rPr>
            </a:br>
            <a:endParaRPr lang="en-US" dirty="0"/>
          </a:p>
        </p:txBody>
      </p:sp>
      <p:sp>
        <p:nvSpPr>
          <p:cNvPr id="3" name="Content Placeholder 2">
            <a:extLst>
              <a:ext uri="{FF2B5EF4-FFF2-40B4-BE49-F238E27FC236}">
                <a16:creationId xmlns:a16="http://schemas.microsoft.com/office/drawing/2014/main" id="{BA3FA89E-98FE-6685-78A8-306085676146}"/>
              </a:ext>
            </a:extLst>
          </p:cNvPr>
          <p:cNvSpPr>
            <a:spLocks noGrp="1"/>
          </p:cNvSpPr>
          <p:nvPr>
            <p:ph idx="1"/>
          </p:nvPr>
        </p:nvSpPr>
        <p:spPr>
          <a:xfrm>
            <a:off x="540000" y="1620000"/>
            <a:ext cx="6480000" cy="539999"/>
          </a:xfrm>
        </p:spPr>
        <p:txBody>
          <a:bodyPr/>
          <a:lstStyle/>
          <a:p>
            <a:endParaRPr lang="en-AU" dirty="0"/>
          </a:p>
        </p:txBody>
      </p:sp>
      <p:sp>
        <p:nvSpPr>
          <p:cNvPr id="5" name="TextBox 4">
            <a:extLst>
              <a:ext uri="{FF2B5EF4-FFF2-40B4-BE49-F238E27FC236}">
                <a16:creationId xmlns:a16="http://schemas.microsoft.com/office/drawing/2014/main" id="{3D514C00-2FF1-7831-950D-D5957EF3B256}"/>
              </a:ext>
            </a:extLst>
          </p:cNvPr>
          <p:cNvSpPr txBox="1"/>
          <p:nvPr/>
        </p:nvSpPr>
        <p:spPr>
          <a:xfrm>
            <a:off x="539675" y="1619999"/>
            <a:ext cx="6481838" cy="540000"/>
          </a:xfrm>
          <a:prstGeom prst="rect">
            <a:avLst/>
          </a:prstGeom>
          <a:solidFill>
            <a:schemeClr val="accent3"/>
          </a:solidFill>
          <a:ln>
            <a:solidFill>
              <a:schemeClr val="accent3"/>
            </a:solidFill>
          </a:ln>
        </p:spPr>
        <p:txBody>
          <a:bodyPr wrap="square" lIns="360000" tIns="360000" rIns="360000" bIns="360000" rtlCol="0" anchor="ctr" anchorCtr="0">
            <a:noAutofit/>
          </a:bodyPr>
          <a:lstStyle/>
          <a:p>
            <a:r>
              <a:rPr lang="en-AU" sz="1200" i="1" dirty="0">
                <a:solidFill>
                  <a:schemeClr val="bg1"/>
                </a:solidFill>
              </a:rPr>
              <a:t>[NOTE: insert Council’s customised Business Approvals Journey Map.] </a:t>
            </a:r>
          </a:p>
        </p:txBody>
      </p:sp>
      <p:sp>
        <p:nvSpPr>
          <p:cNvPr id="6" name="TextBox 5">
            <a:extLst>
              <a:ext uri="{FF2B5EF4-FFF2-40B4-BE49-F238E27FC236}">
                <a16:creationId xmlns:a16="http://schemas.microsoft.com/office/drawing/2014/main" id="{9CA14ECC-8B21-0051-A903-15B9DC81BFDB}"/>
              </a:ext>
            </a:extLst>
          </p:cNvPr>
          <p:cNvSpPr txBox="1"/>
          <p:nvPr/>
        </p:nvSpPr>
        <p:spPr>
          <a:xfrm>
            <a:off x="729225" y="6376882"/>
            <a:ext cx="6481839" cy="539999"/>
          </a:xfrm>
          <a:prstGeom prst="rect">
            <a:avLst/>
          </a:prstGeom>
          <a:noFill/>
        </p:spPr>
        <p:txBody>
          <a:bodyPr wrap="square" lIns="0" tIns="0" rIns="0" bIns="0" rtlCol="0">
            <a:noAutofit/>
          </a:bodyPr>
          <a:lstStyle/>
          <a:p>
            <a:pPr algn="just">
              <a:lnSpc>
                <a:spcPct val="130000"/>
              </a:lnSpc>
            </a:pPr>
            <a:r>
              <a:rPr lang="en-AU" sz="1000" dirty="0">
                <a:solidFill>
                  <a:srgbClr val="FF0000"/>
                </a:solidFill>
                <a:latin typeface="Arial Body"/>
              </a:rPr>
              <a:t>[insert Council Disclaimer]</a:t>
            </a:r>
          </a:p>
        </p:txBody>
      </p:sp>
    </p:spTree>
    <p:extLst>
      <p:ext uri="{BB962C8B-B14F-4D97-AF65-F5344CB8AC3E}">
        <p14:creationId xmlns:p14="http://schemas.microsoft.com/office/powerpoint/2010/main" val="3163371883"/>
      </p:ext>
    </p:extLst>
  </p:cSld>
  <p:clrMapOvr>
    <a:masterClrMapping/>
  </p:clrMapOvr>
</p:sld>
</file>

<file path=ppt/theme/theme1.xml><?xml version="1.0" encoding="utf-8"?>
<a:theme xmlns:a="http://schemas.openxmlformats.org/drawingml/2006/main" name="VSG Core Brand PowerPoint">
  <a:themeElements>
    <a:clrScheme name="VSG Core Brand">
      <a:dk1>
        <a:srgbClr val="000000"/>
      </a:dk1>
      <a:lt1>
        <a:srgbClr val="FFFFFF"/>
      </a:lt1>
      <a:dk2>
        <a:srgbClr val="53565A"/>
      </a:dk2>
      <a:lt2>
        <a:srgbClr val="D9D9D6"/>
      </a:lt2>
      <a:accent1>
        <a:srgbClr val="0072CE"/>
      </a:accent1>
      <a:accent2>
        <a:srgbClr val="007B4B"/>
      </a:accent2>
      <a:accent3>
        <a:srgbClr val="0090DA"/>
      </a:accent3>
      <a:accent4>
        <a:srgbClr val="64A289"/>
      </a:accent4>
      <a:accent5>
        <a:srgbClr val="004C97"/>
      </a:accent5>
      <a:accent6>
        <a:srgbClr val="207986"/>
      </a:accent6>
      <a:hlink>
        <a:srgbClr val="0090DA"/>
      </a:hlink>
      <a:folHlink>
        <a:srgbClr val="042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0" indent="0" algn="l" defTabSz="1425550" rtl="0" eaLnBrk="1" latinLnBrk="0" hangingPunct="1">
          <a:lnSpc>
            <a:spcPct val="110000"/>
          </a:lnSpc>
          <a:spcBef>
            <a:spcPts val="0"/>
          </a:spcBef>
          <a:spcAft>
            <a:spcPts val="600"/>
          </a:spcAft>
          <a:buFont typeface="Arial" panose="020B0604020202020204" pitchFamily="34" charset="0"/>
          <a:buNone/>
          <a:defRPr sz="1100" kern="1200" dirty="0" smtClean="0">
            <a:solidFill>
              <a:schemeClr val="bg2">
                <a:lumMod val="25000"/>
              </a:schemeClr>
            </a:solidFill>
            <a:latin typeface="+mn-lt"/>
            <a:ea typeface="+mn-ea"/>
            <a:cs typeface="Arial" panose="020B0604020202020204" pitchFamily="34" charset="0"/>
          </a:defRPr>
        </a:defPPr>
      </a:lstStyle>
    </a:txDef>
  </a:objectDefaults>
  <a:extraClrSchemeLst/>
  <a:extLst>
    <a:ext uri="{05A4C25C-085E-4340-85A3-A5531E510DB2}">
      <thm15:themeFamily xmlns:thm15="http://schemas.microsoft.com/office/thememl/2012/main" name="DJSIR PowerPoint A4 Portrait_V1b" id="{10AB41D2-2D4B-3949-9E0C-965206114972}" vid="{50800BB9-3082-204A-9C78-46D407166A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
        <AccountId xsi:nil="true"/>
        <AccountType/>
      </UserInfo>
    </SharedWithUsers>
    <TaxCatchAll xmlns="f305cd00-e3cf-408a-b281-f2a2cee4090f"/>
    <lcf76f155ced4ddcb4097134ff3c332f xmlns="5eb4bef6-6985-4eb7-8aaf-b5ddd6156aef">
      <Terms xmlns="http://schemas.microsoft.com/office/infopath/2007/PartnerControls"/>
    </lcf76f155ced4ddcb4097134ff3c332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D9FDB-F71C-4774-9208-6AE26D65190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eb4bef6-6985-4eb7-8aaf-b5ddd6156aef"/>
    <ds:schemaRef ds:uri="http://purl.org/dc/elements/1.1/"/>
    <ds:schemaRef ds:uri="f305cd00-e3cf-408a-b281-f2a2cee4090f"/>
    <ds:schemaRef ds:uri="http://www.w3.org/XML/1998/namespace"/>
    <ds:schemaRef ds:uri="http://purl.org/dc/dcmitype/"/>
  </ds:schemaRefs>
</ds:datastoreItem>
</file>

<file path=customXml/itemProps2.xml><?xml version="1.0" encoding="utf-8"?>
<ds:datastoreItem xmlns:ds="http://schemas.openxmlformats.org/officeDocument/2006/customXml" ds:itemID="{BDF46868-CFC6-4BB9-A7A9-29C14BBD3B20}">
  <ds:schemaRefs>
    <ds:schemaRef ds:uri="http://schemas.microsoft.com/sharepoint/v3/contenttype/forms"/>
  </ds:schemaRefs>
</ds:datastoreItem>
</file>

<file path=customXml/itemProps3.xml><?xml version="1.0" encoding="utf-8"?>
<ds:datastoreItem xmlns:ds="http://schemas.openxmlformats.org/officeDocument/2006/customXml" ds:itemID="{56065D0A-D57E-4DFA-BFE2-018CC7EC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VSG Core Brand PowerPoint</Template>
  <TotalTime>571</TotalTime>
  <Words>2047</Words>
  <Application>Microsoft Office PowerPoint</Application>
  <PresentationFormat>Custom</PresentationFormat>
  <Paragraphs>122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Body</vt:lpstr>
      <vt:lpstr>Arial Regular</vt:lpstr>
      <vt:lpstr>Arial,Sans-Serif</vt:lpstr>
      <vt:lpstr>VSG Core Brand PowerPoint</vt:lpstr>
      <vt:lpstr> Business Approvals Sector Guide - Generic  Council User Guide </vt:lpstr>
      <vt:lpstr>[Council] Business Approvals Guide [SECTOR TYPE] </vt:lpstr>
      <vt:lpstr>Guidance on Council Permits [Sector]</vt:lpstr>
      <vt:lpstr>PowerPoint Presentation</vt:lpstr>
      <vt:lpstr>PowerPoint Presentation</vt:lpstr>
      <vt:lpstr>PowerPoint Presentation</vt:lpstr>
      <vt:lpstr>PowerPoint Presentation</vt:lpstr>
      <vt:lpstr>Guidance on Council Permits [Sector] </vt:lpstr>
      <vt:lpstr>Guidance on Council Permits [Sector]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VSG Core Brand PowerPoint A4 Portrait Template</dc:title>
  <dc:subject/>
  <dc:creator>Design Studio</dc:creator>
  <cp:keywords/>
  <dc:description/>
  <cp:lastModifiedBy>Nav Sidhu (DTF)</cp:lastModifiedBy>
  <cp:revision>23</cp:revision>
  <dcterms:created xsi:type="dcterms:W3CDTF">2023-11-16T04:15:29Z</dcterms:created>
  <dcterms:modified xsi:type="dcterms:W3CDTF">2025-12-10T05:19:02Z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0a4df9-c942-4b09-b23a-6c1023f6de27_Enabled">
    <vt:lpwstr>true</vt:lpwstr>
  </property>
  <property fmtid="{D5CDD505-2E9C-101B-9397-08002B2CF9AE}" pid="3" name="MSIP_Label_d00a4df9-c942-4b09-b23a-6c1023f6de27_SetDate">
    <vt:lpwstr>2023-11-16T04:13:03Z</vt:lpwstr>
  </property>
  <property fmtid="{D5CDD505-2E9C-101B-9397-08002B2CF9AE}" pid="4" name="MSIP_Label_d00a4df9-c942-4b09-b23a-6c1023f6de27_Method">
    <vt:lpwstr>Privileged</vt:lpwstr>
  </property>
  <property fmtid="{D5CDD505-2E9C-101B-9397-08002B2CF9AE}" pid="5" name="MSIP_Label_d00a4df9-c942-4b09-b23a-6c1023f6de27_Name">
    <vt:lpwstr>Official (DJPR)</vt:lpwstr>
  </property>
  <property fmtid="{D5CDD505-2E9C-101B-9397-08002B2CF9AE}" pid="6" name="MSIP_Label_d00a4df9-c942-4b09-b23a-6c1023f6de27_SiteId">
    <vt:lpwstr>722ea0be-3e1c-4b11-ad6f-9401d6856e24</vt:lpwstr>
  </property>
  <property fmtid="{D5CDD505-2E9C-101B-9397-08002B2CF9AE}" pid="7" name="MSIP_Label_d00a4df9-c942-4b09-b23a-6c1023f6de27_ActionId">
    <vt:lpwstr>e288c6de-e3e5-4de6-a0a9-396d806b08b7</vt:lpwstr>
  </property>
  <property fmtid="{D5CDD505-2E9C-101B-9397-08002B2CF9AE}" pid="8" name="MSIP_Label_d00a4df9-c942-4b09-b23a-6c1023f6de27_ContentBits">
    <vt:lpwstr>3</vt:lpwstr>
  </property>
  <property fmtid="{D5CDD505-2E9C-101B-9397-08002B2CF9AE}" pid="9" name="ClassificationContentMarkingFooterLocations">
    <vt:lpwstr>DJSIR 2023 A4 Portrait:8</vt:lpwstr>
  </property>
  <property fmtid="{D5CDD505-2E9C-101B-9397-08002B2CF9AE}" pid="10" name="ClassificationContentMarkingFooterText">
    <vt:lpwstr>OFFICIAL</vt:lpwstr>
  </property>
  <property fmtid="{D5CDD505-2E9C-101B-9397-08002B2CF9AE}" pid="11" name="ClassificationContentMarkingHeaderLocations">
    <vt:lpwstr>DJSIR 2023 A4 Portrait:7</vt:lpwstr>
  </property>
  <property fmtid="{D5CDD505-2E9C-101B-9397-08002B2CF9AE}" pid="12" name="ClassificationContentMarkingHeaderText">
    <vt:lpwstr>OFFICIAL</vt:lpwstr>
  </property>
  <property fmtid="{D5CDD505-2E9C-101B-9397-08002B2CF9AE}" pid="13" name="ContentTypeId">
    <vt:lpwstr>0x010100BA0834B273EA344A951C392B0BA299D9</vt:lpwstr>
  </property>
  <property fmtid="{D5CDD505-2E9C-101B-9397-08002B2CF9AE}" pid="14" name="MediaServiceImageTags">
    <vt:lpwstr/>
  </property>
  <property fmtid="{D5CDD505-2E9C-101B-9397-08002B2CF9AE}" pid="15" name="Order">
    <vt:r8>60400</vt:r8>
  </property>
  <property fmtid="{D5CDD505-2E9C-101B-9397-08002B2CF9AE}" pid="16" name="xd_Signature">
    <vt:bool>false</vt:bool>
  </property>
  <property fmtid="{D5CDD505-2E9C-101B-9397-08002B2CF9AE}" pid="17" name="xd_ProgID">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Completedproject?">
    <vt:bool>false</vt:bool>
  </property>
</Properties>
</file>