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87" r:id="rId5"/>
  </p:sldMasterIdLst>
  <p:notesMasterIdLst>
    <p:notesMasterId r:id="rId8"/>
  </p:notesMasterIdLst>
  <p:sldIdLst>
    <p:sldId id="3402" r:id="rId6"/>
    <p:sldId id="260" r:id="rId7"/>
  </p:sldIdLst>
  <p:sldSz cx="21240750" cy="15119350"/>
  <p:notesSz cx="6797675" cy="9926638"/>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10A408-9E78-028B-C11A-D71BFE589010}" name="Lachlan Leahy" initials="LL" userId="S::lleahy@casey.vic.gov.au::a59588f2-4f26-495e-a232-ef53f8ec3bef" providerId="AD"/>
  <p188:author id="{DBB9124D-2926-B2D4-BCB1-951C7BAAC7F5}" name="Leanne M Bolton (DJSIR)" initials="LMB(" userId="S::leanne.bolton@ecodev.vic.gov.au::6736d8de-e8e5-4d1a-88c9-6ccf4f4d80d5" providerId="AD"/>
  <p188:author id="{34000A66-A055-E1E8-6202-06A72AB8DFAB}" name="Jon W Graftdyk (DEECA)" initials="JWG(" userId="S::jon.graftdyk@agriculture.vic.gov.au::4c7c7357-dd67-4e02-b8d6-4e9416d8d3e1" providerId="AD"/>
  <p188:author id="{853AC299-A094-90AB-7D20-46648F3565E4}" name="James Douglas" initials="JD" userId="S::James.Douglas@nousgroup.com::3439c8fa-5a43-4427-8b9f-351cb3f86ac7" providerId="AD"/>
  <p188:author id="{2AF82BAF-1315-11BE-3614-8020E667FD8B}" name="Stella Rivera (DJSIR)" initials="SR" userId="S::Stella.Rivera@ecodev.vic.gov.au::0bdf39fa-2c4c-49b1-9bb9-b46a6f08a8e6" providerId="AD"/>
  <p188:author id="{A78B8EFB-D224-2943-58C5-63719FB4D953}" name="Sue Anderson" initials="SA" userId="S::SueAnderson@cosquared.com.au::7a916181-f0c2-444e-be3b-5a6b78ee5a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547"/>
    <a:srgbClr val="B2D85D"/>
    <a:srgbClr val="232F3E"/>
    <a:srgbClr val="F5F6F6"/>
    <a:srgbClr val="CC6600"/>
    <a:srgbClr val="FFFFFF"/>
    <a:srgbClr val="808080"/>
    <a:srgbClr val="FFFFCC"/>
    <a:srgbClr val="F69270"/>
    <a:srgbClr val="9ED7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10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tags" Target="tags/tag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8FC9C43-5090-1E46-8252-154764E37FC1}" type="datetimeFigureOut">
              <a:rPr lang="en-US" smtClean="0"/>
              <a:t>12/10/2025</a:t>
            </a:fld>
            <a:endParaRPr lang="en-US"/>
          </a:p>
        </p:txBody>
      </p:sp>
      <p:sp>
        <p:nvSpPr>
          <p:cNvPr id="4" name="Slide Image Placeholder 3"/>
          <p:cNvSpPr>
            <a:spLocks noGrp="1" noRot="1" noChangeAspect="1"/>
          </p:cNvSpPr>
          <p:nvPr>
            <p:ph type="sldImg" idx="2"/>
          </p:nvPr>
        </p:nvSpPr>
        <p:spPr>
          <a:xfrm>
            <a:off x="1046163" y="1241425"/>
            <a:ext cx="47053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5EFE7DF-F6E6-6942-B554-F49F7F31DA9F}" type="slidenum">
              <a:rPr lang="en-US" smtClean="0"/>
              <a:t>‹#›</a:t>
            </a:fld>
            <a:endParaRPr lang="en-US"/>
          </a:p>
        </p:txBody>
      </p:sp>
    </p:spTree>
    <p:extLst>
      <p:ext uri="{BB962C8B-B14F-4D97-AF65-F5344CB8AC3E}">
        <p14:creationId xmlns:p14="http://schemas.microsoft.com/office/powerpoint/2010/main" val="413084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1221A6-539D-E24D-80E5-007BECB4DC0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358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Concept Draw</a:t>
            </a:r>
          </a:p>
        </p:txBody>
      </p:sp>
      <p:sp>
        <p:nvSpPr>
          <p:cNvPr id="4" name="Slide Number Placeholder 3"/>
          <p:cNvSpPr>
            <a:spLocks noGrp="1"/>
          </p:cNvSpPr>
          <p:nvPr>
            <p:ph type="sldNum" sz="quarter" idx="5"/>
          </p:nvPr>
        </p:nvSpPr>
        <p:spPr/>
        <p:txBody>
          <a:bodyPr/>
          <a:lstStyle/>
          <a:p>
            <a:fld id="{35EFE7DF-F6E6-6942-B554-F49F7F31DA9F}" type="slidenum">
              <a:rPr lang="en-US" smtClean="0"/>
              <a:t>2</a:t>
            </a:fld>
            <a:endParaRPr lang="en-US"/>
          </a:p>
        </p:txBody>
      </p:sp>
    </p:spTree>
    <p:extLst>
      <p:ext uri="{BB962C8B-B14F-4D97-AF65-F5344CB8AC3E}">
        <p14:creationId xmlns:p14="http://schemas.microsoft.com/office/powerpoint/2010/main" val="377873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ACD21B-2AA8-29E1-C44D-48A27A090056}"/>
              </a:ext>
            </a:extLst>
          </p:cNvPr>
          <p:cNvSpPr/>
          <p:nvPr userDrawn="1"/>
        </p:nvSpPr>
        <p:spPr>
          <a:xfrm>
            <a:off x="2" y="-16153"/>
            <a:ext cx="21207146" cy="149401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330"/>
          </a:p>
        </p:txBody>
      </p:sp>
      <p:sp>
        <p:nvSpPr>
          <p:cNvPr id="3" name="TextBox 2">
            <a:extLst>
              <a:ext uri="{FF2B5EF4-FFF2-40B4-BE49-F238E27FC236}">
                <a16:creationId xmlns:a16="http://schemas.microsoft.com/office/drawing/2014/main" id="{C232CD64-34BB-3028-8032-3A28EDB07C76}"/>
              </a:ext>
            </a:extLst>
          </p:cNvPr>
          <p:cNvSpPr txBox="1"/>
          <p:nvPr userDrawn="1"/>
        </p:nvSpPr>
        <p:spPr>
          <a:xfrm>
            <a:off x="-33592" y="425465"/>
            <a:ext cx="20564940" cy="1035607"/>
          </a:xfrm>
          <a:prstGeom prst="rect">
            <a:avLst/>
          </a:prstGeom>
          <a:solidFill>
            <a:schemeClr val="accent5"/>
          </a:solidFill>
          <a:ln>
            <a:solidFill>
              <a:schemeClr val="accent5"/>
            </a:solidFill>
          </a:ln>
        </p:spPr>
        <p:txBody>
          <a:bodyPr wrap="square" rtlCol="0" anchor="ctr">
            <a:noAutofit/>
          </a:bodyPr>
          <a:lstStyle/>
          <a:p>
            <a:pPr marL="831137"/>
            <a:r>
              <a:rPr lang="en-AU" sz="2220">
                <a:solidFill>
                  <a:schemeClr val="bg1"/>
                </a:solidFill>
                <a:latin typeface="Arial" panose="020B0604020202020204" pitchFamily="34" charset="0"/>
                <a:cs typeface="Arial" panose="020B0604020202020204" pitchFamily="34" charset="0"/>
              </a:rPr>
              <a:t>GUIDANCE ON COUNCIL PERMITS: </a:t>
            </a:r>
            <a:br>
              <a:rPr lang="en-AU" sz="2220">
                <a:solidFill>
                  <a:schemeClr val="bg1"/>
                </a:solidFill>
                <a:latin typeface="Arial" panose="020B0604020202020204" pitchFamily="34" charset="0"/>
                <a:cs typeface="Arial" panose="020B0604020202020204" pitchFamily="34" charset="0"/>
              </a:rPr>
            </a:br>
            <a:endParaRPr lang="en-AU" sz="1850" b="1">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820C74F-19DC-7DB0-B26C-EBB607B68869}"/>
              </a:ext>
            </a:extLst>
          </p:cNvPr>
          <p:cNvSpPr/>
          <p:nvPr userDrawn="1"/>
        </p:nvSpPr>
        <p:spPr>
          <a:xfrm>
            <a:off x="0" y="14924007"/>
            <a:ext cx="21274342" cy="1953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330"/>
          </a:p>
        </p:txBody>
      </p:sp>
      <p:sp>
        <p:nvSpPr>
          <p:cNvPr id="7" name="Text Placeholder 6">
            <a:extLst>
              <a:ext uri="{FF2B5EF4-FFF2-40B4-BE49-F238E27FC236}">
                <a16:creationId xmlns:a16="http://schemas.microsoft.com/office/drawing/2014/main" id="{FF5EF204-167A-94DF-7614-479DF2A608D8}"/>
              </a:ext>
            </a:extLst>
          </p:cNvPr>
          <p:cNvSpPr>
            <a:spLocks noGrp="1"/>
          </p:cNvSpPr>
          <p:nvPr>
            <p:ph type="body" sz="quarter" idx="10" hasCustomPrompt="1"/>
          </p:nvPr>
        </p:nvSpPr>
        <p:spPr>
          <a:xfrm>
            <a:off x="1986117" y="910451"/>
            <a:ext cx="9871121" cy="549208"/>
          </a:xfrm>
        </p:spPr>
        <p:txBody>
          <a:bodyPr/>
          <a:lstStyle>
            <a:lvl1pPr>
              <a:defRPr sz="2220" b="1">
                <a:solidFill>
                  <a:schemeClr val="bg1"/>
                </a:solidFill>
                <a:latin typeface="+mn-lt"/>
              </a:defRPr>
            </a:lvl1pPr>
          </a:lstStyle>
          <a:p>
            <a:pPr lvl="0"/>
            <a:r>
              <a:rPr lang="en-US"/>
              <a:t>SECTOR HEADING</a:t>
            </a:r>
            <a:endParaRPr lang="en-AU"/>
          </a:p>
        </p:txBody>
      </p:sp>
      <p:sp>
        <p:nvSpPr>
          <p:cNvPr id="13" name="Picture Placeholder 12">
            <a:extLst>
              <a:ext uri="{FF2B5EF4-FFF2-40B4-BE49-F238E27FC236}">
                <a16:creationId xmlns:a16="http://schemas.microsoft.com/office/drawing/2014/main" id="{DB6F477A-E61C-72EA-4C23-C7BC6763CDCE}"/>
              </a:ext>
            </a:extLst>
          </p:cNvPr>
          <p:cNvSpPr>
            <a:spLocks noGrp="1"/>
          </p:cNvSpPr>
          <p:nvPr>
            <p:ph type="pic" sz="quarter" idx="11"/>
          </p:nvPr>
        </p:nvSpPr>
        <p:spPr>
          <a:xfrm>
            <a:off x="17171904" y="229374"/>
            <a:ext cx="2896658" cy="1427788"/>
          </a:xfrm>
        </p:spPr>
        <p:txBody>
          <a:bodyPr/>
          <a:lstStyle/>
          <a:p>
            <a:endParaRPr lang="en-AU"/>
          </a:p>
        </p:txBody>
      </p:sp>
    </p:spTree>
    <p:extLst>
      <p:ext uri="{BB962C8B-B14F-4D97-AF65-F5344CB8AC3E}">
        <p14:creationId xmlns:p14="http://schemas.microsoft.com/office/powerpoint/2010/main" val="106319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3056" y="2474395"/>
            <a:ext cx="18054638" cy="5263774"/>
          </a:xfrm>
        </p:spPr>
        <p:txBody>
          <a:bodyPr anchor="b"/>
          <a:lstStyle>
            <a:lvl1pPr algn="ctr">
              <a:defRPr sz="13228"/>
            </a:lvl1pPr>
          </a:lstStyle>
          <a:p>
            <a:r>
              <a:rPr lang="en-US"/>
              <a:t>Click to edit Master title style</a:t>
            </a:r>
          </a:p>
        </p:txBody>
      </p:sp>
      <p:sp>
        <p:nvSpPr>
          <p:cNvPr id="3" name="Subtitle 2"/>
          <p:cNvSpPr>
            <a:spLocks noGrp="1"/>
          </p:cNvSpPr>
          <p:nvPr>
            <p:ph type="subTitle" idx="1"/>
          </p:nvPr>
        </p:nvSpPr>
        <p:spPr>
          <a:xfrm>
            <a:off x="2655094" y="7941160"/>
            <a:ext cx="15930563" cy="3650342"/>
          </a:xfrm>
        </p:spPr>
        <p:txBody>
          <a:bodyPr/>
          <a:lstStyle>
            <a:lvl1pPr marL="0" indent="0" algn="ctr">
              <a:buNone/>
              <a:defRPr sz="5291"/>
            </a:lvl1pPr>
            <a:lvl2pPr marL="1007943" indent="0" algn="ctr">
              <a:buNone/>
              <a:defRPr sz="4409"/>
            </a:lvl2pPr>
            <a:lvl3pPr marL="2015886" indent="0" algn="ctr">
              <a:buNone/>
              <a:defRPr sz="3968"/>
            </a:lvl3pPr>
            <a:lvl4pPr marL="3023829" indent="0" algn="ctr">
              <a:buNone/>
              <a:defRPr sz="3527"/>
            </a:lvl4pPr>
            <a:lvl5pPr marL="4031772" indent="0" algn="ctr">
              <a:buNone/>
              <a:defRPr sz="3527"/>
            </a:lvl5pPr>
            <a:lvl6pPr marL="5039716" indent="0" algn="ctr">
              <a:buNone/>
              <a:defRPr sz="3527"/>
            </a:lvl6pPr>
            <a:lvl7pPr marL="6047659" indent="0" algn="ctr">
              <a:buNone/>
              <a:defRPr sz="3527"/>
            </a:lvl7pPr>
            <a:lvl8pPr marL="7055602" indent="0" algn="ctr">
              <a:buNone/>
              <a:defRPr sz="3527"/>
            </a:lvl8pPr>
            <a:lvl9pPr marL="8063545" indent="0" algn="ctr">
              <a:buNone/>
              <a:defRPr sz="3527"/>
            </a:lvl9pPr>
          </a:lstStyle>
          <a:p>
            <a:r>
              <a:rPr lang="en-US"/>
              <a:t>Click to edit Master subtitle style</a:t>
            </a:r>
          </a:p>
        </p:txBody>
      </p:sp>
      <p:sp>
        <p:nvSpPr>
          <p:cNvPr id="4" name="Date Placeholder 3"/>
          <p:cNvSpPr>
            <a:spLocks noGrp="1"/>
          </p:cNvSpPr>
          <p:nvPr>
            <p:ph type="dt" sz="half" idx="10"/>
          </p:nvPr>
        </p:nvSpPr>
        <p:spPr/>
        <p:txBody>
          <a:bodyPr/>
          <a:lstStyle/>
          <a:p>
            <a:fld id="{522752A1-360A-4D86-B6FE-884320FD13DB}"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434D56-953E-447F-81ED-B360D164A935}" type="slidenum">
              <a:rPr lang="en-AU" smtClean="0"/>
              <a:t>‹#›</a:t>
            </a:fld>
            <a:endParaRPr lang="en-AU"/>
          </a:p>
        </p:txBody>
      </p:sp>
      <p:graphicFrame>
        <p:nvGraphicFramePr>
          <p:cNvPr id="7" name="Object 6" hidden="1">
            <a:extLst>
              <a:ext uri="{FF2B5EF4-FFF2-40B4-BE49-F238E27FC236}">
                <a16:creationId xmlns:a16="http://schemas.microsoft.com/office/drawing/2014/main" id="{2F8316EC-8C04-5A2A-4D81-9C0E8EE7E8B5}"/>
              </a:ext>
            </a:extLst>
          </p:cNvPr>
          <p:cNvGraphicFramePr>
            <a:graphicFrameLocks noChangeAspect="1"/>
          </p:cNvGraphicFramePr>
          <p:nvPr userDrawn="1">
            <p:custDataLst>
              <p:tags r:id="rId1"/>
            </p:custDataLst>
            <p:extLst>
              <p:ext uri="{D42A27DB-BD31-4B8C-83A1-F6EECF244321}">
                <p14:modId xmlns:p14="http://schemas.microsoft.com/office/powerpoint/2010/main" val="4006029670"/>
              </p:ext>
            </p:extLst>
          </p:nvPr>
        </p:nvGraphicFramePr>
        <p:xfrm>
          <a:off x="2231" y="2245"/>
          <a:ext cx="2231"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Object 6" hidden="1">
                        <a:extLst>
                          <a:ext uri="{FF2B5EF4-FFF2-40B4-BE49-F238E27FC236}">
                            <a16:creationId xmlns:a16="http://schemas.microsoft.com/office/drawing/2014/main" id="{2F8316EC-8C04-5A2A-4D81-9C0E8EE7E8B5}"/>
                          </a:ext>
                        </a:extLst>
                      </p:cNvPr>
                      <p:cNvPicPr/>
                      <p:nvPr/>
                    </p:nvPicPr>
                    <p:blipFill>
                      <a:blip r:embed="rId4"/>
                      <a:stretch>
                        <a:fillRect/>
                      </a:stretch>
                    </p:blipFill>
                    <p:spPr>
                      <a:xfrm>
                        <a:off x="2231" y="2245"/>
                        <a:ext cx="2231" cy="2246"/>
                      </a:xfrm>
                      <a:prstGeom prst="rect">
                        <a:avLst/>
                      </a:prstGeom>
                    </p:spPr>
                  </p:pic>
                </p:oleObj>
              </mc:Fallback>
            </mc:AlternateContent>
          </a:graphicData>
        </a:graphic>
      </p:graphicFrame>
    </p:spTree>
    <p:extLst>
      <p:ext uri="{BB962C8B-B14F-4D97-AF65-F5344CB8AC3E}">
        <p14:creationId xmlns:p14="http://schemas.microsoft.com/office/powerpoint/2010/main" val="309598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ACD21B-2AA8-29E1-C44D-48A27A090056}"/>
              </a:ext>
            </a:extLst>
          </p:cNvPr>
          <p:cNvSpPr/>
          <p:nvPr userDrawn="1"/>
        </p:nvSpPr>
        <p:spPr>
          <a:xfrm>
            <a:off x="2" y="-16153"/>
            <a:ext cx="21207146" cy="149401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330"/>
          </a:p>
        </p:txBody>
      </p:sp>
      <p:sp>
        <p:nvSpPr>
          <p:cNvPr id="3" name="TextBox 2">
            <a:extLst>
              <a:ext uri="{FF2B5EF4-FFF2-40B4-BE49-F238E27FC236}">
                <a16:creationId xmlns:a16="http://schemas.microsoft.com/office/drawing/2014/main" id="{C232CD64-34BB-3028-8032-3A28EDB07C76}"/>
              </a:ext>
            </a:extLst>
          </p:cNvPr>
          <p:cNvSpPr txBox="1"/>
          <p:nvPr userDrawn="1"/>
        </p:nvSpPr>
        <p:spPr>
          <a:xfrm>
            <a:off x="-33592" y="425465"/>
            <a:ext cx="20564940" cy="1035607"/>
          </a:xfrm>
          <a:prstGeom prst="rect">
            <a:avLst/>
          </a:prstGeom>
          <a:solidFill>
            <a:schemeClr val="accent5"/>
          </a:solidFill>
          <a:ln>
            <a:solidFill>
              <a:schemeClr val="accent5"/>
            </a:solidFill>
          </a:ln>
        </p:spPr>
        <p:txBody>
          <a:bodyPr wrap="square" rtlCol="0" anchor="ctr">
            <a:noAutofit/>
          </a:bodyPr>
          <a:lstStyle/>
          <a:p>
            <a:pPr marL="831137"/>
            <a:r>
              <a:rPr lang="en-AU" sz="2220">
                <a:solidFill>
                  <a:schemeClr val="bg1"/>
                </a:solidFill>
                <a:latin typeface="Arial" panose="020B0604020202020204" pitchFamily="34" charset="0"/>
                <a:cs typeface="Arial" panose="020B0604020202020204" pitchFamily="34" charset="0"/>
              </a:rPr>
              <a:t>GUIDANCE ON COUNCIL PERMITS: </a:t>
            </a:r>
            <a:br>
              <a:rPr lang="en-AU" sz="2220">
                <a:solidFill>
                  <a:schemeClr val="bg1"/>
                </a:solidFill>
                <a:latin typeface="Arial" panose="020B0604020202020204" pitchFamily="34" charset="0"/>
                <a:cs typeface="Arial" panose="020B0604020202020204" pitchFamily="34" charset="0"/>
              </a:rPr>
            </a:br>
            <a:endParaRPr lang="en-AU" sz="1850" b="1">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820C74F-19DC-7DB0-B26C-EBB607B68869}"/>
              </a:ext>
            </a:extLst>
          </p:cNvPr>
          <p:cNvSpPr/>
          <p:nvPr userDrawn="1"/>
        </p:nvSpPr>
        <p:spPr>
          <a:xfrm>
            <a:off x="0" y="14924007"/>
            <a:ext cx="21274342" cy="1953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330"/>
          </a:p>
        </p:txBody>
      </p:sp>
      <p:sp>
        <p:nvSpPr>
          <p:cNvPr id="7" name="Text Placeholder 6">
            <a:extLst>
              <a:ext uri="{FF2B5EF4-FFF2-40B4-BE49-F238E27FC236}">
                <a16:creationId xmlns:a16="http://schemas.microsoft.com/office/drawing/2014/main" id="{FF5EF204-167A-94DF-7614-479DF2A608D8}"/>
              </a:ext>
            </a:extLst>
          </p:cNvPr>
          <p:cNvSpPr>
            <a:spLocks noGrp="1"/>
          </p:cNvSpPr>
          <p:nvPr>
            <p:ph type="body" sz="quarter" idx="10" hasCustomPrompt="1"/>
          </p:nvPr>
        </p:nvSpPr>
        <p:spPr>
          <a:xfrm>
            <a:off x="1986117" y="910451"/>
            <a:ext cx="9871121" cy="549208"/>
          </a:xfrm>
        </p:spPr>
        <p:txBody>
          <a:bodyPr/>
          <a:lstStyle>
            <a:lvl1pPr>
              <a:defRPr sz="2220" b="1">
                <a:solidFill>
                  <a:schemeClr val="bg1"/>
                </a:solidFill>
                <a:latin typeface="+mn-lt"/>
              </a:defRPr>
            </a:lvl1pPr>
          </a:lstStyle>
          <a:p>
            <a:pPr lvl="0"/>
            <a:r>
              <a:rPr lang="en-US"/>
              <a:t>SECTOR HEADING</a:t>
            </a:r>
            <a:endParaRPr lang="en-AU"/>
          </a:p>
        </p:txBody>
      </p:sp>
      <p:sp>
        <p:nvSpPr>
          <p:cNvPr id="13" name="Picture Placeholder 12">
            <a:extLst>
              <a:ext uri="{FF2B5EF4-FFF2-40B4-BE49-F238E27FC236}">
                <a16:creationId xmlns:a16="http://schemas.microsoft.com/office/drawing/2014/main" id="{DB6F477A-E61C-72EA-4C23-C7BC6763CDCE}"/>
              </a:ext>
            </a:extLst>
          </p:cNvPr>
          <p:cNvSpPr>
            <a:spLocks noGrp="1"/>
          </p:cNvSpPr>
          <p:nvPr>
            <p:ph type="pic" sz="quarter" idx="11"/>
          </p:nvPr>
        </p:nvSpPr>
        <p:spPr>
          <a:xfrm>
            <a:off x="17171904" y="229374"/>
            <a:ext cx="2896658" cy="1427788"/>
          </a:xfrm>
        </p:spPr>
        <p:txBody>
          <a:bodyPr/>
          <a:lstStyle/>
          <a:p>
            <a:endParaRPr lang="en-AU"/>
          </a:p>
        </p:txBody>
      </p:sp>
    </p:spTree>
    <p:extLst>
      <p:ext uri="{BB962C8B-B14F-4D97-AF65-F5344CB8AC3E}">
        <p14:creationId xmlns:p14="http://schemas.microsoft.com/office/powerpoint/2010/main" val="1058464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3056" y="2474395"/>
            <a:ext cx="18054638" cy="5263774"/>
          </a:xfrm>
        </p:spPr>
        <p:txBody>
          <a:bodyPr anchor="b"/>
          <a:lstStyle>
            <a:lvl1pPr algn="ctr">
              <a:defRPr sz="13228"/>
            </a:lvl1pPr>
          </a:lstStyle>
          <a:p>
            <a:r>
              <a:rPr lang="en-US"/>
              <a:t>Click to edit Master title style</a:t>
            </a:r>
          </a:p>
        </p:txBody>
      </p:sp>
      <p:sp>
        <p:nvSpPr>
          <p:cNvPr id="3" name="Subtitle 2"/>
          <p:cNvSpPr>
            <a:spLocks noGrp="1"/>
          </p:cNvSpPr>
          <p:nvPr>
            <p:ph type="subTitle" idx="1"/>
          </p:nvPr>
        </p:nvSpPr>
        <p:spPr>
          <a:xfrm>
            <a:off x="2655094" y="7941160"/>
            <a:ext cx="15930563" cy="3650342"/>
          </a:xfrm>
        </p:spPr>
        <p:txBody>
          <a:bodyPr/>
          <a:lstStyle>
            <a:lvl1pPr marL="0" indent="0" algn="ctr">
              <a:buNone/>
              <a:defRPr sz="5291"/>
            </a:lvl1pPr>
            <a:lvl2pPr marL="1007943" indent="0" algn="ctr">
              <a:buNone/>
              <a:defRPr sz="4409"/>
            </a:lvl2pPr>
            <a:lvl3pPr marL="2015886" indent="0" algn="ctr">
              <a:buNone/>
              <a:defRPr sz="3968"/>
            </a:lvl3pPr>
            <a:lvl4pPr marL="3023829" indent="0" algn="ctr">
              <a:buNone/>
              <a:defRPr sz="3527"/>
            </a:lvl4pPr>
            <a:lvl5pPr marL="4031772" indent="0" algn="ctr">
              <a:buNone/>
              <a:defRPr sz="3527"/>
            </a:lvl5pPr>
            <a:lvl6pPr marL="5039716" indent="0" algn="ctr">
              <a:buNone/>
              <a:defRPr sz="3527"/>
            </a:lvl6pPr>
            <a:lvl7pPr marL="6047659" indent="0" algn="ctr">
              <a:buNone/>
              <a:defRPr sz="3527"/>
            </a:lvl7pPr>
            <a:lvl8pPr marL="7055602" indent="0" algn="ctr">
              <a:buNone/>
              <a:defRPr sz="3527"/>
            </a:lvl8pPr>
            <a:lvl9pPr marL="8063545" indent="0" algn="ctr">
              <a:buNone/>
              <a:defRPr sz="3527"/>
            </a:lvl9pPr>
          </a:lstStyle>
          <a:p>
            <a:r>
              <a:rPr lang="en-US"/>
              <a:t>Click to edit Master subtitle style</a:t>
            </a:r>
          </a:p>
        </p:txBody>
      </p:sp>
      <p:sp>
        <p:nvSpPr>
          <p:cNvPr id="4" name="Date Placeholder 3"/>
          <p:cNvSpPr>
            <a:spLocks noGrp="1"/>
          </p:cNvSpPr>
          <p:nvPr>
            <p:ph type="dt" sz="half" idx="10"/>
          </p:nvPr>
        </p:nvSpPr>
        <p:spPr/>
        <p:txBody>
          <a:bodyPr/>
          <a:lstStyle/>
          <a:p>
            <a:fld id="{522752A1-360A-4D86-B6FE-884320FD13DB}"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434D56-953E-447F-81ED-B360D164A935}" type="slidenum">
              <a:rPr lang="en-AU" smtClean="0"/>
              <a:t>‹#›</a:t>
            </a:fld>
            <a:endParaRPr lang="en-AU"/>
          </a:p>
        </p:txBody>
      </p:sp>
      <p:graphicFrame>
        <p:nvGraphicFramePr>
          <p:cNvPr id="7" name="Object 6" hidden="1">
            <a:extLst>
              <a:ext uri="{FF2B5EF4-FFF2-40B4-BE49-F238E27FC236}">
                <a16:creationId xmlns:a16="http://schemas.microsoft.com/office/drawing/2014/main" id="{2F8316EC-8C04-5A2A-4D81-9C0E8EE7E8B5}"/>
              </a:ext>
            </a:extLst>
          </p:cNvPr>
          <p:cNvGraphicFramePr>
            <a:graphicFrameLocks noChangeAspect="1"/>
          </p:cNvGraphicFramePr>
          <p:nvPr userDrawn="1">
            <p:custDataLst>
              <p:tags r:id="rId1"/>
            </p:custDataLst>
            <p:extLst>
              <p:ext uri="{D42A27DB-BD31-4B8C-83A1-F6EECF244321}">
                <p14:modId xmlns:p14="http://schemas.microsoft.com/office/powerpoint/2010/main" val="4006029670"/>
              </p:ext>
            </p:extLst>
          </p:nvPr>
        </p:nvGraphicFramePr>
        <p:xfrm>
          <a:off x="2231" y="2245"/>
          <a:ext cx="2231"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Object 6" hidden="1">
                        <a:extLst>
                          <a:ext uri="{FF2B5EF4-FFF2-40B4-BE49-F238E27FC236}">
                            <a16:creationId xmlns:a16="http://schemas.microsoft.com/office/drawing/2014/main" id="{2F8316EC-8C04-5A2A-4D81-9C0E8EE7E8B5}"/>
                          </a:ext>
                        </a:extLst>
                      </p:cNvPr>
                      <p:cNvPicPr/>
                      <p:nvPr/>
                    </p:nvPicPr>
                    <p:blipFill>
                      <a:blip r:embed="rId4"/>
                      <a:stretch>
                        <a:fillRect/>
                      </a:stretch>
                    </p:blipFill>
                    <p:spPr>
                      <a:xfrm>
                        <a:off x="2231" y="2245"/>
                        <a:ext cx="2231" cy="2246"/>
                      </a:xfrm>
                      <a:prstGeom prst="rect">
                        <a:avLst/>
                      </a:prstGeom>
                    </p:spPr>
                  </p:pic>
                </p:oleObj>
              </mc:Fallback>
            </mc:AlternateContent>
          </a:graphicData>
        </a:graphic>
      </p:graphicFrame>
    </p:spTree>
    <p:extLst>
      <p:ext uri="{BB962C8B-B14F-4D97-AF65-F5344CB8AC3E}">
        <p14:creationId xmlns:p14="http://schemas.microsoft.com/office/powerpoint/2010/main" val="310894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Grey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8CF88F-6C6B-80DD-624B-8D1F13087200}"/>
              </a:ext>
            </a:extLst>
          </p:cNvPr>
          <p:cNvPicPr>
            <a:picLocks noChangeAspect="1"/>
          </p:cNvPicPr>
          <p:nvPr userDrawn="1"/>
        </p:nvPicPr>
        <p:blipFill>
          <a:blip r:embed="rId2"/>
          <a:srcRect/>
          <a:stretch/>
        </p:blipFill>
        <p:spPr>
          <a:xfrm>
            <a:off x="0" y="0"/>
            <a:ext cx="21240750" cy="15119350"/>
          </a:xfrm>
          <a:prstGeom prst="rect">
            <a:avLst/>
          </a:prstGeom>
        </p:spPr>
      </p:pic>
      <p:sp>
        <p:nvSpPr>
          <p:cNvPr id="8" name="Title 1">
            <a:extLst>
              <a:ext uri="{FF2B5EF4-FFF2-40B4-BE49-F238E27FC236}">
                <a16:creationId xmlns:a16="http://schemas.microsoft.com/office/drawing/2014/main" id="{311A5AF1-FE76-994B-9196-26845DF678EA}"/>
              </a:ext>
            </a:extLst>
          </p:cNvPr>
          <p:cNvSpPr>
            <a:spLocks noGrp="1"/>
          </p:cNvSpPr>
          <p:nvPr>
            <p:ph type="ctrTitle" hasCustomPrompt="1"/>
          </p:nvPr>
        </p:nvSpPr>
        <p:spPr>
          <a:xfrm>
            <a:off x="9362814" y="0"/>
            <a:ext cx="10666550" cy="5158833"/>
          </a:xfrm>
        </p:spPr>
        <p:txBody>
          <a:bodyPr anchor="b">
            <a:noAutofit/>
          </a:bodyPr>
          <a:lstStyle>
            <a:lvl1pPr algn="r">
              <a:defRPr sz="5227" baseline="0">
                <a:solidFill>
                  <a:schemeClr val="tx2"/>
                </a:solidFill>
                <a:latin typeface="+mj-lt"/>
              </a:defRPr>
            </a:lvl1pPr>
          </a:lstStyle>
          <a:p>
            <a:r>
              <a:rPr lang="en-AU" noProof="0"/>
              <a:t>Grey Title Slide</a:t>
            </a:r>
          </a:p>
        </p:txBody>
      </p:sp>
      <p:sp>
        <p:nvSpPr>
          <p:cNvPr id="9" name="Subtitle 2">
            <a:extLst>
              <a:ext uri="{FF2B5EF4-FFF2-40B4-BE49-F238E27FC236}">
                <a16:creationId xmlns:a16="http://schemas.microsoft.com/office/drawing/2014/main" id="{7B1A7824-9C37-1E45-B919-CE811A6725B6}"/>
              </a:ext>
            </a:extLst>
          </p:cNvPr>
          <p:cNvSpPr>
            <a:spLocks noGrp="1"/>
          </p:cNvSpPr>
          <p:nvPr>
            <p:ph type="subTitle" idx="1"/>
          </p:nvPr>
        </p:nvSpPr>
        <p:spPr>
          <a:xfrm>
            <a:off x="9362813" y="5560579"/>
            <a:ext cx="10666552" cy="5158833"/>
          </a:xfrm>
        </p:spPr>
        <p:txBody>
          <a:bodyPr>
            <a:noAutofit/>
          </a:bodyPr>
          <a:lstStyle>
            <a:lvl1pPr marL="0" indent="0" algn="r">
              <a:buNone/>
              <a:defRPr sz="2788" b="0">
                <a:solidFill>
                  <a:schemeClr val="tx2"/>
                </a:solidFill>
                <a:latin typeface="+mn-lt"/>
              </a:defRPr>
            </a:lvl1pPr>
            <a:lvl2pPr marL="796534" indent="0" algn="ctr">
              <a:buNone/>
              <a:defRPr sz="3484"/>
            </a:lvl2pPr>
            <a:lvl3pPr marL="1593068" indent="0" algn="ctr">
              <a:buNone/>
              <a:defRPr sz="3136"/>
            </a:lvl3pPr>
            <a:lvl4pPr marL="2389602" indent="0" algn="ctr">
              <a:buNone/>
              <a:defRPr sz="2788"/>
            </a:lvl4pPr>
            <a:lvl5pPr marL="3186135" indent="0" algn="ctr">
              <a:buNone/>
              <a:defRPr sz="2788"/>
            </a:lvl5pPr>
            <a:lvl6pPr marL="3982669" indent="0" algn="ctr">
              <a:buNone/>
              <a:defRPr sz="2788"/>
            </a:lvl6pPr>
            <a:lvl7pPr marL="4779203" indent="0" algn="ctr">
              <a:buNone/>
              <a:defRPr sz="2788"/>
            </a:lvl7pPr>
            <a:lvl8pPr marL="5575737" indent="0" algn="ctr">
              <a:buNone/>
              <a:defRPr sz="2788"/>
            </a:lvl8pPr>
            <a:lvl9pPr marL="6372271" indent="0" algn="ctr">
              <a:buNone/>
              <a:defRPr sz="2788"/>
            </a:lvl9pPr>
          </a:lstStyle>
          <a:p>
            <a:r>
              <a:rPr lang="en-AU" noProof="0"/>
              <a:t>Click to edit Master subtitle style</a:t>
            </a:r>
          </a:p>
        </p:txBody>
      </p:sp>
      <p:pic>
        <p:nvPicPr>
          <p:cNvPr id="4" name="Graphic 3">
            <a:extLst>
              <a:ext uri="{FF2B5EF4-FFF2-40B4-BE49-F238E27FC236}">
                <a16:creationId xmlns:a16="http://schemas.microsoft.com/office/drawing/2014/main" id="{EDB2D74E-2E2B-A033-1216-FC6090AE89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493659" y="12817717"/>
            <a:ext cx="1535705" cy="1111133"/>
          </a:xfrm>
          <a:prstGeom prst="rect">
            <a:avLst/>
          </a:prstGeom>
        </p:spPr>
      </p:pic>
    </p:spTree>
    <p:extLst>
      <p:ext uri="{BB962C8B-B14F-4D97-AF65-F5344CB8AC3E}">
        <p14:creationId xmlns:p14="http://schemas.microsoft.com/office/powerpoint/2010/main" val="22535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3.xml"/><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xml"/><Relationship Id="rId7"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
            </p:custDataLst>
            <p:extLst>
              <p:ext uri="{D42A27DB-BD31-4B8C-83A1-F6EECF244321}">
                <p14:modId xmlns:p14="http://schemas.microsoft.com/office/powerpoint/2010/main" val="3888146678"/>
              </p:ext>
            </p:extLst>
          </p:nvPr>
        </p:nvGraphicFramePr>
        <p:xfrm>
          <a:off x="3409" y="3514"/>
          <a:ext cx="3401" cy="349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3409" y="3514"/>
                        <a:ext cx="3401" cy="349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195E2C0-9128-4FC9-A368-E3FDBEB00499}"/>
              </a:ext>
            </a:extLst>
          </p:cNvPr>
          <p:cNvSpPr/>
          <p:nvPr userDrawn="1">
            <p:custDataLst>
              <p:tags r:id="rId5"/>
            </p:custDataLst>
          </p:nvPr>
        </p:nvSpPr>
        <p:spPr>
          <a:xfrm>
            <a:off x="0" y="0"/>
            <a:ext cx="594646" cy="29369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AU" sz="6664" b="0" i="0" baseline="0">
              <a:latin typeface="Segoe UI Semibold" panose="020B0702040204020203" pitchFamily="34" charset="0"/>
              <a:ea typeface="+mj-ea"/>
              <a:cs typeface="+mj-cs"/>
              <a:sym typeface="Segoe UI Semibold" panose="020B0702040204020203" pitchFamily="34" charset="0"/>
            </a:endParaRPr>
          </a:p>
        </p:txBody>
      </p:sp>
      <p:sp>
        <p:nvSpPr>
          <p:cNvPr id="2" name="Title Placeholder 1"/>
          <p:cNvSpPr>
            <a:spLocks noGrp="1"/>
          </p:cNvSpPr>
          <p:nvPr>
            <p:ph type="title"/>
          </p:nvPr>
        </p:nvSpPr>
        <p:spPr>
          <a:xfrm>
            <a:off x="1158344" y="1528536"/>
            <a:ext cx="18922646" cy="1920673"/>
          </a:xfrm>
          <a:prstGeom prst="rect">
            <a:avLst/>
          </a:prstGeom>
        </p:spPr>
        <p:txBody>
          <a:bodyPr vert="horz" lIns="0" tIns="45713" rIns="0" bIns="45713" rtlCol="0" anchor="ctr" anchorCtr="0">
            <a:noAutofit/>
          </a:bodyPr>
          <a:lstStyle/>
          <a:p>
            <a:r>
              <a:rPr lang="en-AU" noProof="0"/>
              <a:t>Governing thought</a:t>
            </a:r>
          </a:p>
        </p:txBody>
      </p:sp>
      <p:sp>
        <p:nvSpPr>
          <p:cNvPr id="7" name="Text Placeholder 2"/>
          <p:cNvSpPr>
            <a:spLocks noGrp="1"/>
          </p:cNvSpPr>
          <p:nvPr>
            <p:ph type="body" idx="1"/>
          </p:nvPr>
        </p:nvSpPr>
        <p:spPr>
          <a:xfrm>
            <a:off x="1157911" y="4067977"/>
            <a:ext cx="18919833" cy="8884677"/>
          </a:xfrm>
          <a:prstGeom prst="rect">
            <a:avLst/>
          </a:prstGeom>
        </p:spPr>
        <p:txBody>
          <a:bodyPr vert="horz" lIns="0" tIns="45713" rIns="0" bIns="45713" rtlCol="0">
            <a:noAutofit/>
          </a:bodyPr>
          <a:lstStyle/>
          <a:p>
            <a:pPr lvl="0"/>
            <a:r>
              <a:rPr lang="en-AU" noProof="0"/>
              <a:t>Body</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 level</a:t>
            </a:r>
          </a:p>
        </p:txBody>
      </p:sp>
      <p:sp>
        <p:nvSpPr>
          <p:cNvPr id="5" name="MSIPCMContentMarking" descr="{&quot;HashCode&quot;:376260202,&quot;Placement&quot;:&quot;Footer&quot;,&quot;Top&quot;:1168.3938,&quot;Left&quot;:796.8356,&quot;SlideWidth&quot;:1672,&quot;SlideHeight&quot;:1190}">
            <a:extLst>
              <a:ext uri="{FF2B5EF4-FFF2-40B4-BE49-F238E27FC236}">
                <a16:creationId xmlns:a16="http://schemas.microsoft.com/office/drawing/2014/main" id="{2E2417A6-8708-E943-61CE-9F6888AE21D6}"/>
              </a:ext>
            </a:extLst>
          </p:cNvPr>
          <p:cNvSpPr txBox="1"/>
          <p:nvPr userDrawn="1"/>
        </p:nvSpPr>
        <p:spPr>
          <a:xfrm>
            <a:off x="10119812" y="14838601"/>
            <a:ext cx="1001127" cy="280749"/>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000000"/>
                </a:solidFill>
                <a:latin typeface="Arial" panose="020B0604020202020204" pitchFamily="34" charset="0"/>
              </a:rPr>
              <a:t>OFFICIAL</a:t>
            </a:r>
          </a:p>
        </p:txBody>
      </p:sp>
      <p:sp>
        <p:nvSpPr>
          <p:cNvPr id="6" name="MSIPCMContentMarking" descr="{&quot;HashCode&quot;:352122633,&quot;Placement&quot;:&quot;Header&quot;,&quot;Top&quot;:0.0,&quot;Left&quot;:796.8356,&quot;SlideWidth&quot;:1672,&quot;SlideHeight&quot;:1190}">
            <a:extLst>
              <a:ext uri="{FF2B5EF4-FFF2-40B4-BE49-F238E27FC236}">
                <a16:creationId xmlns:a16="http://schemas.microsoft.com/office/drawing/2014/main" id="{7E38DD11-35A4-1F26-BD94-F2D325F7001A}"/>
              </a:ext>
            </a:extLst>
          </p:cNvPr>
          <p:cNvSpPr txBox="1"/>
          <p:nvPr userDrawn="1"/>
        </p:nvSpPr>
        <p:spPr>
          <a:xfrm>
            <a:off x="10119812" y="0"/>
            <a:ext cx="1001127" cy="280749"/>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000000"/>
                </a:solidFill>
                <a:latin typeface="Arial" panose="020B0604020202020204" pitchFamily="34" charset="0"/>
              </a:rPr>
              <a:t>OFFICIAL</a:t>
            </a:r>
          </a:p>
        </p:txBody>
      </p:sp>
    </p:spTree>
    <p:extLst>
      <p:ext uri="{BB962C8B-B14F-4D97-AF65-F5344CB8AC3E}">
        <p14:creationId xmlns:p14="http://schemas.microsoft.com/office/powerpoint/2010/main" val="997165676"/>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l" defTabSz="2175258" rtl="0" eaLnBrk="1" latinLnBrk="0" hangingPunct="1">
        <a:lnSpc>
          <a:spcPct val="80000"/>
        </a:lnSpc>
        <a:spcBef>
          <a:spcPct val="0"/>
        </a:spcBef>
        <a:buNone/>
        <a:defRPr sz="6664" kern="1200" baseline="0">
          <a:solidFill>
            <a:schemeClr val="bg2"/>
          </a:solidFill>
          <a:latin typeface="Segoe UI Semibold" panose="020B0702040204020203" pitchFamily="34" charset="0"/>
          <a:ea typeface="+mj-ea"/>
          <a:cs typeface="+mj-cs"/>
        </a:defRPr>
      </a:lvl1pPr>
    </p:titleStyle>
    <p:bodyStyle>
      <a:lvl1pPr marL="0" indent="0" algn="l" defTabSz="2175258" rtl="0" eaLnBrk="1" latinLnBrk="0" hangingPunct="1">
        <a:spcBef>
          <a:spcPts val="2855"/>
        </a:spcBef>
        <a:buFont typeface="Arial" pitchFamily="34" charset="0"/>
        <a:buNone/>
        <a:defRPr sz="3328"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428223" indent="-428223" algn="l" defTabSz="2175258" rtl="0" eaLnBrk="1" latinLnBrk="0" hangingPunct="1">
        <a:spcBef>
          <a:spcPts val="951"/>
        </a:spcBef>
        <a:buClr>
          <a:schemeClr val="bg2"/>
        </a:buClr>
        <a:buFont typeface="Arial" pitchFamily="34" charset="0"/>
        <a:buChar char="•"/>
        <a:defRPr sz="3328"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1199031" indent="-428223" algn="l" defTabSz="2175258" rtl="0" eaLnBrk="1" latinLnBrk="0" hangingPunct="1">
        <a:spcBef>
          <a:spcPts val="951"/>
        </a:spcBef>
        <a:buClr>
          <a:schemeClr val="bg2"/>
        </a:buClr>
        <a:buFont typeface="Arial" pitchFamily="34" charset="0"/>
        <a:buChar char="•"/>
        <a:defRPr sz="3328"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969834" indent="-428223" algn="l" defTabSz="2175258" rtl="0" eaLnBrk="1" latinLnBrk="0" hangingPunct="1">
        <a:spcBef>
          <a:spcPts val="951"/>
        </a:spcBef>
        <a:buClr>
          <a:schemeClr val="bg2"/>
        </a:buClr>
        <a:buFont typeface="Arial" pitchFamily="34" charset="0"/>
        <a:buChar char="•"/>
        <a:defRPr sz="3328"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2654989" indent="-428223" algn="l" defTabSz="2175258" rtl="0" eaLnBrk="1" latinLnBrk="0" hangingPunct="1">
        <a:spcBef>
          <a:spcPts val="951"/>
        </a:spcBef>
        <a:buClr>
          <a:schemeClr val="bg2"/>
        </a:buClr>
        <a:buFont typeface="Arial" pitchFamily="34" charset="0"/>
        <a:buChar char="•"/>
        <a:defRPr sz="3328"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1284603" indent="-642298" algn="l" defTabSz="2175258" rtl="0" eaLnBrk="1" latinLnBrk="0" hangingPunct="1">
        <a:spcBef>
          <a:spcPts val="951"/>
        </a:spcBef>
        <a:buClr>
          <a:schemeClr val="bg2"/>
        </a:buClr>
        <a:buFont typeface="+mj-lt"/>
        <a:buAutoNum type="arabicPeriod"/>
        <a:defRPr sz="3328"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926903" indent="-642298" algn="l" defTabSz="2175258" rtl="0" eaLnBrk="1" latinLnBrk="0" hangingPunct="1">
        <a:spcBef>
          <a:spcPts val="951"/>
        </a:spcBef>
        <a:buClr>
          <a:schemeClr val="bg2"/>
        </a:buClr>
        <a:buFont typeface="+mj-lt"/>
        <a:buAutoNum type="alphaLcPeriod"/>
        <a:defRPr sz="3328"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2569202" indent="-642298" algn="l" defTabSz="2175258" rtl="0" eaLnBrk="1" latinLnBrk="0" hangingPunct="1">
        <a:spcBef>
          <a:spcPts val="951"/>
        </a:spcBef>
        <a:buClr>
          <a:schemeClr val="bg2"/>
        </a:buClr>
        <a:buFont typeface="+mj-lt"/>
        <a:buAutoNum type="romanLcPeriod"/>
        <a:defRPr sz="3328"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9244846" indent="-543815" algn="l" defTabSz="2175258" rtl="0" eaLnBrk="1" latinLnBrk="0" hangingPunct="1">
        <a:spcBef>
          <a:spcPct val="20000"/>
        </a:spcBef>
        <a:buFont typeface="Arial" pitchFamily="34" charset="0"/>
        <a:buChar char="•"/>
        <a:defRPr sz="4758" kern="1200">
          <a:solidFill>
            <a:schemeClr val="tx1"/>
          </a:solidFill>
          <a:latin typeface="+mn-lt"/>
          <a:ea typeface="+mn-ea"/>
          <a:cs typeface="+mn-cs"/>
        </a:defRPr>
      </a:lvl9pPr>
    </p:bodyStyle>
    <p:otherStyle>
      <a:defPPr>
        <a:defRPr lang="en-US"/>
      </a:defPPr>
      <a:lvl1pPr marL="0" algn="l" defTabSz="2175258" rtl="0" eaLnBrk="1" latinLnBrk="0" hangingPunct="1">
        <a:defRPr sz="4281" kern="1200">
          <a:solidFill>
            <a:schemeClr val="tx1"/>
          </a:solidFill>
          <a:latin typeface="+mn-lt"/>
          <a:ea typeface="+mn-ea"/>
          <a:cs typeface="+mn-cs"/>
        </a:defRPr>
      </a:lvl1pPr>
      <a:lvl2pPr marL="1087622" algn="l" defTabSz="2175258" rtl="0" eaLnBrk="1" latinLnBrk="0" hangingPunct="1">
        <a:defRPr sz="4281" kern="1200">
          <a:solidFill>
            <a:schemeClr val="tx1"/>
          </a:solidFill>
          <a:latin typeface="+mn-lt"/>
          <a:ea typeface="+mn-ea"/>
          <a:cs typeface="+mn-cs"/>
        </a:defRPr>
      </a:lvl2pPr>
      <a:lvl3pPr marL="2175258" algn="l" defTabSz="2175258" rtl="0" eaLnBrk="1" latinLnBrk="0" hangingPunct="1">
        <a:defRPr sz="4281" kern="1200">
          <a:solidFill>
            <a:schemeClr val="tx1"/>
          </a:solidFill>
          <a:latin typeface="+mn-lt"/>
          <a:ea typeface="+mn-ea"/>
          <a:cs typeface="+mn-cs"/>
        </a:defRPr>
      </a:lvl3pPr>
      <a:lvl4pPr marL="3262888" algn="l" defTabSz="2175258" rtl="0" eaLnBrk="1" latinLnBrk="0" hangingPunct="1">
        <a:defRPr sz="4281" kern="1200">
          <a:solidFill>
            <a:schemeClr val="tx1"/>
          </a:solidFill>
          <a:latin typeface="+mn-lt"/>
          <a:ea typeface="+mn-ea"/>
          <a:cs typeface="+mn-cs"/>
        </a:defRPr>
      </a:lvl4pPr>
      <a:lvl5pPr marL="4350512" algn="l" defTabSz="2175258" rtl="0" eaLnBrk="1" latinLnBrk="0" hangingPunct="1">
        <a:defRPr sz="4281" kern="1200">
          <a:solidFill>
            <a:schemeClr val="tx1"/>
          </a:solidFill>
          <a:latin typeface="+mn-lt"/>
          <a:ea typeface="+mn-ea"/>
          <a:cs typeface="+mn-cs"/>
        </a:defRPr>
      </a:lvl5pPr>
      <a:lvl6pPr marL="5438143" algn="l" defTabSz="2175258" rtl="0" eaLnBrk="1" latinLnBrk="0" hangingPunct="1">
        <a:defRPr sz="4281" kern="1200">
          <a:solidFill>
            <a:schemeClr val="tx1"/>
          </a:solidFill>
          <a:latin typeface="+mn-lt"/>
          <a:ea typeface="+mn-ea"/>
          <a:cs typeface="+mn-cs"/>
        </a:defRPr>
      </a:lvl6pPr>
      <a:lvl7pPr marL="6525777" algn="l" defTabSz="2175258" rtl="0" eaLnBrk="1" latinLnBrk="0" hangingPunct="1">
        <a:defRPr sz="4281" kern="1200">
          <a:solidFill>
            <a:schemeClr val="tx1"/>
          </a:solidFill>
          <a:latin typeface="+mn-lt"/>
          <a:ea typeface="+mn-ea"/>
          <a:cs typeface="+mn-cs"/>
        </a:defRPr>
      </a:lvl7pPr>
      <a:lvl8pPr marL="7613405" algn="l" defTabSz="2175258" rtl="0" eaLnBrk="1" latinLnBrk="0" hangingPunct="1">
        <a:defRPr sz="4281" kern="1200">
          <a:solidFill>
            <a:schemeClr val="tx1"/>
          </a:solidFill>
          <a:latin typeface="+mn-lt"/>
          <a:ea typeface="+mn-ea"/>
          <a:cs typeface="+mn-cs"/>
        </a:defRPr>
      </a:lvl8pPr>
      <a:lvl9pPr marL="8701033" algn="l" defTabSz="2175258" rtl="0" eaLnBrk="1" latinLnBrk="0" hangingPunct="1">
        <a:defRPr sz="428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74">
          <p15:clr>
            <a:srgbClr val="F26B43"/>
          </p15:clr>
        </p15:guide>
        <p15:guide id="2" pos="178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
            </p:custDataLst>
            <p:extLst>
              <p:ext uri="{D42A27DB-BD31-4B8C-83A1-F6EECF244321}">
                <p14:modId xmlns:p14="http://schemas.microsoft.com/office/powerpoint/2010/main" val="3888146678"/>
              </p:ext>
            </p:extLst>
          </p:nvPr>
        </p:nvGraphicFramePr>
        <p:xfrm>
          <a:off x="3409" y="3514"/>
          <a:ext cx="3401" cy="3498"/>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4" name="Object 3" hidden="1"/>
                      <p:cNvPicPr/>
                      <p:nvPr/>
                    </p:nvPicPr>
                    <p:blipFill>
                      <a:blip r:embed="rId8"/>
                      <a:stretch>
                        <a:fillRect/>
                      </a:stretch>
                    </p:blipFill>
                    <p:spPr>
                      <a:xfrm>
                        <a:off x="3409" y="3514"/>
                        <a:ext cx="3401" cy="349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195E2C0-9128-4FC9-A368-E3FDBEB00499}"/>
              </a:ext>
            </a:extLst>
          </p:cNvPr>
          <p:cNvSpPr/>
          <p:nvPr userDrawn="1">
            <p:custDataLst>
              <p:tags r:id="rId6"/>
            </p:custDataLst>
          </p:nvPr>
        </p:nvSpPr>
        <p:spPr>
          <a:xfrm>
            <a:off x="0" y="0"/>
            <a:ext cx="594646" cy="29369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AU" sz="6664" b="0" i="0" baseline="0">
              <a:latin typeface="Segoe UI Semibold" panose="020B0702040204020203" pitchFamily="34" charset="0"/>
              <a:ea typeface="+mj-ea"/>
              <a:cs typeface="+mj-cs"/>
              <a:sym typeface="Segoe UI Semibold" panose="020B0702040204020203" pitchFamily="34" charset="0"/>
            </a:endParaRPr>
          </a:p>
        </p:txBody>
      </p:sp>
      <p:sp>
        <p:nvSpPr>
          <p:cNvPr id="2" name="Title Placeholder 1"/>
          <p:cNvSpPr>
            <a:spLocks noGrp="1"/>
          </p:cNvSpPr>
          <p:nvPr>
            <p:ph type="title"/>
          </p:nvPr>
        </p:nvSpPr>
        <p:spPr>
          <a:xfrm>
            <a:off x="1158344" y="1528536"/>
            <a:ext cx="18922646" cy="1920673"/>
          </a:xfrm>
          <a:prstGeom prst="rect">
            <a:avLst/>
          </a:prstGeom>
        </p:spPr>
        <p:txBody>
          <a:bodyPr vert="horz" lIns="0" tIns="45713" rIns="0" bIns="45713" rtlCol="0" anchor="ctr" anchorCtr="0">
            <a:noAutofit/>
          </a:bodyPr>
          <a:lstStyle/>
          <a:p>
            <a:r>
              <a:rPr lang="en-AU" noProof="0"/>
              <a:t>Governing thought</a:t>
            </a:r>
          </a:p>
        </p:txBody>
      </p:sp>
      <p:sp>
        <p:nvSpPr>
          <p:cNvPr id="7" name="Text Placeholder 2"/>
          <p:cNvSpPr>
            <a:spLocks noGrp="1"/>
          </p:cNvSpPr>
          <p:nvPr>
            <p:ph type="body" idx="1"/>
          </p:nvPr>
        </p:nvSpPr>
        <p:spPr>
          <a:xfrm>
            <a:off x="1157911" y="4067977"/>
            <a:ext cx="18919833" cy="8884677"/>
          </a:xfrm>
          <a:prstGeom prst="rect">
            <a:avLst/>
          </a:prstGeom>
        </p:spPr>
        <p:txBody>
          <a:bodyPr vert="horz" lIns="0" tIns="45713" rIns="0" bIns="45713" rtlCol="0">
            <a:noAutofit/>
          </a:bodyPr>
          <a:lstStyle/>
          <a:p>
            <a:pPr lvl="0"/>
            <a:r>
              <a:rPr lang="en-AU" noProof="0"/>
              <a:t>Body</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 level</a:t>
            </a:r>
          </a:p>
        </p:txBody>
      </p:sp>
      <p:sp>
        <p:nvSpPr>
          <p:cNvPr id="5" name="MSIPCMContentMarking" descr="{&quot;HashCode&quot;:376260202,&quot;Placement&quot;:&quot;Footer&quot;,&quot;Top&quot;:1168.3938,&quot;Left&quot;:796.8356,&quot;SlideWidth&quot;:1672,&quot;SlideHeight&quot;:1190}">
            <a:extLst>
              <a:ext uri="{FF2B5EF4-FFF2-40B4-BE49-F238E27FC236}">
                <a16:creationId xmlns:a16="http://schemas.microsoft.com/office/drawing/2014/main" id="{2E2417A6-8708-E943-61CE-9F6888AE21D6}"/>
              </a:ext>
            </a:extLst>
          </p:cNvPr>
          <p:cNvSpPr txBox="1"/>
          <p:nvPr userDrawn="1"/>
        </p:nvSpPr>
        <p:spPr>
          <a:xfrm>
            <a:off x="10119812" y="14838601"/>
            <a:ext cx="1001127" cy="280749"/>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000000"/>
                </a:solidFill>
                <a:latin typeface="Arial" panose="020B0604020202020204" pitchFamily="34" charset="0"/>
              </a:rPr>
              <a:t>OFFICIAL</a:t>
            </a:r>
          </a:p>
        </p:txBody>
      </p:sp>
      <p:sp>
        <p:nvSpPr>
          <p:cNvPr id="6" name="MSIPCMContentMarking" descr="{&quot;HashCode&quot;:352122633,&quot;Placement&quot;:&quot;Header&quot;,&quot;Top&quot;:0.0,&quot;Left&quot;:796.8356,&quot;SlideWidth&quot;:1672,&quot;SlideHeight&quot;:1190}">
            <a:extLst>
              <a:ext uri="{FF2B5EF4-FFF2-40B4-BE49-F238E27FC236}">
                <a16:creationId xmlns:a16="http://schemas.microsoft.com/office/drawing/2014/main" id="{7E38DD11-35A4-1F26-BD94-F2D325F7001A}"/>
              </a:ext>
            </a:extLst>
          </p:cNvPr>
          <p:cNvSpPr txBox="1"/>
          <p:nvPr userDrawn="1"/>
        </p:nvSpPr>
        <p:spPr>
          <a:xfrm>
            <a:off x="10119812" y="0"/>
            <a:ext cx="1001127" cy="280749"/>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000000"/>
                </a:solidFill>
                <a:latin typeface="Arial" panose="020B0604020202020204" pitchFamily="34" charset="0"/>
              </a:rPr>
              <a:t>OFFICIAL</a:t>
            </a:r>
          </a:p>
        </p:txBody>
      </p:sp>
    </p:spTree>
    <p:extLst>
      <p:ext uri="{BB962C8B-B14F-4D97-AF65-F5344CB8AC3E}">
        <p14:creationId xmlns:p14="http://schemas.microsoft.com/office/powerpoint/2010/main" val="414178015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hf hdr="0" ftr="0" dt="0"/>
  <p:txStyles>
    <p:titleStyle>
      <a:lvl1pPr algn="l" defTabSz="2175258" rtl="0" eaLnBrk="1" latinLnBrk="0" hangingPunct="1">
        <a:lnSpc>
          <a:spcPct val="80000"/>
        </a:lnSpc>
        <a:spcBef>
          <a:spcPct val="0"/>
        </a:spcBef>
        <a:buNone/>
        <a:defRPr sz="6664" kern="1200" baseline="0">
          <a:solidFill>
            <a:schemeClr val="bg2"/>
          </a:solidFill>
          <a:latin typeface="Segoe UI Semibold" panose="020B0702040204020203" pitchFamily="34" charset="0"/>
          <a:ea typeface="+mj-ea"/>
          <a:cs typeface="+mj-cs"/>
        </a:defRPr>
      </a:lvl1pPr>
    </p:titleStyle>
    <p:bodyStyle>
      <a:lvl1pPr marL="0" indent="0" algn="l" defTabSz="2175258" rtl="0" eaLnBrk="1" latinLnBrk="0" hangingPunct="1">
        <a:spcBef>
          <a:spcPts val="2855"/>
        </a:spcBef>
        <a:buFont typeface="Arial" pitchFamily="34" charset="0"/>
        <a:buNone/>
        <a:defRPr sz="3328"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428223" indent="-428223" algn="l" defTabSz="2175258" rtl="0" eaLnBrk="1" latinLnBrk="0" hangingPunct="1">
        <a:spcBef>
          <a:spcPts val="951"/>
        </a:spcBef>
        <a:buClr>
          <a:schemeClr val="bg2"/>
        </a:buClr>
        <a:buFont typeface="Arial" pitchFamily="34" charset="0"/>
        <a:buChar char="•"/>
        <a:defRPr sz="3328"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1199031" indent="-428223" algn="l" defTabSz="2175258" rtl="0" eaLnBrk="1" latinLnBrk="0" hangingPunct="1">
        <a:spcBef>
          <a:spcPts val="951"/>
        </a:spcBef>
        <a:buClr>
          <a:schemeClr val="bg2"/>
        </a:buClr>
        <a:buFont typeface="Arial" pitchFamily="34" charset="0"/>
        <a:buChar char="•"/>
        <a:defRPr sz="3328"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969834" indent="-428223" algn="l" defTabSz="2175258" rtl="0" eaLnBrk="1" latinLnBrk="0" hangingPunct="1">
        <a:spcBef>
          <a:spcPts val="951"/>
        </a:spcBef>
        <a:buClr>
          <a:schemeClr val="bg2"/>
        </a:buClr>
        <a:buFont typeface="Arial" pitchFamily="34" charset="0"/>
        <a:buChar char="•"/>
        <a:defRPr sz="3328"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2654989" indent="-428223" algn="l" defTabSz="2175258" rtl="0" eaLnBrk="1" latinLnBrk="0" hangingPunct="1">
        <a:spcBef>
          <a:spcPts val="951"/>
        </a:spcBef>
        <a:buClr>
          <a:schemeClr val="bg2"/>
        </a:buClr>
        <a:buFont typeface="Arial" pitchFamily="34" charset="0"/>
        <a:buChar char="•"/>
        <a:defRPr sz="3328"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1284603" indent="-642298" algn="l" defTabSz="2175258" rtl="0" eaLnBrk="1" latinLnBrk="0" hangingPunct="1">
        <a:spcBef>
          <a:spcPts val="951"/>
        </a:spcBef>
        <a:buClr>
          <a:schemeClr val="bg2"/>
        </a:buClr>
        <a:buFont typeface="+mj-lt"/>
        <a:buAutoNum type="arabicPeriod"/>
        <a:defRPr sz="3328"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926903" indent="-642298" algn="l" defTabSz="2175258" rtl="0" eaLnBrk="1" latinLnBrk="0" hangingPunct="1">
        <a:spcBef>
          <a:spcPts val="951"/>
        </a:spcBef>
        <a:buClr>
          <a:schemeClr val="bg2"/>
        </a:buClr>
        <a:buFont typeface="+mj-lt"/>
        <a:buAutoNum type="alphaLcPeriod"/>
        <a:defRPr sz="3328"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2569202" indent="-642298" algn="l" defTabSz="2175258" rtl="0" eaLnBrk="1" latinLnBrk="0" hangingPunct="1">
        <a:spcBef>
          <a:spcPts val="951"/>
        </a:spcBef>
        <a:buClr>
          <a:schemeClr val="bg2"/>
        </a:buClr>
        <a:buFont typeface="+mj-lt"/>
        <a:buAutoNum type="romanLcPeriod"/>
        <a:defRPr sz="3328"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9244846" indent="-543815" algn="l" defTabSz="2175258" rtl="0" eaLnBrk="1" latinLnBrk="0" hangingPunct="1">
        <a:spcBef>
          <a:spcPct val="20000"/>
        </a:spcBef>
        <a:buFont typeface="Arial" pitchFamily="34" charset="0"/>
        <a:buChar char="•"/>
        <a:defRPr sz="4758" kern="1200">
          <a:solidFill>
            <a:schemeClr val="tx1"/>
          </a:solidFill>
          <a:latin typeface="+mn-lt"/>
          <a:ea typeface="+mn-ea"/>
          <a:cs typeface="+mn-cs"/>
        </a:defRPr>
      </a:lvl9pPr>
    </p:bodyStyle>
    <p:otherStyle>
      <a:defPPr>
        <a:defRPr lang="en-US"/>
      </a:defPPr>
      <a:lvl1pPr marL="0" algn="l" defTabSz="2175258" rtl="0" eaLnBrk="1" latinLnBrk="0" hangingPunct="1">
        <a:defRPr sz="4281" kern="1200">
          <a:solidFill>
            <a:schemeClr val="tx1"/>
          </a:solidFill>
          <a:latin typeface="+mn-lt"/>
          <a:ea typeface="+mn-ea"/>
          <a:cs typeface="+mn-cs"/>
        </a:defRPr>
      </a:lvl1pPr>
      <a:lvl2pPr marL="1087622" algn="l" defTabSz="2175258" rtl="0" eaLnBrk="1" latinLnBrk="0" hangingPunct="1">
        <a:defRPr sz="4281" kern="1200">
          <a:solidFill>
            <a:schemeClr val="tx1"/>
          </a:solidFill>
          <a:latin typeface="+mn-lt"/>
          <a:ea typeface="+mn-ea"/>
          <a:cs typeface="+mn-cs"/>
        </a:defRPr>
      </a:lvl2pPr>
      <a:lvl3pPr marL="2175258" algn="l" defTabSz="2175258" rtl="0" eaLnBrk="1" latinLnBrk="0" hangingPunct="1">
        <a:defRPr sz="4281" kern="1200">
          <a:solidFill>
            <a:schemeClr val="tx1"/>
          </a:solidFill>
          <a:latin typeface="+mn-lt"/>
          <a:ea typeface="+mn-ea"/>
          <a:cs typeface="+mn-cs"/>
        </a:defRPr>
      </a:lvl3pPr>
      <a:lvl4pPr marL="3262888" algn="l" defTabSz="2175258" rtl="0" eaLnBrk="1" latinLnBrk="0" hangingPunct="1">
        <a:defRPr sz="4281" kern="1200">
          <a:solidFill>
            <a:schemeClr val="tx1"/>
          </a:solidFill>
          <a:latin typeface="+mn-lt"/>
          <a:ea typeface="+mn-ea"/>
          <a:cs typeface="+mn-cs"/>
        </a:defRPr>
      </a:lvl4pPr>
      <a:lvl5pPr marL="4350512" algn="l" defTabSz="2175258" rtl="0" eaLnBrk="1" latinLnBrk="0" hangingPunct="1">
        <a:defRPr sz="4281" kern="1200">
          <a:solidFill>
            <a:schemeClr val="tx1"/>
          </a:solidFill>
          <a:latin typeface="+mn-lt"/>
          <a:ea typeface="+mn-ea"/>
          <a:cs typeface="+mn-cs"/>
        </a:defRPr>
      </a:lvl5pPr>
      <a:lvl6pPr marL="5438143" algn="l" defTabSz="2175258" rtl="0" eaLnBrk="1" latinLnBrk="0" hangingPunct="1">
        <a:defRPr sz="4281" kern="1200">
          <a:solidFill>
            <a:schemeClr val="tx1"/>
          </a:solidFill>
          <a:latin typeface="+mn-lt"/>
          <a:ea typeface="+mn-ea"/>
          <a:cs typeface="+mn-cs"/>
        </a:defRPr>
      </a:lvl6pPr>
      <a:lvl7pPr marL="6525777" algn="l" defTabSz="2175258" rtl="0" eaLnBrk="1" latinLnBrk="0" hangingPunct="1">
        <a:defRPr sz="4281" kern="1200">
          <a:solidFill>
            <a:schemeClr val="tx1"/>
          </a:solidFill>
          <a:latin typeface="+mn-lt"/>
          <a:ea typeface="+mn-ea"/>
          <a:cs typeface="+mn-cs"/>
        </a:defRPr>
      </a:lvl7pPr>
      <a:lvl8pPr marL="7613405" algn="l" defTabSz="2175258" rtl="0" eaLnBrk="1" latinLnBrk="0" hangingPunct="1">
        <a:defRPr sz="4281" kern="1200">
          <a:solidFill>
            <a:schemeClr val="tx1"/>
          </a:solidFill>
          <a:latin typeface="+mn-lt"/>
          <a:ea typeface="+mn-ea"/>
          <a:cs typeface="+mn-cs"/>
        </a:defRPr>
      </a:lvl8pPr>
      <a:lvl9pPr marL="8701033" algn="l" defTabSz="2175258" rtl="0" eaLnBrk="1" latinLnBrk="0" hangingPunct="1">
        <a:defRPr sz="428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74">
          <p15:clr>
            <a:srgbClr val="F26B43"/>
          </p15:clr>
        </p15:guide>
        <p15:guide id="2" pos="178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hyperlink" Target="https://planning-schemes.app.planning.vic.gov.au/Victoria%20Planning%20Provisions/ordinance/52.06" TargetMode="External"/><Relationship Id="rId3" Type="http://schemas.openxmlformats.org/officeDocument/2006/relationships/notesSlide" Target="../notesSlides/notesSlide2.xml"/><Relationship Id="rId21" Type="http://schemas.openxmlformats.org/officeDocument/2006/relationships/hyperlink" Target="https://www.health.vic.gov.au/food-safety/starting-a-food-business" TargetMode="External"/><Relationship Id="rId7" Type="http://schemas.openxmlformats.org/officeDocument/2006/relationships/image" Target="../media/image9.png"/><Relationship Id="rId12" Type="http://schemas.openxmlformats.org/officeDocument/2006/relationships/image" Target="../media/image13.emf"/><Relationship Id="rId17" Type="http://schemas.openxmlformats.org/officeDocument/2006/relationships/hyperlink" Target="https://www.health.vic.gov.au/food-safety/food-trucks-vans-and-market-stalls" TargetMode="External"/><Relationship Id="rId25" Type="http://schemas.openxmlformats.org/officeDocument/2006/relationships/hyperlink" Target="https://www.vic.gov.au/do-you-need-liquor-licence" TargetMode="External"/><Relationship Id="rId2" Type="http://schemas.openxmlformats.org/officeDocument/2006/relationships/slideLayout" Target="../slideLayouts/slideLayout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tags" Target="../tags/tag8.xml"/><Relationship Id="rId6" Type="http://schemas.openxmlformats.org/officeDocument/2006/relationships/image" Target="../media/image8.svg"/><Relationship Id="rId11" Type="http://schemas.openxmlformats.org/officeDocument/2006/relationships/oleObject" Target="../embeddings/oleObject3.bin"/><Relationship Id="rId24" Type="http://schemas.openxmlformats.org/officeDocument/2006/relationships/image" Target="../media/image21.png"/><Relationship Id="rId5" Type="http://schemas.openxmlformats.org/officeDocument/2006/relationships/image" Target="../media/image7.png"/><Relationship Id="rId15" Type="http://schemas.openxmlformats.org/officeDocument/2006/relationships/image" Target="../media/image16.png"/><Relationship Id="rId23" Type="http://schemas.openxmlformats.org/officeDocument/2006/relationships/image" Target="../media/image20.png"/><Relationship Id="rId10" Type="http://schemas.openxmlformats.org/officeDocument/2006/relationships/image" Target="../media/image12.png"/><Relationship Id="rId19"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png"/><Relationship Id="rId22" Type="http://schemas.openxmlformats.org/officeDocument/2006/relationships/hyperlink" Target="https://www.health.vic.gov.au/food-safety/food-business-classific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C9DE8-46EC-487D-84CA-9F2947F7A6D5}"/>
              </a:ext>
            </a:extLst>
          </p:cNvPr>
          <p:cNvSpPr>
            <a:spLocks noGrp="1"/>
          </p:cNvSpPr>
          <p:nvPr>
            <p:ph type="ctrTitle"/>
          </p:nvPr>
        </p:nvSpPr>
        <p:spPr>
          <a:xfrm>
            <a:off x="4093264" y="1898502"/>
            <a:ext cx="15936096" cy="2187280"/>
          </a:xfrm>
        </p:spPr>
        <p:txBody>
          <a:bodyPr>
            <a:noAutofit/>
          </a:bodyPr>
          <a:lstStyle/>
          <a:p>
            <a:pPr>
              <a:lnSpc>
                <a:spcPct val="150000"/>
              </a:lnSpc>
              <a:spcBef>
                <a:spcPts val="2091"/>
              </a:spcBef>
              <a:spcAft>
                <a:spcPts val="2091"/>
              </a:spcAft>
            </a:pPr>
            <a:r>
              <a:rPr lang="en-AU" sz="4878">
                <a:solidFill>
                  <a:schemeClr val="accent5"/>
                </a:solidFill>
              </a:rPr>
              <a:t>Hospitality Business Approvals 2D Visual  </a:t>
            </a:r>
            <a:br>
              <a:rPr lang="en-AU" sz="4878">
                <a:solidFill>
                  <a:schemeClr val="accent5"/>
                </a:solidFill>
              </a:rPr>
            </a:br>
            <a:r>
              <a:rPr lang="en-AU" sz="4181"/>
              <a:t>Council User Guide</a:t>
            </a:r>
          </a:p>
        </p:txBody>
      </p:sp>
      <p:sp>
        <p:nvSpPr>
          <p:cNvPr id="3" name="Subtitle 2">
            <a:extLst>
              <a:ext uri="{FF2B5EF4-FFF2-40B4-BE49-F238E27FC236}">
                <a16:creationId xmlns:a16="http://schemas.microsoft.com/office/drawing/2014/main" id="{1700306F-16BC-AD4D-88A2-2E7CF20DC573}"/>
              </a:ext>
            </a:extLst>
          </p:cNvPr>
          <p:cNvSpPr>
            <a:spLocks noGrp="1"/>
          </p:cNvSpPr>
          <p:nvPr>
            <p:ph type="subTitle" idx="1"/>
          </p:nvPr>
        </p:nvSpPr>
        <p:spPr>
          <a:xfrm>
            <a:off x="4821229" y="4735679"/>
            <a:ext cx="15194619" cy="7887502"/>
          </a:xfrm>
        </p:spPr>
        <p:txBody>
          <a:bodyPr/>
          <a:lstStyle/>
          <a:p>
            <a:pPr algn="just"/>
            <a:r>
              <a:rPr lang="en-AU" sz="2000" b="1" dirty="0"/>
              <a:t>The Hospitality Business Approvals 2D Visual template is part of the Business Friendly Councils (BFC) product suite. This  template provides a visual guide of the common regulations that apply to a hospitality business. Council staff can use this tool when engaging with businesses to help them understand which permits and registrations they will need to operate.</a:t>
            </a:r>
          </a:p>
          <a:p>
            <a:pPr algn="just"/>
            <a:r>
              <a:rPr lang="en-AU" sz="2000" dirty="0"/>
              <a:t>The BFC products and processes were developed collaboratively with councils and tested with businesses through pilot projects led by the Victorian Government Department of Jobs, Skills, Industry and Regions (DJSIR). Application of the BFC products and processes benefits both councils and their business customers by providing more consistent and timely regulatory permit advice, enabling better quality applications and improving communication between council regulatory areas involved in the business approvals process.</a:t>
            </a:r>
          </a:p>
          <a:p>
            <a:pPr algn="just"/>
            <a:r>
              <a:rPr lang="en-AU" sz="2000" b="1" dirty="0"/>
              <a:t>Note: </a:t>
            </a:r>
            <a:r>
              <a:rPr lang="en-AU" sz="2000" dirty="0"/>
              <a:t>The BFC products are designed for individual councils to adopt and customise according to their individual local government area requirements. Councils should determine any disclaimers and privacy statements that are necessary to be applied prior to publication. It is suggested that once ready for implementation within your Council this title page should be deleted or replaced with equivalent Council instructions. </a:t>
            </a:r>
          </a:p>
          <a:p>
            <a:pPr algn="just"/>
            <a:r>
              <a:rPr lang="en-AU" sz="2000" dirty="0"/>
              <a:t>It is intended that once this product is ready for implementation within your Council this title page should be deleted or replaced with equivalent Council instructions. </a:t>
            </a:r>
          </a:p>
          <a:p>
            <a:pPr algn="just"/>
            <a:r>
              <a:rPr lang="en-AU" sz="2000" b="1" i="1" dirty="0"/>
              <a:t>Disclaimer: </a:t>
            </a:r>
            <a:r>
              <a:rPr lang="en-AU" sz="2000" i="1" dirty="0"/>
              <a:t>This resource has been developed for the Business Friendly Councils initiative. This resource may be of assistance to you but the State of Victoria and its employees do not guarantee that the resource is without flaw of any kind or is wholly appropriate for your particular purposes and therefore disclaims all liability for any error, loss or other consequence which may arise from you relying on any information in this resource. While every effort has been made to ensure the currency, accuracy or completeness of the content we endeavour to keep the content relevant and up to date and reserve the right to make changes as required. The Victorian Government and other authors do not accept any liability to any person for the information (or the use of the information) which is provided or referred to in the resource. </a:t>
            </a:r>
            <a:endParaRPr lang="en-AU" sz="2000" dirty="0"/>
          </a:p>
        </p:txBody>
      </p:sp>
      <p:sp>
        <p:nvSpPr>
          <p:cNvPr id="4" name="TextBox 3">
            <a:extLst>
              <a:ext uri="{FF2B5EF4-FFF2-40B4-BE49-F238E27FC236}">
                <a16:creationId xmlns:a16="http://schemas.microsoft.com/office/drawing/2014/main" id="{2A86016D-EB31-DB89-2F9C-AE95E5A3956F}"/>
              </a:ext>
            </a:extLst>
          </p:cNvPr>
          <p:cNvSpPr txBox="1"/>
          <p:nvPr/>
        </p:nvSpPr>
        <p:spPr>
          <a:xfrm>
            <a:off x="4821229" y="13220848"/>
            <a:ext cx="7337820" cy="759481"/>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srgbClr val="53565A"/>
                </a:solidFill>
                <a:effectLst/>
                <a:uLnTx/>
                <a:uFillTx/>
                <a:latin typeface="Arial" panose="020B0604020202020204"/>
                <a:ea typeface="+mn-ea"/>
                <a:cs typeface="+mn-cs"/>
              </a:rPr>
              <a:t>Hospitality Business Approvals 2D Visual template - Nov </a:t>
            </a:r>
            <a:r>
              <a:rPr kumimoji="0" lang="en-AU" b="0" i="0" u="none" strike="noStrike" kern="1200" cap="none" spc="0" normalizeH="0" baseline="0" noProof="0" dirty="0">
                <a:ln>
                  <a:noFill/>
                </a:ln>
                <a:solidFill>
                  <a:srgbClr val="201547"/>
                </a:solidFill>
                <a:effectLst/>
                <a:uLnTx/>
                <a:uFillTx/>
                <a:latin typeface="Arial" panose="020B0604020202020204"/>
                <a:ea typeface="+mn-ea"/>
                <a:cs typeface="+mn-cs"/>
              </a:rPr>
              <a:t>2025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srgbClr val="53565A"/>
                </a:solidFill>
                <a:effectLst/>
                <a:uLnTx/>
                <a:uFillTx/>
                <a:latin typeface="Arial" panose="020B0604020202020204"/>
                <a:ea typeface="+mn-ea"/>
                <a:cs typeface="+mn-cs"/>
              </a:rPr>
              <a:t>Contact: RegulationReform@ecodev.vic.gov.au</a:t>
            </a:r>
            <a:endParaRPr kumimoji="0" lang="en-AU" sz="1742"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9690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5DA2EBD1-A772-9112-55DB-2C1338675110}"/>
              </a:ext>
            </a:extLst>
          </p:cNvPr>
          <p:cNvGrpSpPr/>
          <p:nvPr/>
        </p:nvGrpSpPr>
        <p:grpSpPr>
          <a:xfrm>
            <a:off x="4986372" y="3036428"/>
            <a:ext cx="11376000" cy="2959084"/>
            <a:chOff x="6361736" y="2015019"/>
            <a:chExt cx="8365594" cy="2377421"/>
          </a:xfrm>
        </p:grpSpPr>
        <p:grpSp>
          <p:nvGrpSpPr>
            <p:cNvPr id="10" name="Group 9">
              <a:extLst>
                <a:ext uri="{FF2B5EF4-FFF2-40B4-BE49-F238E27FC236}">
                  <a16:creationId xmlns:a16="http://schemas.microsoft.com/office/drawing/2014/main" id="{0E018C90-7BCF-4F3F-287A-8A89ACC8B740}"/>
                </a:ext>
              </a:extLst>
            </p:cNvPr>
            <p:cNvGrpSpPr/>
            <p:nvPr/>
          </p:nvGrpSpPr>
          <p:grpSpPr>
            <a:xfrm>
              <a:off x="6361736" y="2016692"/>
              <a:ext cx="3089055" cy="2374399"/>
              <a:chOff x="2227886" y="500349"/>
              <a:chExt cx="1838225" cy="1835057"/>
            </a:xfrm>
          </p:grpSpPr>
          <p:pic>
            <p:nvPicPr>
              <p:cNvPr id="11" name="Picture 10" descr="A white rectangular object with black background&#10;&#10;Description automatically generated">
                <a:extLst>
                  <a:ext uri="{FF2B5EF4-FFF2-40B4-BE49-F238E27FC236}">
                    <a16:creationId xmlns:a16="http://schemas.microsoft.com/office/drawing/2014/main" id="{AB29EA8B-AA17-B281-4D43-4BF8425D027A}"/>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1374240"/>
                <a:ext cx="959882" cy="954000"/>
              </a:xfrm>
              <a:prstGeom prst="rect">
                <a:avLst/>
              </a:prstGeom>
            </p:spPr>
          </p:pic>
          <p:pic>
            <p:nvPicPr>
              <p:cNvPr id="12" name="Picture 11" descr="A white rectangular object with black background&#10;&#10;Description automatically generated">
                <a:extLst>
                  <a:ext uri="{FF2B5EF4-FFF2-40B4-BE49-F238E27FC236}">
                    <a16:creationId xmlns:a16="http://schemas.microsoft.com/office/drawing/2014/main" id="{0BC928DB-3151-CCF8-4A32-E78236087634}"/>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501769"/>
                <a:ext cx="959882" cy="954000"/>
              </a:xfrm>
              <a:prstGeom prst="rect">
                <a:avLst/>
              </a:prstGeom>
            </p:spPr>
          </p:pic>
          <p:pic>
            <p:nvPicPr>
              <p:cNvPr id="13" name="Picture 12" descr="A white rectangular object with black background&#10;&#10;Description automatically generated">
                <a:extLst>
                  <a:ext uri="{FF2B5EF4-FFF2-40B4-BE49-F238E27FC236}">
                    <a16:creationId xmlns:a16="http://schemas.microsoft.com/office/drawing/2014/main" id="{CFF91A99-4C38-A054-5770-6BB28542B455}"/>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1381406"/>
                <a:ext cx="959882" cy="954000"/>
              </a:xfrm>
              <a:prstGeom prst="rect">
                <a:avLst/>
              </a:prstGeom>
            </p:spPr>
          </p:pic>
          <p:pic>
            <p:nvPicPr>
              <p:cNvPr id="19" name="Picture 18" descr="A white rectangular object with black background&#10;&#10;Description automatically generated">
                <a:extLst>
                  <a:ext uri="{FF2B5EF4-FFF2-40B4-BE49-F238E27FC236}">
                    <a16:creationId xmlns:a16="http://schemas.microsoft.com/office/drawing/2014/main" id="{9E90E811-16EB-1C47-8932-26EE46485633}"/>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500349"/>
                <a:ext cx="959882" cy="954000"/>
              </a:xfrm>
              <a:prstGeom prst="rect">
                <a:avLst/>
              </a:prstGeom>
            </p:spPr>
          </p:pic>
        </p:grpSp>
        <p:grpSp>
          <p:nvGrpSpPr>
            <p:cNvPr id="22" name="Group 21">
              <a:extLst>
                <a:ext uri="{FF2B5EF4-FFF2-40B4-BE49-F238E27FC236}">
                  <a16:creationId xmlns:a16="http://schemas.microsoft.com/office/drawing/2014/main" id="{503EEBA6-9047-945B-C0B6-4CCEA48750CB}"/>
                </a:ext>
              </a:extLst>
            </p:cNvPr>
            <p:cNvGrpSpPr/>
            <p:nvPr/>
          </p:nvGrpSpPr>
          <p:grpSpPr>
            <a:xfrm>
              <a:off x="8124749" y="2015019"/>
              <a:ext cx="3089055" cy="2374399"/>
              <a:chOff x="2227886" y="500349"/>
              <a:chExt cx="1838225" cy="1835057"/>
            </a:xfrm>
          </p:grpSpPr>
          <p:pic>
            <p:nvPicPr>
              <p:cNvPr id="31" name="Picture 30" descr="A white rectangular object with black background&#10;&#10;Description automatically generated">
                <a:extLst>
                  <a:ext uri="{FF2B5EF4-FFF2-40B4-BE49-F238E27FC236}">
                    <a16:creationId xmlns:a16="http://schemas.microsoft.com/office/drawing/2014/main" id="{9B66E0BF-EE51-3C31-31D0-0BBBA3098291}"/>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1374240"/>
                <a:ext cx="959882" cy="954000"/>
              </a:xfrm>
              <a:prstGeom prst="rect">
                <a:avLst/>
              </a:prstGeom>
            </p:spPr>
          </p:pic>
          <p:pic>
            <p:nvPicPr>
              <p:cNvPr id="32" name="Picture 31" descr="A white rectangular object with black background&#10;&#10;Description automatically generated">
                <a:extLst>
                  <a:ext uri="{FF2B5EF4-FFF2-40B4-BE49-F238E27FC236}">
                    <a16:creationId xmlns:a16="http://schemas.microsoft.com/office/drawing/2014/main" id="{05066C55-CC21-0F8B-F869-CBED2BA8E764}"/>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501769"/>
                <a:ext cx="959882" cy="954000"/>
              </a:xfrm>
              <a:prstGeom prst="rect">
                <a:avLst/>
              </a:prstGeom>
            </p:spPr>
          </p:pic>
          <p:pic>
            <p:nvPicPr>
              <p:cNvPr id="33" name="Picture 32" descr="A white rectangular object with black background&#10;&#10;Description automatically generated">
                <a:extLst>
                  <a:ext uri="{FF2B5EF4-FFF2-40B4-BE49-F238E27FC236}">
                    <a16:creationId xmlns:a16="http://schemas.microsoft.com/office/drawing/2014/main" id="{91E62B2D-5378-E8E2-390D-5D0950F07B85}"/>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1381406"/>
                <a:ext cx="959882" cy="954000"/>
              </a:xfrm>
              <a:prstGeom prst="rect">
                <a:avLst/>
              </a:prstGeom>
            </p:spPr>
          </p:pic>
          <p:pic>
            <p:nvPicPr>
              <p:cNvPr id="34" name="Picture 33" descr="A white rectangular object with black background&#10;&#10;Description automatically generated">
                <a:extLst>
                  <a:ext uri="{FF2B5EF4-FFF2-40B4-BE49-F238E27FC236}">
                    <a16:creationId xmlns:a16="http://schemas.microsoft.com/office/drawing/2014/main" id="{759BB848-C55C-9573-97AD-A8EEBA3BF5F9}"/>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500349"/>
                <a:ext cx="959882" cy="954000"/>
              </a:xfrm>
              <a:prstGeom prst="rect">
                <a:avLst/>
              </a:prstGeom>
            </p:spPr>
          </p:pic>
        </p:grpSp>
        <p:grpSp>
          <p:nvGrpSpPr>
            <p:cNvPr id="35" name="Group 34">
              <a:extLst>
                <a:ext uri="{FF2B5EF4-FFF2-40B4-BE49-F238E27FC236}">
                  <a16:creationId xmlns:a16="http://schemas.microsoft.com/office/drawing/2014/main" id="{D7965CF1-E60B-C2B4-DB04-867109D162C3}"/>
                </a:ext>
              </a:extLst>
            </p:cNvPr>
            <p:cNvGrpSpPr/>
            <p:nvPr/>
          </p:nvGrpSpPr>
          <p:grpSpPr>
            <a:xfrm>
              <a:off x="9881589" y="2018041"/>
              <a:ext cx="3089055" cy="2374399"/>
              <a:chOff x="2227886" y="500349"/>
              <a:chExt cx="1838225" cy="1835057"/>
            </a:xfrm>
          </p:grpSpPr>
          <p:pic>
            <p:nvPicPr>
              <p:cNvPr id="38" name="Picture 37" descr="A white rectangular object with black background&#10;&#10;Description automatically generated">
                <a:extLst>
                  <a:ext uri="{FF2B5EF4-FFF2-40B4-BE49-F238E27FC236}">
                    <a16:creationId xmlns:a16="http://schemas.microsoft.com/office/drawing/2014/main" id="{B10E0D95-CF18-2CDE-FEB0-E17DF8FCFC1E}"/>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1374240"/>
                <a:ext cx="959882" cy="954000"/>
              </a:xfrm>
              <a:prstGeom prst="rect">
                <a:avLst/>
              </a:prstGeom>
            </p:spPr>
          </p:pic>
          <p:pic>
            <p:nvPicPr>
              <p:cNvPr id="41" name="Picture 40" descr="A white rectangular object with black background&#10;&#10;Description automatically generated">
                <a:extLst>
                  <a:ext uri="{FF2B5EF4-FFF2-40B4-BE49-F238E27FC236}">
                    <a16:creationId xmlns:a16="http://schemas.microsoft.com/office/drawing/2014/main" id="{222C2DD6-CDFA-9EBE-1970-3A3AFEB20ABA}"/>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501769"/>
                <a:ext cx="959882" cy="954000"/>
              </a:xfrm>
              <a:prstGeom prst="rect">
                <a:avLst/>
              </a:prstGeom>
            </p:spPr>
          </p:pic>
          <p:pic>
            <p:nvPicPr>
              <p:cNvPr id="42" name="Picture 41" descr="A white rectangular object with black background&#10;&#10;Description automatically generated">
                <a:extLst>
                  <a:ext uri="{FF2B5EF4-FFF2-40B4-BE49-F238E27FC236}">
                    <a16:creationId xmlns:a16="http://schemas.microsoft.com/office/drawing/2014/main" id="{5C419A89-E5E3-9CB2-E4DB-2792F0836A30}"/>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1381406"/>
                <a:ext cx="959882" cy="954000"/>
              </a:xfrm>
              <a:prstGeom prst="rect">
                <a:avLst/>
              </a:prstGeom>
            </p:spPr>
          </p:pic>
          <p:pic>
            <p:nvPicPr>
              <p:cNvPr id="43" name="Picture 42" descr="A white rectangular object with black background&#10;&#10;Description automatically generated">
                <a:extLst>
                  <a:ext uri="{FF2B5EF4-FFF2-40B4-BE49-F238E27FC236}">
                    <a16:creationId xmlns:a16="http://schemas.microsoft.com/office/drawing/2014/main" id="{B5A83EFD-B081-AC4F-D5A6-9F116D435355}"/>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500349"/>
                <a:ext cx="959882" cy="954000"/>
              </a:xfrm>
              <a:prstGeom prst="rect">
                <a:avLst/>
              </a:prstGeom>
            </p:spPr>
          </p:pic>
        </p:grpSp>
        <p:grpSp>
          <p:nvGrpSpPr>
            <p:cNvPr id="44" name="Group 43">
              <a:extLst>
                <a:ext uri="{FF2B5EF4-FFF2-40B4-BE49-F238E27FC236}">
                  <a16:creationId xmlns:a16="http://schemas.microsoft.com/office/drawing/2014/main" id="{A0CC2F53-C58B-3A70-C780-4BB8F87D79EF}"/>
                </a:ext>
              </a:extLst>
            </p:cNvPr>
            <p:cNvGrpSpPr/>
            <p:nvPr/>
          </p:nvGrpSpPr>
          <p:grpSpPr>
            <a:xfrm>
              <a:off x="11638275" y="2015019"/>
              <a:ext cx="3089055" cy="2374399"/>
              <a:chOff x="2227886" y="500349"/>
              <a:chExt cx="1838225" cy="1835057"/>
            </a:xfrm>
          </p:grpSpPr>
          <p:pic>
            <p:nvPicPr>
              <p:cNvPr id="47" name="Picture 46" descr="A white rectangular object with black background&#10;&#10;Description automatically generated">
                <a:extLst>
                  <a:ext uri="{FF2B5EF4-FFF2-40B4-BE49-F238E27FC236}">
                    <a16:creationId xmlns:a16="http://schemas.microsoft.com/office/drawing/2014/main" id="{9B603F09-FEEB-A6B0-4323-1170FFFD9DC4}"/>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1374240"/>
                <a:ext cx="959882" cy="954000"/>
              </a:xfrm>
              <a:prstGeom prst="rect">
                <a:avLst/>
              </a:prstGeom>
            </p:spPr>
          </p:pic>
          <p:pic>
            <p:nvPicPr>
              <p:cNvPr id="48" name="Picture 47" descr="A white rectangular object with black background&#10;&#10;Description automatically generated">
                <a:extLst>
                  <a:ext uri="{FF2B5EF4-FFF2-40B4-BE49-F238E27FC236}">
                    <a16:creationId xmlns:a16="http://schemas.microsoft.com/office/drawing/2014/main" id="{12C738F8-BF1E-6CE5-9A25-DA94CDCA299B}"/>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501769"/>
                <a:ext cx="959882" cy="954000"/>
              </a:xfrm>
              <a:prstGeom prst="rect">
                <a:avLst/>
              </a:prstGeom>
            </p:spPr>
          </p:pic>
          <p:pic>
            <p:nvPicPr>
              <p:cNvPr id="49" name="Picture 48" descr="A white rectangular object with black background&#10;&#10;Description automatically generated">
                <a:extLst>
                  <a:ext uri="{FF2B5EF4-FFF2-40B4-BE49-F238E27FC236}">
                    <a16:creationId xmlns:a16="http://schemas.microsoft.com/office/drawing/2014/main" id="{9ECF9517-C9DA-C0C6-582F-2DF58D2D6F6C}"/>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1381406"/>
                <a:ext cx="959882" cy="954000"/>
              </a:xfrm>
              <a:prstGeom prst="rect">
                <a:avLst/>
              </a:prstGeom>
            </p:spPr>
          </p:pic>
          <p:pic>
            <p:nvPicPr>
              <p:cNvPr id="53" name="Picture 52" descr="A white rectangular object with black background&#10;&#10;Description automatically generated">
                <a:extLst>
                  <a:ext uri="{FF2B5EF4-FFF2-40B4-BE49-F238E27FC236}">
                    <a16:creationId xmlns:a16="http://schemas.microsoft.com/office/drawing/2014/main" id="{7F03C564-8526-9CEC-0BF1-06810ACDFCE0}"/>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500349"/>
                <a:ext cx="959882" cy="954000"/>
              </a:xfrm>
              <a:prstGeom prst="rect">
                <a:avLst/>
              </a:prstGeom>
            </p:spPr>
          </p:pic>
        </p:grpSp>
      </p:grpSp>
      <p:sp>
        <p:nvSpPr>
          <p:cNvPr id="58" name="Rectangle 57">
            <a:extLst>
              <a:ext uri="{FF2B5EF4-FFF2-40B4-BE49-F238E27FC236}">
                <a16:creationId xmlns:a16="http://schemas.microsoft.com/office/drawing/2014/main" id="{2C1CEF55-4BC3-2126-A704-D2E4147759C0}"/>
              </a:ext>
            </a:extLst>
          </p:cNvPr>
          <p:cNvSpPr/>
          <p:nvPr/>
        </p:nvSpPr>
        <p:spPr>
          <a:xfrm>
            <a:off x="5022823" y="5982015"/>
            <a:ext cx="7332242" cy="6114718"/>
          </a:xfrm>
          <a:prstGeom prst="rect">
            <a:avLst/>
          </a:prstGeom>
          <a:solidFill>
            <a:schemeClr val="accent1">
              <a:lumMod val="20000"/>
              <a:lumOff val="8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43" name="Group 342">
            <a:extLst>
              <a:ext uri="{FF2B5EF4-FFF2-40B4-BE49-F238E27FC236}">
                <a16:creationId xmlns:a16="http://schemas.microsoft.com/office/drawing/2014/main" id="{BC87F273-AEC1-9B03-CD57-219EB8D506CD}"/>
              </a:ext>
            </a:extLst>
          </p:cNvPr>
          <p:cNvGrpSpPr/>
          <p:nvPr/>
        </p:nvGrpSpPr>
        <p:grpSpPr>
          <a:xfrm>
            <a:off x="4969586" y="5908154"/>
            <a:ext cx="11376000" cy="3254932"/>
            <a:chOff x="6361736" y="2015019"/>
            <a:chExt cx="8365594" cy="2377421"/>
          </a:xfrm>
        </p:grpSpPr>
        <p:grpSp>
          <p:nvGrpSpPr>
            <p:cNvPr id="344" name="Group 343">
              <a:extLst>
                <a:ext uri="{FF2B5EF4-FFF2-40B4-BE49-F238E27FC236}">
                  <a16:creationId xmlns:a16="http://schemas.microsoft.com/office/drawing/2014/main" id="{4E9ADB1A-A837-014F-6D6F-FE118D10C7A8}"/>
                </a:ext>
              </a:extLst>
            </p:cNvPr>
            <p:cNvGrpSpPr/>
            <p:nvPr/>
          </p:nvGrpSpPr>
          <p:grpSpPr>
            <a:xfrm>
              <a:off x="6361736" y="2016692"/>
              <a:ext cx="3089055" cy="2374399"/>
              <a:chOff x="2227886" y="500349"/>
              <a:chExt cx="1838225" cy="1835057"/>
            </a:xfrm>
          </p:grpSpPr>
          <p:pic>
            <p:nvPicPr>
              <p:cNvPr id="360" name="Picture 359" descr="A white rectangular object with black background&#10;&#10;Description automatically generated">
                <a:extLst>
                  <a:ext uri="{FF2B5EF4-FFF2-40B4-BE49-F238E27FC236}">
                    <a16:creationId xmlns:a16="http://schemas.microsoft.com/office/drawing/2014/main" id="{BD8D906D-2E83-64AC-778E-5C31B5A42FE0}"/>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1374240"/>
                <a:ext cx="959882" cy="954000"/>
              </a:xfrm>
              <a:prstGeom prst="rect">
                <a:avLst/>
              </a:prstGeom>
            </p:spPr>
          </p:pic>
          <p:pic>
            <p:nvPicPr>
              <p:cNvPr id="361" name="Picture 360" descr="A white rectangular object with black background&#10;&#10;Description automatically generated">
                <a:extLst>
                  <a:ext uri="{FF2B5EF4-FFF2-40B4-BE49-F238E27FC236}">
                    <a16:creationId xmlns:a16="http://schemas.microsoft.com/office/drawing/2014/main" id="{50C4B802-C03B-BE87-AA15-3F243216818D}"/>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501769"/>
                <a:ext cx="959882" cy="954000"/>
              </a:xfrm>
              <a:prstGeom prst="rect">
                <a:avLst/>
              </a:prstGeom>
            </p:spPr>
          </p:pic>
          <p:pic>
            <p:nvPicPr>
              <p:cNvPr id="362" name="Picture 361" descr="A white rectangular object with black background&#10;&#10;Description automatically generated">
                <a:extLst>
                  <a:ext uri="{FF2B5EF4-FFF2-40B4-BE49-F238E27FC236}">
                    <a16:creationId xmlns:a16="http://schemas.microsoft.com/office/drawing/2014/main" id="{168BBCEF-DA7C-51EA-EC71-509E0DB6A7DB}"/>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1381406"/>
                <a:ext cx="959882" cy="954000"/>
              </a:xfrm>
              <a:prstGeom prst="rect">
                <a:avLst/>
              </a:prstGeom>
            </p:spPr>
          </p:pic>
          <p:pic>
            <p:nvPicPr>
              <p:cNvPr id="363" name="Picture 362" descr="A white rectangular object with black background&#10;&#10;Description automatically generated">
                <a:extLst>
                  <a:ext uri="{FF2B5EF4-FFF2-40B4-BE49-F238E27FC236}">
                    <a16:creationId xmlns:a16="http://schemas.microsoft.com/office/drawing/2014/main" id="{75096ADD-FE30-6254-0067-A02DE6BB9F17}"/>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500349"/>
                <a:ext cx="959882" cy="954000"/>
              </a:xfrm>
              <a:prstGeom prst="rect">
                <a:avLst/>
              </a:prstGeom>
            </p:spPr>
          </p:pic>
        </p:grpSp>
        <p:grpSp>
          <p:nvGrpSpPr>
            <p:cNvPr id="345" name="Group 344">
              <a:extLst>
                <a:ext uri="{FF2B5EF4-FFF2-40B4-BE49-F238E27FC236}">
                  <a16:creationId xmlns:a16="http://schemas.microsoft.com/office/drawing/2014/main" id="{E6CD9AE9-CD2F-7539-817D-4FCA76410A91}"/>
                </a:ext>
              </a:extLst>
            </p:cNvPr>
            <p:cNvGrpSpPr/>
            <p:nvPr/>
          </p:nvGrpSpPr>
          <p:grpSpPr>
            <a:xfrm>
              <a:off x="8124749" y="2015019"/>
              <a:ext cx="3089055" cy="2374399"/>
              <a:chOff x="2227886" y="500349"/>
              <a:chExt cx="1838225" cy="1835057"/>
            </a:xfrm>
          </p:grpSpPr>
          <p:pic>
            <p:nvPicPr>
              <p:cNvPr id="356" name="Picture 355" descr="A white rectangular object with black background&#10;&#10;Description automatically generated">
                <a:extLst>
                  <a:ext uri="{FF2B5EF4-FFF2-40B4-BE49-F238E27FC236}">
                    <a16:creationId xmlns:a16="http://schemas.microsoft.com/office/drawing/2014/main" id="{5E63BD84-6B37-263C-62EB-3FEBAC64236C}"/>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1374240"/>
                <a:ext cx="959882" cy="954000"/>
              </a:xfrm>
              <a:prstGeom prst="rect">
                <a:avLst/>
              </a:prstGeom>
            </p:spPr>
          </p:pic>
          <p:pic>
            <p:nvPicPr>
              <p:cNvPr id="357" name="Picture 356" descr="A white rectangular object with black background&#10;&#10;Description automatically generated">
                <a:extLst>
                  <a:ext uri="{FF2B5EF4-FFF2-40B4-BE49-F238E27FC236}">
                    <a16:creationId xmlns:a16="http://schemas.microsoft.com/office/drawing/2014/main" id="{6E36AAAB-D411-EAE4-55B7-58C2875D82AE}"/>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501769"/>
                <a:ext cx="959882" cy="954000"/>
              </a:xfrm>
              <a:prstGeom prst="rect">
                <a:avLst/>
              </a:prstGeom>
            </p:spPr>
          </p:pic>
          <p:pic>
            <p:nvPicPr>
              <p:cNvPr id="358" name="Picture 357" descr="A white rectangular object with black background&#10;&#10;Description automatically generated">
                <a:extLst>
                  <a:ext uri="{FF2B5EF4-FFF2-40B4-BE49-F238E27FC236}">
                    <a16:creationId xmlns:a16="http://schemas.microsoft.com/office/drawing/2014/main" id="{0D96BE98-4929-FA91-2C0C-EE4BE0967184}"/>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1381406"/>
                <a:ext cx="959882" cy="954000"/>
              </a:xfrm>
              <a:prstGeom prst="rect">
                <a:avLst/>
              </a:prstGeom>
            </p:spPr>
          </p:pic>
          <p:pic>
            <p:nvPicPr>
              <p:cNvPr id="359" name="Picture 358" descr="A white rectangular object with black background&#10;&#10;Description automatically generated">
                <a:extLst>
                  <a:ext uri="{FF2B5EF4-FFF2-40B4-BE49-F238E27FC236}">
                    <a16:creationId xmlns:a16="http://schemas.microsoft.com/office/drawing/2014/main" id="{66FACA7D-AAC6-5CD1-7A28-14A60878CC60}"/>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500349"/>
                <a:ext cx="959882" cy="954000"/>
              </a:xfrm>
              <a:prstGeom prst="rect">
                <a:avLst/>
              </a:prstGeom>
            </p:spPr>
          </p:pic>
        </p:grpSp>
        <p:grpSp>
          <p:nvGrpSpPr>
            <p:cNvPr id="346" name="Group 345">
              <a:extLst>
                <a:ext uri="{FF2B5EF4-FFF2-40B4-BE49-F238E27FC236}">
                  <a16:creationId xmlns:a16="http://schemas.microsoft.com/office/drawing/2014/main" id="{A68C1907-5C13-5CD3-0FA5-831DC43F7EEE}"/>
                </a:ext>
              </a:extLst>
            </p:cNvPr>
            <p:cNvGrpSpPr/>
            <p:nvPr/>
          </p:nvGrpSpPr>
          <p:grpSpPr>
            <a:xfrm>
              <a:off x="9881589" y="2018041"/>
              <a:ext cx="3089055" cy="2374399"/>
              <a:chOff x="2227886" y="500349"/>
              <a:chExt cx="1838225" cy="1835057"/>
            </a:xfrm>
          </p:grpSpPr>
          <p:pic>
            <p:nvPicPr>
              <p:cNvPr id="352" name="Picture 351" descr="A white rectangular object with black background&#10;&#10;Description automatically generated">
                <a:extLst>
                  <a:ext uri="{FF2B5EF4-FFF2-40B4-BE49-F238E27FC236}">
                    <a16:creationId xmlns:a16="http://schemas.microsoft.com/office/drawing/2014/main" id="{1BC3F58D-411C-D6D7-AF22-5D173D76C1C8}"/>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1374240"/>
                <a:ext cx="959882" cy="954000"/>
              </a:xfrm>
              <a:prstGeom prst="rect">
                <a:avLst/>
              </a:prstGeom>
            </p:spPr>
          </p:pic>
          <p:pic>
            <p:nvPicPr>
              <p:cNvPr id="353" name="Picture 352" descr="A white rectangular object with black background&#10;&#10;Description automatically generated">
                <a:extLst>
                  <a:ext uri="{FF2B5EF4-FFF2-40B4-BE49-F238E27FC236}">
                    <a16:creationId xmlns:a16="http://schemas.microsoft.com/office/drawing/2014/main" id="{7031920F-070B-0E05-FB67-F5F58E36DE3B}"/>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501769"/>
                <a:ext cx="959882" cy="954000"/>
              </a:xfrm>
              <a:prstGeom prst="rect">
                <a:avLst/>
              </a:prstGeom>
            </p:spPr>
          </p:pic>
          <p:pic>
            <p:nvPicPr>
              <p:cNvPr id="354" name="Picture 353" descr="A white rectangular object with black background&#10;&#10;Description automatically generated">
                <a:extLst>
                  <a:ext uri="{FF2B5EF4-FFF2-40B4-BE49-F238E27FC236}">
                    <a16:creationId xmlns:a16="http://schemas.microsoft.com/office/drawing/2014/main" id="{721D78CF-AEE4-0088-7C38-76ED56F1DBDA}"/>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1381406"/>
                <a:ext cx="959882" cy="954000"/>
              </a:xfrm>
              <a:prstGeom prst="rect">
                <a:avLst/>
              </a:prstGeom>
            </p:spPr>
          </p:pic>
          <p:pic>
            <p:nvPicPr>
              <p:cNvPr id="355" name="Picture 354" descr="A white rectangular object with black background&#10;&#10;Description automatically generated">
                <a:extLst>
                  <a:ext uri="{FF2B5EF4-FFF2-40B4-BE49-F238E27FC236}">
                    <a16:creationId xmlns:a16="http://schemas.microsoft.com/office/drawing/2014/main" id="{C6CDBB31-77E1-7411-C337-7223AE05ED40}"/>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500349"/>
                <a:ext cx="959882" cy="954000"/>
              </a:xfrm>
              <a:prstGeom prst="rect">
                <a:avLst/>
              </a:prstGeom>
            </p:spPr>
          </p:pic>
        </p:grpSp>
        <p:grpSp>
          <p:nvGrpSpPr>
            <p:cNvPr id="347" name="Group 346">
              <a:extLst>
                <a:ext uri="{FF2B5EF4-FFF2-40B4-BE49-F238E27FC236}">
                  <a16:creationId xmlns:a16="http://schemas.microsoft.com/office/drawing/2014/main" id="{DB3F5126-7AA9-E1CA-4ED7-0F4916D1A0F5}"/>
                </a:ext>
              </a:extLst>
            </p:cNvPr>
            <p:cNvGrpSpPr/>
            <p:nvPr/>
          </p:nvGrpSpPr>
          <p:grpSpPr>
            <a:xfrm>
              <a:off x="11638275" y="2015019"/>
              <a:ext cx="3089055" cy="2374399"/>
              <a:chOff x="2227886" y="500349"/>
              <a:chExt cx="1838225" cy="1835057"/>
            </a:xfrm>
          </p:grpSpPr>
          <p:pic>
            <p:nvPicPr>
              <p:cNvPr id="348" name="Picture 347" descr="A white rectangular object with black background&#10;&#10;Description automatically generated">
                <a:extLst>
                  <a:ext uri="{FF2B5EF4-FFF2-40B4-BE49-F238E27FC236}">
                    <a16:creationId xmlns:a16="http://schemas.microsoft.com/office/drawing/2014/main" id="{7D091B7E-8A61-2F5C-2A9D-669160A59920}"/>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1374240"/>
                <a:ext cx="959882" cy="954000"/>
              </a:xfrm>
              <a:prstGeom prst="rect">
                <a:avLst/>
              </a:prstGeom>
            </p:spPr>
          </p:pic>
          <p:pic>
            <p:nvPicPr>
              <p:cNvPr id="349" name="Picture 348" descr="A white rectangular object with black background&#10;&#10;Description automatically generated">
                <a:extLst>
                  <a:ext uri="{FF2B5EF4-FFF2-40B4-BE49-F238E27FC236}">
                    <a16:creationId xmlns:a16="http://schemas.microsoft.com/office/drawing/2014/main" id="{EB0403A2-99C0-63E9-3E93-3CAB6FD1DFD7}"/>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501769"/>
                <a:ext cx="959882" cy="954000"/>
              </a:xfrm>
              <a:prstGeom prst="rect">
                <a:avLst/>
              </a:prstGeom>
            </p:spPr>
          </p:pic>
          <p:pic>
            <p:nvPicPr>
              <p:cNvPr id="350" name="Picture 349" descr="A white rectangular object with black background&#10;&#10;Description automatically generated">
                <a:extLst>
                  <a:ext uri="{FF2B5EF4-FFF2-40B4-BE49-F238E27FC236}">
                    <a16:creationId xmlns:a16="http://schemas.microsoft.com/office/drawing/2014/main" id="{6A40DEA5-6D67-2842-114E-A2D0F55DE96B}"/>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1381406"/>
                <a:ext cx="959882" cy="954000"/>
              </a:xfrm>
              <a:prstGeom prst="rect">
                <a:avLst/>
              </a:prstGeom>
            </p:spPr>
          </p:pic>
          <p:pic>
            <p:nvPicPr>
              <p:cNvPr id="351" name="Picture 350" descr="A white rectangular object with black background&#10;&#10;Description automatically generated">
                <a:extLst>
                  <a:ext uri="{FF2B5EF4-FFF2-40B4-BE49-F238E27FC236}">
                    <a16:creationId xmlns:a16="http://schemas.microsoft.com/office/drawing/2014/main" id="{47621CAC-F27F-381F-711A-452763E6E0C1}"/>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500349"/>
                <a:ext cx="959882" cy="954000"/>
              </a:xfrm>
              <a:prstGeom prst="rect">
                <a:avLst/>
              </a:prstGeom>
            </p:spPr>
          </p:pic>
        </p:grpSp>
      </p:grpSp>
      <p:pic>
        <p:nvPicPr>
          <p:cNvPr id="424" name="Graphic 423" descr="Fence with solid fill">
            <a:extLst>
              <a:ext uri="{FF2B5EF4-FFF2-40B4-BE49-F238E27FC236}">
                <a16:creationId xmlns:a16="http://schemas.microsoft.com/office/drawing/2014/main" id="{43CF9AC9-812A-5BC7-910B-6487FD3EA0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93385" y="5953436"/>
            <a:ext cx="1462968" cy="1048007"/>
          </a:xfrm>
          <a:prstGeom prst="rect">
            <a:avLst/>
          </a:prstGeom>
        </p:spPr>
      </p:pic>
      <p:grpSp>
        <p:nvGrpSpPr>
          <p:cNvPr id="364" name="Group 363">
            <a:extLst>
              <a:ext uri="{FF2B5EF4-FFF2-40B4-BE49-F238E27FC236}">
                <a16:creationId xmlns:a16="http://schemas.microsoft.com/office/drawing/2014/main" id="{52353B21-0B2A-5E63-1D55-1E46824196F8}"/>
              </a:ext>
            </a:extLst>
          </p:cNvPr>
          <p:cNvGrpSpPr/>
          <p:nvPr/>
        </p:nvGrpSpPr>
        <p:grpSpPr>
          <a:xfrm>
            <a:off x="4970551" y="8866537"/>
            <a:ext cx="11376000" cy="3252242"/>
            <a:chOff x="6361736" y="2015019"/>
            <a:chExt cx="8365594" cy="2377421"/>
          </a:xfrm>
        </p:grpSpPr>
        <p:grpSp>
          <p:nvGrpSpPr>
            <p:cNvPr id="365" name="Group 364">
              <a:extLst>
                <a:ext uri="{FF2B5EF4-FFF2-40B4-BE49-F238E27FC236}">
                  <a16:creationId xmlns:a16="http://schemas.microsoft.com/office/drawing/2014/main" id="{A48A3FEB-1E04-FF41-909F-4EEFBEA7FD32}"/>
                </a:ext>
              </a:extLst>
            </p:cNvPr>
            <p:cNvGrpSpPr/>
            <p:nvPr/>
          </p:nvGrpSpPr>
          <p:grpSpPr>
            <a:xfrm>
              <a:off x="6361736" y="2016692"/>
              <a:ext cx="3089055" cy="2374399"/>
              <a:chOff x="2227886" y="500349"/>
              <a:chExt cx="1838225" cy="1835057"/>
            </a:xfrm>
          </p:grpSpPr>
          <p:pic>
            <p:nvPicPr>
              <p:cNvPr id="381" name="Picture 380" descr="A white rectangular object with black background&#10;&#10;Description automatically generated">
                <a:extLst>
                  <a:ext uri="{FF2B5EF4-FFF2-40B4-BE49-F238E27FC236}">
                    <a16:creationId xmlns:a16="http://schemas.microsoft.com/office/drawing/2014/main" id="{F24F35CC-478C-3748-B439-39A3ED0A07E9}"/>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1374240"/>
                <a:ext cx="959882" cy="954000"/>
              </a:xfrm>
              <a:prstGeom prst="rect">
                <a:avLst/>
              </a:prstGeom>
            </p:spPr>
          </p:pic>
          <p:pic>
            <p:nvPicPr>
              <p:cNvPr id="382" name="Picture 381" descr="A white rectangular object with black background&#10;&#10;Description automatically generated">
                <a:extLst>
                  <a:ext uri="{FF2B5EF4-FFF2-40B4-BE49-F238E27FC236}">
                    <a16:creationId xmlns:a16="http://schemas.microsoft.com/office/drawing/2014/main" id="{D5BD217D-2EE2-87BC-53EC-A2B8ADE48999}"/>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501769"/>
                <a:ext cx="959882" cy="954000"/>
              </a:xfrm>
              <a:prstGeom prst="rect">
                <a:avLst/>
              </a:prstGeom>
            </p:spPr>
          </p:pic>
          <p:pic>
            <p:nvPicPr>
              <p:cNvPr id="383" name="Picture 382" descr="A white rectangular object with black background&#10;&#10;Description automatically generated">
                <a:extLst>
                  <a:ext uri="{FF2B5EF4-FFF2-40B4-BE49-F238E27FC236}">
                    <a16:creationId xmlns:a16="http://schemas.microsoft.com/office/drawing/2014/main" id="{52A30CFC-9E20-0485-D25D-85F6452CA4DC}"/>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1381406"/>
                <a:ext cx="959882" cy="954000"/>
              </a:xfrm>
              <a:prstGeom prst="rect">
                <a:avLst/>
              </a:prstGeom>
            </p:spPr>
          </p:pic>
          <p:pic>
            <p:nvPicPr>
              <p:cNvPr id="384" name="Picture 383" descr="A white rectangular object with black background&#10;&#10;Description automatically generated">
                <a:extLst>
                  <a:ext uri="{FF2B5EF4-FFF2-40B4-BE49-F238E27FC236}">
                    <a16:creationId xmlns:a16="http://schemas.microsoft.com/office/drawing/2014/main" id="{91820A49-2D28-A853-9629-320143D6947D}"/>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500349"/>
                <a:ext cx="959882" cy="954000"/>
              </a:xfrm>
              <a:prstGeom prst="rect">
                <a:avLst/>
              </a:prstGeom>
            </p:spPr>
          </p:pic>
        </p:grpSp>
        <p:grpSp>
          <p:nvGrpSpPr>
            <p:cNvPr id="366" name="Group 365">
              <a:extLst>
                <a:ext uri="{FF2B5EF4-FFF2-40B4-BE49-F238E27FC236}">
                  <a16:creationId xmlns:a16="http://schemas.microsoft.com/office/drawing/2014/main" id="{A0609346-281C-0283-2953-6C24D3F3BA2E}"/>
                </a:ext>
              </a:extLst>
            </p:cNvPr>
            <p:cNvGrpSpPr/>
            <p:nvPr/>
          </p:nvGrpSpPr>
          <p:grpSpPr>
            <a:xfrm>
              <a:off x="8124749" y="2015019"/>
              <a:ext cx="3089055" cy="2374399"/>
              <a:chOff x="2227886" y="500349"/>
              <a:chExt cx="1838225" cy="1835057"/>
            </a:xfrm>
          </p:grpSpPr>
          <p:pic>
            <p:nvPicPr>
              <p:cNvPr id="377" name="Picture 376" descr="A white rectangular object with black background&#10;&#10;Description automatically generated">
                <a:extLst>
                  <a:ext uri="{FF2B5EF4-FFF2-40B4-BE49-F238E27FC236}">
                    <a16:creationId xmlns:a16="http://schemas.microsoft.com/office/drawing/2014/main" id="{C677061F-4C86-8482-BCA9-125C24D6971C}"/>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1374240"/>
                <a:ext cx="959882" cy="954000"/>
              </a:xfrm>
              <a:prstGeom prst="rect">
                <a:avLst/>
              </a:prstGeom>
            </p:spPr>
          </p:pic>
          <p:pic>
            <p:nvPicPr>
              <p:cNvPr id="378" name="Picture 377" descr="A white rectangular object with black background&#10;&#10;Description automatically generated">
                <a:extLst>
                  <a:ext uri="{FF2B5EF4-FFF2-40B4-BE49-F238E27FC236}">
                    <a16:creationId xmlns:a16="http://schemas.microsoft.com/office/drawing/2014/main" id="{9AA13F82-3E81-73B4-F96C-BD4D20026CCA}"/>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501769"/>
                <a:ext cx="959882" cy="954000"/>
              </a:xfrm>
              <a:prstGeom prst="rect">
                <a:avLst/>
              </a:prstGeom>
            </p:spPr>
          </p:pic>
          <p:pic>
            <p:nvPicPr>
              <p:cNvPr id="379" name="Picture 378" descr="A white rectangular object with black background&#10;&#10;Description automatically generated">
                <a:extLst>
                  <a:ext uri="{FF2B5EF4-FFF2-40B4-BE49-F238E27FC236}">
                    <a16:creationId xmlns:a16="http://schemas.microsoft.com/office/drawing/2014/main" id="{756230B4-C915-9251-4A42-97CC36920386}"/>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1381406"/>
                <a:ext cx="959882" cy="954000"/>
              </a:xfrm>
              <a:prstGeom prst="rect">
                <a:avLst/>
              </a:prstGeom>
            </p:spPr>
          </p:pic>
          <p:pic>
            <p:nvPicPr>
              <p:cNvPr id="380" name="Picture 379" descr="A white rectangular object with black background&#10;&#10;Description automatically generated">
                <a:extLst>
                  <a:ext uri="{FF2B5EF4-FFF2-40B4-BE49-F238E27FC236}">
                    <a16:creationId xmlns:a16="http://schemas.microsoft.com/office/drawing/2014/main" id="{076AE813-00AD-1A78-B9E1-A055D3E7F9F3}"/>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500349"/>
                <a:ext cx="959882" cy="954000"/>
              </a:xfrm>
              <a:prstGeom prst="rect">
                <a:avLst/>
              </a:prstGeom>
            </p:spPr>
          </p:pic>
        </p:grpSp>
        <p:grpSp>
          <p:nvGrpSpPr>
            <p:cNvPr id="367" name="Group 366">
              <a:extLst>
                <a:ext uri="{FF2B5EF4-FFF2-40B4-BE49-F238E27FC236}">
                  <a16:creationId xmlns:a16="http://schemas.microsoft.com/office/drawing/2014/main" id="{BC4A2065-BF5D-8F9E-D28D-D4E31DEAF51A}"/>
                </a:ext>
              </a:extLst>
            </p:cNvPr>
            <p:cNvGrpSpPr/>
            <p:nvPr/>
          </p:nvGrpSpPr>
          <p:grpSpPr>
            <a:xfrm>
              <a:off x="9881589" y="2018041"/>
              <a:ext cx="3089055" cy="2374399"/>
              <a:chOff x="2227886" y="500349"/>
              <a:chExt cx="1838225" cy="1835057"/>
            </a:xfrm>
          </p:grpSpPr>
          <p:pic>
            <p:nvPicPr>
              <p:cNvPr id="373" name="Picture 372" descr="A white rectangular object with black background&#10;&#10;Description automatically generated">
                <a:extLst>
                  <a:ext uri="{FF2B5EF4-FFF2-40B4-BE49-F238E27FC236}">
                    <a16:creationId xmlns:a16="http://schemas.microsoft.com/office/drawing/2014/main" id="{97BE38A8-B284-0DC8-4DD8-145315270050}"/>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1374240"/>
                <a:ext cx="959882" cy="954000"/>
              </a:xfrm>
              <a:prstGeom prst="rect">
                <a:avLst/>
              </a:prstGeom>
            </p:spPr>
          </p:pic>
          <p:pic>
            <p:nvPicPr>
              <p:cNvPr id="374" name="Picture 373" descr="A white rectangular object with black background&#10;&#10;Description automatically generated">
                <a:extLst>
                  <a:ext uri="{FF2B5EF4-FFF2-40B4-BE49-F238E27FC236}">
                    <a16:creationId xmlns:a16="http://schemas.microsoft.com/office/drawing/2014/main" id="{85D7B098-4E5E-347D-E2CC-7EF2471F7840}"/>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501769"/>
                <a:ext cx="959882" cy="954000"/>
              </a:xfrm>
              <a:prstGeom prst="rect">
                <a:avLst/>
              </a:prstGeom>
            </p:spPr>
          </p:pic>
          <p:pic>
            <p:nvPicPr>
              <p:cNvPr id="375" name="Picture 374" descr="A white rectangular object with black background&#10;&#10;Description automatically generated">
                <a:extLst>
                  <a:ext uri="{FF2B5EF4-FFF2-40B4-BE49-F238E27FC236}">
                    <a16:creationId xmlns:a16="http://schemas.microsoft.com/office/drawing/2014/main" id="{CCD7D148-3F36-B68F-3F2A-5A8F952B5AD6}"/>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1381406"/>
                <a:ext cx="959882" cy="954000"/>
              </a:xfrm>
              <a:prstGeom prst="rect">
                <a:avLst/>
              </a:prstGeom>
            </p:spPr>
          </p:pic>
          <p:pic>
            <p:nvPicPr>
              <p:cNvPr id="376" name="Picture 375" descr="A white rectangular object with black background&#10;&#10;Description automatically generated">
                <a:extLst>
                  <a:ext uri="{FF2B5EF4-FFF2-40B4-BE49-F238E27FC236}">
                    <a16:creationId xmlns:a16="http://schemas.microsoft.com/office/drawing/2014/main" id="{1E71315F-1A74-AFE4-1D0D-ED0488C31338}"/>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500349"/>
                <a:ext cx="959882" cy="954000"/>
              </a:xfrm>
              <a:prstGeom prst="rect">
                <a:avLst/>
              </a:prstGeom>
            </p:spPr>
          </p:pic>
        </p:grpSp>
        <p:grpSp>
          <p:nvGrpSpPr>
            <p:cNvPr id="368" name="Group 367">
              <a:extLst>
                <a:ext uri="{FF2B5EF4-FFF2-40B4-BE49-F238E27FC236}">
                  <a16:creationId xmlns:a16="http://schemas.microsoft.com/office/drawing/2014/main" id="{8D3FAD32-43C8-DC5C-DF68-00FF8C9FDC41}"/>
                </a:ext>
              </a:extLst>
            </p:cNvPr>
            <p:cNvGrpSpPr/>
            <p:nvPr/>
          </p:nvGrpSpPr>
          <p:grpSpPr>
            <a:xfrm>
              <a:off x="11638275" y="2015019"/>
              <a:ext cx="3089055" cy="2374399"/>
              <a:chOff x="2227886" y="500349"/>
              <a:chExt cx="1838225" cy="1835057"/>
            </a:xfrm>
          </p:grpSpPr>
          <p:pic>
            <p:nvPicPr>
              <p:cNvPr id="369" name="Picture 368" descr="A white rectangular object with black background&#10;&#10;Description automatically generated">
                <a:extLst>
                  <a:ext uri="{FF2B5EF4-FFF2-40B4-BE49-F238E27FC236}">
                    <a16:creationId xmlns:a16="http://schemas.microsoft.com/office/drawing/2014/main" id="{BC4EAEB1-BE86-820D-0DB7-19616ABBA8BE}"/>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1374240"/>
                <a:ext cx="959882" cy="954000"/>
              </a:xfrm>
              <a:prstGeom prst="rect">
                <a:avLst/>
              </a:prstGeom>
            </p:spPr>
          </p:pic>
          <p:pic>
            <p:nvPicPr>
              <p:cNvPr id="370" name="Picture 369" descr="A white rectangular object with black background&#10;&#10;Description automatically generated">
                <a:extLst>
                  <a:ext uri="{FF2B5EF4-FFF2-40B4-BE49-F238E27FC236}">
                    <a16:creationId xmlns:a16="http://schemas.microsoft.com/office/drawing/2014/main" id="{DA38B935-E64C-1681-5FCB-D6192D27E99C}"/>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2227886" y="501769"/>
                <a:ext cx="959882" cy="954000"/>
              </a:xfrm>
              <a:prstGeom prst="rect">
                <a:avLst/>
              </a:prstGeom>
            </p:spPr>
          </p:pic>
          <p:pic>
            <p:nvPicPr>
              <p:cNvPr id="371" name="Picture 370" descr="A white rectangular object with black background&#10;&#10;Description automatically generated">
                <a:extLst>
                  <a:ext uri="{FF2B5EF4-FFF2-40B4-BE49-F238E27FC236}">
                    <a16:creationId xmlns:a16="http://schemas.microsoft.com/office/drawing/2014/main" id="{0B115F8E-1B9B-204D-AB69-52A98D162632}"/>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1381406"/>
                <a:ext cx="959882" cy="954000"/>
              </a:xfrm>
              <a:prstGeom prst="rect">
                <a:avLst/>
              </a:prstGeom>
            </p:spPr>
          </p:pic>
          <p:pic>
            <p:nvPicPr>
              <p:cNvPr id="372" name="Picture 371" descr="A white rectangular object with black background&#10;&#10;Description automatically generated">
                <a:extLst>
                  <a:ext uri="{FF2B5EF4-FFF2-40B4-BE49-F238E27FC236}">
                    <a16:creationId xmlns:a16="http://schemas.microsoft.com/office/drawing/2014/main" id="{1739CD0E-6B2E-8648-0957-2B8A133621E7}"/>
                  </a:ext>
                </a:extLst>
              </p:cNvPr>
              <p:cNvPicPr>
                <a:picLocks noChangeAspect="1"/>
              </p:cNvPicPr>
              <p:nvPr/>
            </p:nvPicPr>
            <p:blipFill rotWithShape="1">
              <a:blip r:embed="rId4">
                <a:extLst>
                  <a:ext uri="{28A0092B-C50C-407E-A947-70E740481C1C}">
                    <a14:useLocalDpi xmlns:a14="http://schemas.microsoft.com/office/drawing/2010/main" val="0"/>
                  </a:ext>
                </a:extLst>
              </a:blip>
              <a:srcRect l="4550" t="3269" r="43911" b="5667"/>
              <a:stretch/>
            </p:blipFill>
            <p:spPr>
              <a:xfrm>
                <a:off x="3106229" y="500349"/>
                <a:ext cx="959882" cy="954000"/>
              </a:xfrm>
              <a:prstGeom prst="rect">
                <a:avLst/>
              </a:prstGeom>
            </p:spPr>
          </p:pic>
        </p:grpSp>
      </p:grpSp>
      <p:sp>
        <p:nvSpPr>
          <p:cNvPr id="385" name="Rectangle 384">
            <a:extLst>
              <a:ext uri="{FF2B5EF4-FFF2-40B4-BE49-F238E27FC236}">
                <a16:creationId xmlns:a16="http://schemas.microsoft.com/office/drawing/2014/main" id="{1035BE31-6E15-AE7F-D59B-044BD303A90E}"/>
              </a:ext>
            </a:extLst>
          </p:cNvPr>
          <p:cNvSpPr/>
          <p:nvPr/>
        </p:nvSpPr>
        <p:spPr>
          <a:xfrm>
            <a:off x="4978142" y="6801841"/>
            <a:ext cx="11195105" cy="530603"/>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23" name="Graphic 422" descr="Fence with solid fill">
            <a:extLst>
              <a:ext uri="{FF2B5EF4-FFF2-40B4-BE49-F238E27FC236}">
                <a16:creationId xmlns:a16="http://schemas.microsoft.com/office/drawing/2014/main" id="{8192D85E-ABE3-F070-C79E-BD12938E5B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15082" y="6083215"/>
            <a:ext cx="1276459" cy="914400"/>
          </a:xfrm>
          <a:prstGeom prst="rect">
            <a:avLst/>
          </a:prstGeom>
        </p:spPr>
      </p:pic>
      <p:grpSp>
        <p:nvGrpSpPr>
          <p:cNvPr id="76" name="Group 75">
            <a:extLst>
              <a:ext uri="{FF2B5EF4-FFF2-40B4-BE49-F238E27FC236}">
                <a16:creationId xmlns:a16="http://schemas.microsoft.com/office/drawing/2014/main" id="{0884482E-B219-CE39-D936-F732BDFAEADA}"/>
              </a:ext>
            </a:extLst>
          </p:cNvPr>
          <p:cNvGrpSpPr/>
          <p:nvPr/>
        </p:nvGrpSpPr>
        <p:grpSpPr>
          <a:xfrm>
            <a:off x="12323065" y="5957733"/>
            <a:ext cx="3894862" cy="6083328"/>
            <a:chOff x="12391880" y="4624222"/>
            <a:chExt cx="2335450" cy="3701671"/>
          </a:xfrm>
        </p:grpSpPr>
        <p:sp>
          <p:nvSpPr>
            <p:cNvPr id="59" name="Rectangle 58">
              <a:extLst>
                <a:ext uri="{FF2B5EF4-FFF2-40B4-BE49-F238E27FC236}">
                  <a16:creationId xmlns:a16="http://schemas.microsoft.com/office/drawing/2014/main" id="{763BED32-6011-DB2F-BB43-BE056BB9C8C4}"/>
                </a:ext>
              </a:extLst>
            </p:cNvPr>
            <p:cNvSpPr/>
            <p:nvPr/>
          </p:nvSpPr>
          <p:spPr>
            <a:xfrm>
              <a:off x="12391880" y="4624222"/>
              <a:ext cx="2335450" cy="3701671"/>
            </a:xfrm>
            <a:prstGeom prst="rect">
              <a:avLst/>
            </a:prstGeom>
            <a:solidFill>
              <a:srgbClr val="808080"/>
            </a:solidFill>
            <a:ln>
              <a:solidFill>
                <a:srgbClr val="8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8" name="Picture 67" descr="A screenshot of a video game&#10;&#10;Description automatically generated">
              <a:extLst>
                <a:ext uri="{FF2B5EF4-FFF2-40B4-BE49-F238E27FC236}">
                  <a16:creationId xmlns:a16="http://schemas.microsoft.com/office/drawing/2014/main" id="{42016B91-379D-D71A-33A1-F6D0654EE652}"/>
                </a:ext>
              </a:extLst>
            </p:cNvPr>
            <p:cNvPicPr>
              <a:picLocks noChangeAspect="1"/>
            </p:cNvPicPr>
            <p:nvPr/>
          </p:nvPicPr>
          <p:blipFill rotWithShape="1">
            <a:blip r:embed="rId7">
              <a:extLst>
                <a:ext uri="{28A0092B-C50C-407E-A947-70E740481C1C}">
                  <a14:useLocalDpi xmlns:a14="http://schemas.microsoft.com/office/drawing/2010/main" val="0"/>
                </a:ext>
              </a:extLst>
            </a:blip>
            <a:srcRect r="19122"/>
            <a:stretch/>
          </p:blipFill>
          <p:spPr>
            <a:xfrm rot="5400000">
              <a:off x="11920237" y="5219361"/>
              <a:ext cx="3223745" cy="2242081"/>
            </a:xfrm>
            <a:prstGeom prst="rect">
              <a:avLst/>
            </a:prstGeom>
          </p:spPr>
        </p:pic>
      </p:grpSp>
      <p:pic>
        <p:nvPicPr>
          <p:cNvPr id="257" name="Picture 256" descr="A screenshot of a video game&#10;&#10;Description automatically generated">
            <a:extLst>
              <a:ext uri="{FF2B5EF4-FFF2-40B4-BE49-F238E27FC236}">
                <a16:creationId xmlns:a16="http://schemas.microsoft.com/office/drawing/2014/main" id="{0CCF54D1-A5D7-3AD0-9DAA-28E8D88C50AB}"/>
              </a:ext>
            </a:extLst>
          </p:cNvPr>
          <p:cNvPicPr>
            <a:picLocks noChangeAspect="1"/>
          </p:cNvPicPr>
          <p:nvPr/>
        </p:nvPicPr>
        <p:blipFill rotWithShape="1">
          <a:blip r:embed="rId8">
            <a:extLst>
              <a:ext uri="{28A0092B-C50C-407E-A947-70E740481C1C}">
                <a14:useLocalDpi xmlns:a14="http://schemas.microsoft.com/office/drawing/2010/main" val="0"/>
              </a:ext>
            </a:extLst>
          </a:blip>
          <a:srcRect l="13071" t="31867" r="63508" b="26130"/>
          <a:stretch/>
        </p:blipFill>
        <p:spPr>
          <a:xfrm>
            <a:off x="4672033" y="5201191"/>
            <a:ext cx="1948857" cy="1965922"/>
          </a:xfrm>
          <a:prstGeom prst="rect">
            <a:avLst/>
          </a:prstGeom>
        </p:spPr>
      </p:pic>
      <p:grpSp>
        <p:nvGrpSpPr>
          <p:cNvPr id="429" name="Group 428">
            <a:extLst>
              <a:ext uri="{FF2B5EF4-FFF2-40B4-BE49-F238E27FC236}">
                <a16:creationId xmlns:a16="http://schemas.microsoft.com/office/drawing/2014/main" id="{A85EF68B-F684-B215-8B0F-DF81D899DE2F}"/>
              </a:ext>
            </a:extLst>
          </p:cNvPr>
          <p:cNvGrpSpPr/>
          <p:nvPr/>
        </p:nvGrpSpPr>
        <p:grpSpPr>
          <a:xfrm>
            <a:off x="10848400" y="5254109"/>
            <a:ext cx="1948857" cy="2184722"/>
            <a:chOff x="14074889" y="3730535"/>
            <a:chExt cx="1948857" cy="2184722"/>
          </a:xfrm>
        </p:grpSpPr>
        <p:pic>
          <p:nvPicPr>
            <p:cNvPr id="259" name="Picture 258" descr="A screenshot of a video game&#10;&#10;Description automatically generated">
              <a:extLst>
                <a:ext uri="{FF2B5EF4-FFF2-40B4-BE49-F238E27FC236}">
                  <a16:creationId xmlns:a16="http://schemas.microsoft.com/office/drawing/2014/main" id="{CCF21998-3A78-C9CB-719C-EA51DEC6C6E8}"/>
                </a:ext>
              </a:extLst>
            </p:cNvPr>
            <p:cNvPicPr>
              <a:picLocks noChangeAspect="1"/>
            </p:cNvPicPr>
            <p:nvPr/>
          </p:nvPicPr>
          <p:blipFill rotWithShape="1">
            <a:blip r:embed="rId8">
              <a:extLst>
                <a:ext uri="{28A0092B-C50C-407E-A947-70E740481C1C}">
                  <a14:useLocalDpi xmlns:a14="http://schemas.microsoft.com/office/drawing/2010/main" val="0"/>
                </a:ext>
              </a:extLst>
            </a:blip>
            <a:srcRect l="13071" t="31867" r="63508" b="26130"/>
            <a:stretch/>
          </p:blipFill>
          <p:spPr>
            <a:xfrm>
              <a:off x="14074889" y="3730535"/>
              <a:ext cx="1948857" cy="1965922"/>
            </a:xfrm>
            <a:prstGeom prst="rect">
              <a:avLst/>
            </a:prstGeom>
          </p:spPr>
        </p:pic>
        <p:pic>
          <p:nvPicPr>
            <p:cNvPr id="260" name="Picture 259" descr="A green bush in a black background&#10;&#10;Description automatically generated">
              <a:extLst>
                <a:ext uri="{FF2B5EF4-FFF2-40B4-BE49-F238E27FC236}">
                  <a16:creationId xmlns:a16="http://schemas.microsoft.com/office/drawing/2014/main" id="{E2E53924-709D-5BA7-B03B-C7267BDB6A0A}"/>
                </a:ext>
              </a:extLst>
            </p:cNvPr>
            <p:cNvPicPr>
              <a:picLocks noChangeAspect="1"/>
            </p:cNvPicPr>
            <p:nvPr/>
          </p:nvPicPr>
          <p:blipFill rotWithShape="1">
            <a:blip r:embed="rId9">
              <a:extLst>
                <a:ext uri="{28A0092B-C50C-407E-A947-70E740481C1C}">
                  <a14:useLocalDpi xmlns:a14="http://schemas.microsoft.com/office/drawing/2010/main" val="0"/>
                </a:ext>
              </a:extLst>
            </a:blip>
            <a:srcRect l="5573" t="42555" r="45508" b="17104"/>
            <a:stretch/>
          </p:blipFill>
          <p:spPr>
            <a:xfrm>
              <a:off x="14266309" y="5242197"/>
              <a:ext cx="1450950" cy="673060"/>
            </a:xfrm>
            <a:prstGeom prst="rect">
              <a:avLst/>
            </a:prstGeom>
          </p:spPr>
        </p:pic>
      </p:grpSp>
      <p:pic>
        <p:nvPicPr>
          <p:cNvPr id="255" name="Picture 254" descr="A green bush in a black background&#10;&#10;Description automatically generated">
            <a:extLst>
              <a:ext uri="{FF2B5EF4-FFF2-40B4-BE49-F238E27FC236}">
                <a16:creationId xmlns:a16="http://schemas.microsoft.com/office/drawing/2014/main" id="{1C579C80-F17B-7F59-2373-0FBBA24DC2B4}"/>
              </a:ext>
            </a:extLst>
          </p:cNvPr>
          <p:cNvPicPr>
            <a:picLocks noChangeAspect="1"/>
          </p:cNvPicPr>
          <p:nvPr/>
        </p:nvPicPr>
        <p:blipFill rotWithShape="1">
          <a:blip r:embed="rId9">
            <a:extLst>
              <a:ext uri="{28A0092B-C50C-407E-A947-70E740481C1C}">
                <a14:useLocalDpi xmlns:a14="http://schemas.microsoft.com/office/drawing/2010/main" val="0"/>
              </a:ext>
            </a:extLst>
          </a:blip>
          <a:srcRect l="5573" t="42555" r="45508" b="17104"/>
          <a:stretch/>
        </p:blipFill>
        <p:spPr>
          <a:xfrm>
            <a:off x="4814354" y="6764414"/>
            <a:ext cx="1507836" cy="699448"/>
          </a:xfrm>
          <a:prstGeom prst="rect">
            <a:avLst/>
          </a:prstGeom>
        </p:spPr>
      </p:pic>
      <p:pic>
        <p:nvPicPr>
          <p:cNvPr id="425" name="Picture 424" descr="A building with a window and a door&#10;&#10;Description automatically generated">
            <a:extLst>
              <a:ext uri="{FF2B5EF4-FFF2-40B4-BE49-F238E27FC236}">
                <a16:creationId xmlns:a16="http://schemas.microsoft.com/office/drawing/2014/main" id="{9B66F707-03F5-ECEF-01FD-E904D95DC563}"/>
              </a:ext>
            </a:extLst>
          </p:cNvPr>
          <p:cNvPicPr>
            <a:picLocks noChangeAspect="1"/>
          </p:cNvPicPr>
          <p:nvPr/>
        </p:nvPicPr>
        <p:blipFill rotWithShape="1">
          <a:blip r:embed="rId10">
            <a:extLst>
              <a:ext uri="{28A0092B-C50C-407E-A947-70E740481C1C}">
                <a14:useLocalDpi xmlns:a14="http://schemas.microsoft.com/office/drawing/2010/main" val="0"/>
              </a:ext>
            </a:extLst>
          </a:blip>
          <a:srcRect l="15505" t="10425" r="38399" b="7113"/>
          <a:stretch/>
        </p:blipFill>
        <p:spPr>
          <a:xfrm>
            <a:off x="5785954" y="5573145"/>
            <a:ext cx="5987206" cy="5114787"/>
          </a:xfrm>
          <a:prstGeom prst="rect">
            <a:avLst/>
          </a:prstGeom>
        </p:spPr>
      </p:pic>
      <p:cxnSp>
        <p:nvCxnSpPr>
          <p:cNvPr id="148" name="Connector: Elbow 147">
            <a:extLst>
              <a:ext uri="{FF2B5EF4-FFF2-40B4-BE49-F238E27FC236}">
                <a16:creationId xmlns:a16="http://schemas.microsoft.com/office/drawing/2014/main" id="{52844265-AB74-5A1F-66AB-6E47F6F53222}"/>
              </a:ext>
            </a:extLst>
          </p:cNvPr>
          <p:cNvCxnSpPr>
            <a:cxnSpLocks/>
          </p:cNvCxnSpPr>
          <p:nvPr/>
        </p:nvCxnSpPr>
        <p:spPr>
          <a:xfrm flipV="1">
            <a:off x="3841820" y="4753871"/>
            <a:ext cx="1820092" cy="1003134"/>
          </a:xfrm>
          <a:prstGeom prst="bentConnector3">
            <a:avLst/>
          </a:prstGeom>
          <a:ln w="28575">
            <a:tailEnd type="triangle"/>
          </a:ln>
        </p:spPr>
        <p:style>
          <a:lnRef idx="1">
            <a:schemeClr val="accent5"/>
          </a:lnRef>
          <a:fillRef idx="0">
            <a:schemeClr val="accent5"/>
          </a:fillRef>
          <a:effectRef idx="0">
            <a:schemeClr val="accent5"/>
          </a:effectRef>
          <a:fontRef idx="minor">
            <a:schemeClr val="tx1"/>
          </a:fontRef>
        </p:style>
      </p:cxnSp>
      <p:graphicFrame>
        <p:nvGraphicFramePr>
          <p:cNvPr id="4" name="Object 3" hidden="1">
            <a:extLst>
              <a:ext uri="{FF2B5EF4-FFF2-40B4-BE49-F238E27FC236}">
                <a16:creationId xmlns:a16="http://schemas.microsoft.com/office/drawing/2014/main" id="{902AD1CD-7BC8-5875-03FC-7C4C9751D702}"/>
              </a:ext>
            </a:extLst>
          </p:cNvPr>
          <p:cNvGraphicFramePr>
            <a:graphicFrameLocks noChangeAspect="1"/>
          </p:cNvGraphicFramePr>
          <p:nvPr>
            <p:custDataLst>
              <p:tags r:id="rId1"/>
            </p:custDataLst>
          </p:nvPr>
        </p:nvGraphicFramePr>
        <p:xfrm>
          <a:off x="3062288" y="2215357"/>
          <a:ext cx="1588" cy="1588"/>
        </p:xfrm>
        <a:graphic>
          <a:graphicData uri="http://schemas.openxmlformats.org/presentationml/2006/ole">
            <mc:AlternateContent xmlns:mc="http://schemas.openxmlformats.org/markup-compatibility/2006">
              <mc:Choice xmlns:v="urn:schemas-microsoft-com:vml" Requires="v">
                <p:oleObj name="think-cell Slide" r:id="rId11" imgW="328" imgH="328" progId="TCLayout.ActiveDocument.1">
                  <p:embed/>
                </p:oleObj>
              </mc:Choice>
              <mc:Fallback>
                <p:oleObj name="think-cell Slide" r:id="rId11" imgW="328" imgH="328" progId="TCLayout.ActiveDocument.1">
                  <p:embed/>
                  <p:pic>
                    <p:nvPicPr>
                      <p:cNvPr id="4" name="Object 3" hidden="1">
                        <a:extLst>
                          <a:ext uri="{FF2B5EF4-FFF2-40B4-BE49-F238E27FC236}">
                            <a16:creationId xmlns:a16="http://schemas.microsoft.com/office/drawing/2014/main" id="{902AD1CD-7BC8-5875-03FC-7C4C9751D702}"/>
                          </a:ext>
                        </a:extLst>
                      </p:cNvPr>
                      <p:cNvPicPr/>
                      <p:nvPr/>
                    </p:nvPicPr>
                    <p:blipFill>
                      <a:blip r:embed="rId12"/>
                      <a:stretch>
                        <a:fillRect/>
                      </a:stretch>
                    </p:blipFill>
                    <p:spPr>
                      <a:xfrm>
                        <a:off x="3062288" y="2215357"/>
                        <a:ext cx="1588" cy="1588"/>
                      </a:xfrm>
                      <a:prstGeom prst="rect">
                        <a:avLst/>
                      </a:prstGeom>
                    </p:spPr>
                  </p:pic>
                </p:oleObj>
              </mc:Fallback>
            </mc:AlternateContent>
          </a:graphicData>
        </a:graphic>
      </p:graphicFrame>
      <p:pic>
        <p:nvPicPr>
          <p:cNvPr id="60" name="Picture 59" descr="A square metal object with vertical lines&#10;&#10;Description automatically generated with medium confidence">
            <a:extLst>
              <a:ext uri="{FF2B5EF4-FFF2-40B4-BE49-F238E27FC236}">
                <a16:creationId xmlns:a16="http://schemas.microsoft.com/office/drawing/2014/main" id="{090620F1-E4F4-EE6E-9E0F-DC87A9A7B949}"/>
              </a:ext>
            </a:extLst>
          </p:cNvPr>
          <p:cNvPicPr>
            <a:picLocks noChangeAspect="1"/>
          </p:cNvPicPr>
          <p:nvPr/>
        </p:nvPicPr>
        <p:blipFill rotWithShape="1">
          <a:blip r:embed="rId13">
            <a:extLst>
              <a:ext uri="{28A0092B-C50C-407E-A947-70E740481C1C}">
                <a14:useLocalDpi xmlns:a14="http://schemas.microsoft.com/office/drawing/2010/main" val="0"/>
              </a:ext>
            </a:extLst>
          </a:blip>
          <a:srcRect r="33179"/>
          <a:stretch/>
        </p:blipFill>
        <p:spPr>
          <a:xfrm>
            <a:off x="5661913" y="4477341"/>
            <a:ext cx="928273" cy="781420"/>
          </a:xfrm>
          <a:prstGeom prst="rect">
            <a:avLst/>
          </a:prstGeom>
        </p:spPr>
      </p:pic>
      <p:pic>
        <p:nvPicPr>
          <p:cNvPr id="61" name="Picture 60" descr="A green trash can with wheels&#10;&#10;Description automatically generated">
            <a:extLst>
              <a:ext uri="{FF2B5EF4-FFF2-40B4-BE49-F238E27FC236}">
                <a16:creationId xmlns:a16="http://schemas.microsoft.com/office/drawing/2014/main" id="{607DEA96-6656-39A3-027D-614B80D019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48269" y="3112817"/>
            <a:ext cx="2687523" cy="1511732"/>
          </a:xfrm>
          <a:prstGeom prst="rect">
            <a:avLst/>
          </a:prstGeom>
        </p:spPr>
      </p:pic>
      <p:pic>
        <p:nvPicPr>
          <p:cNvPr id="127" name="Picture 126" descr="A sign and ramp with a person on it&#10;&#10;Description automatically generated">
            <a:extLst>
              <a:ext uri="{FF2B5EF4-FFF2-40B4-BE49-F238E27FC236}">
                <a16:creationId xmlns:a16="http://schemas.microsoft.com/office/drawing/2014/main" id="{C69DB005-CD8E-8ECE-BD44-7F22231748A3}"/>
              </a:ext>
            </a:extLst>
          </p:cNvPr>
          <p:cNvPicPr>
            <a:picLocks noChangeAspect="1"/>
          </p:cNvPicPr>
          <p:nvPr/>
        </p:nvPicPr>
        <p:blipFill rotWithShape="1">
          <a:blip r:embed="rId15">
            <a:extLst>
              <a:ext uri="{28A0092B-C50C-407E-A947-70E740481C1C}">
                <a14:useLocalDpi xmlns:a14="http://schemas.microsoft.com/office/drawing/2010/main" val="0"/>
              </a:ext>
            </a:extLst>
          </a:blip>
          <a:srcRect l="32300" t="47252" r="30594" b="13927"/>
          <a:stretch/>
        </p:blipFill>
        <p:spPr>
          <a:xfrm>
            <a:off x="7750336" y="8882490"/>
            <a:ext cx="5375220" cy="1936244"/>
          </a:xfrm>
          <a:prstGeom prst="rect">
            <a:avLst/>
          </a:prstGeom>
        </p:spPr>
      </p:pic>
      <p:pic>
        <p:nvPicPr>
          <p:cNvPr id="90" name="Picture 89" descr="A food truck with a black background&#10;&#10;Description automatically generated">
            <a:extLst>
              <a:ext uri="{FF2B5EF4-FFF2-40B4-BE49-F238E27FC236}">
                <a16:creationId xmlns:a16="http://schemas.microsoft.com/office/drawing/2014/main" id="{CDF4018A-ADFE-0F8D-A8D0-5B9CD65E1E4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92072" y="3529745"/>
            <a:ext cx="5248989" cy="2952556"/>
          </a:xfrm>
          <a:prstGeom prst="rect">
            <a:avLst/>
          </a:prstGeom>
        </p:spPr>
      </p:pic>
      <p:grpSp>
        <p:nvGrpSpPr>
          <p:cNvPr id="128" name="Group 127">
            <a:extLst>
              <a:ext uri="{FF2B5EF4-FFF2-40B4-BE49-F238E27FC236}">
                <a16:creationId xmlns:a16="http://schemas.microsoft.com/office/drawing/2014/main" id="{2BEE4626-958B-337F-F2DA-31CBA244C05D}"/>
              </a:ext>
            </a:extLst>
          </p:cNvPr>
          <p:cNvGrpSpPr/>
          <p:nvPr/>
        </p:nvGrpSpPr>
        <p:grpSpPr>
          <a:xfrm>
            <a:off x="734565" y="5600843"/>
            <a:ext cx="3663950" cy="2545449"/>
            <a:chOff x="1420125" y="4898418"/>
            <a:chExt cx="2772451" cy="2545449"/>
          </a:xfrm>
        </p:grpSpPr>
        <p:sp>
          <p:nvSpPr>
            <p:cNvPr id="110" name="TextBox 109">
              <a:hlinkClick r:id="" action="ppaction://noaction"/>
              <a:extLst>
                <a:ext uri="{FF2B5EF4-FFF2-40B4-BE49-F238E27FC236}">
                  <a16:creationId xmlns:a16="http://schemas.microsoft.com/office/drawing/2014/main" id="{D82FC84C-1C20-CFA2-C82A-C6BAF353C178}"/>
                </a:ext>
              </a:extLst>
            </p:cNvPr>
            <p:cNvSpPr txBox="1"/>
            <p:nvPr/>
          </p:nvSpPr>
          <p:spPr>
            <a:xfrm>
              <a:off x="1420126" y="4898418"/>
              <a:ext cx="2772450" cy="2545449"/>
            </a:xfrm>
            <a:prstGeom prst="rect">
              <a:avLst/>
            </a:prstGeom>
            <a:noFill/>
          </p:spPr>
          <p:txBody>
            <a:bodyPr wrap="square" rtlCol="0">
              <a:noAutofit/>
            </a:bodyPr>
            <a:lstStyle/>
            <a:p>
              <a:endParaRPr lang="en-AU"/>
            </a:p>
            <a:p>
              <a:endParaRPr lang="en-AU"/>
            </a:p>
            <a:p>
              <a:r>
                <a:rPr lang="en-AU" sz="1300"/>
                <a:t>In sewered areas you may need a food and oil interceptor (grease trap). Contact your local water authority for further information.</a:t>
              </a:r>
            </a:p>
            <a:p>
              <a:endParaRPr lang="en-AU" sz="1300" b="1"/>
            </a:p>
            <a:p>
              <a:r>
                <a:rPr lang="en-AU" sz="1300"/>
                <a:t>In unsewered areas, you will need an onsite wastewater system (septic system). If you need to install a new system or alter an existing system, you need a permit to install or alter a septic system.</a:t>
              </a:r>
            </a:p>
          </p:txBody>
        </p:sp>
        <p:sp>
          <p:nvSpPr>
            <p:cNvPr id="111" name="Rectangle 110">
              <a:extLst>
                <a:ext uri="{FF2B5EF4-FFF2-40B4-BE49-F238E27FC236}">
                  <a16:creationId xmlns:a16="http://schemas.microsoft.com/office/drawing/2014/main" id="{2DFF3AB1-3C66-2993-A892-73337904DDAE}"/>
                </a:ext>
              </a:extLst>
            </p:cNvPr>
            <p:cNvSpPr/>
            <p:nvPr/>
          </p:nvSpPr>
          <p:spPr>
            <a:xfrm>
              <a:off x="1420125" y="4898420"/>
              <a:ext cx="2736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t>Wastewater</a:t>
              </a:r>
            </a:p>
          </p:txBody>
        </p:sp>
      </p:grpSp>
      <p:cxnSp>
        <p:nvCxnSpPr>
          <p:cNvPr id="137" name="Connector: Elbow 136">
            <a:extLst>
              <a:ext uri="{FF2B5EF4-FFF2-40B4-BE49-F238E27FC236}">
                <a16:creationId xmlns:a16="http://schemas.microsoft.com/office/drawing/2014/main" id="{58A5F553-EEE7-ADD6-9580-5A7A2F0B1E69}"/>
              </a:ext>
            </a:extLst>
          </p:cNvPr>
          <p:cNvCxnSpPr>
            <a:cxnSpLocks/>
          </p:cNvCxnSpPr>
          <p:nvPr/>
        </p:nvCxnSpPr>
        <p:spPr>
          <a:xfrm>
            <a:off x="4387730" y="2864123"/>
            <a:ext cx="2254562" cy="847361"/>
          </a:xfrm>
          <a:prstGeom prst="bentConnector3">
            <a:avLst>
              <a:gd name="adj1" fmla="val 50000"/>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152" name="Straight Arrow Connector 151">
            <a:extLst>
              <a:ext uri="{FF2B5EF4-FFF2-40B4-BE49-F238E27FC236}">
                <a16:creationId xmlns:a16="http://schemas.microsoft.com/office/drawing/2014/main" id="{AE553986-577C-C9A1-7432-F6D4BDD41512}"/>
              </a:ext>
            </a:extLst>
          </p:cNvPr>
          <p:cNvCxnSpPr>
            <a:cxnSpLocks/>
          </p:cNvCxnSpPr>
          <p:nvPr/>
        </p:nvCxnSpPr>
        <p:spPr>
          <a:xfrm>
            <a:off x="4278118" y="8760334"/>
            <a:ext cx="1835372" cy="696526"/>
          </a:xfrm>
          <a:prstGeom prst="bentConnector3">
            <a:avLst>
              <a:gd name="adj1" fmla="val 29241"/>
            </a:avLst>
          </a:prstGeom>
          <a:ln w="28575">
            <a:tailEnd type="triangle"/>
          </a:ln>
        </p:spPr>
        <p:style>
          <a:lnRef idx="1">
            <a:schemeClr val="accent5"/>
          </a:lnRef>
          <a:fillRef idx="0">
            <a:schemeClr val="accent5"/>
          </a:fillRef>
          <a:effectRef idx="0">
            <a:schemeClr val="accent5"/>
          </a:effectRef>
          <a:fontRef idx="minor">
            <a:schemeClr val="tx1"/>
          </a:fontRef>
        </p:style>
      </p:cxnSp>
      <p:grpSp>
        <p:nvGrpSpPr>
          <p:cNvPr id="115" name="Group 114">
            <a:extLst>
              <a:ext uri="{FF2B5EF4-FFF2-40B4-BE49-F238E27FC236}">
                <a16:creationId xmlns:a16="http://schemas.microsoft.com/office/drawing/2014/main" id="{9DB546EA-C02D-44F4-FBB3-59EF29992AB0}"/>
              </a:ext>
            </a:extLst>
          </p:cNvPr>
          <p:cNvGrpSpPr/>
          <p:nvPr/>
        </p:nvGrpSpPr>
        <p:grpSpPr>
          <a:xfrm>
            <a:off x="734565" y="2654832"/>
            <a:ext cx="3586219" cy="2545449"/>
            <a:chOff x="6416776" y="498475"/>
            <a:chExt cx="2250861" cy="1673986"/>
          </a:xfrm>
        </p:grpSpPr>
        <p:sp>
          <p:nvSpPr>
            <p:cNvPr id="116" name="TextBox 115">
              <a:hlinkClick r:id="" action="ppaction://noaction"/>
              <a:extLst>
                <a:ext uri="{FF2B5EF4-FFF2-40B4-BE49-F238E27FC236}">
                  <a16:creationId xmlns:a16="http://schemas.microsoft.com/office/drawing/2014/main" id="{4CCEC46E-014B-412B-B845-A30D0DC8BB3B}"/>
                </a:ext>
              </a:extLst>
            </p:cNvPr>
            <p:cNvSpPr txBox="1"/>
            <p:nvPr/>
          </p:nvSpPr>
          <p:spPr>
            <a:xfrm>
              <a:off x="6422415" y="498475"/>
              <a:ext cx="2245222" cy="1673986"/>
            </a:xfrm>
            <a:prstGeom prst="rect">
              <a:avLst/>
            </a:prstGeom>
            <a:noFill/>
          </p:spPr>
          <p:txBody>
            <a:bodyPr wrap="square" rtlCol="0">
              <a:noAutofit/>
            </a:bodyPr>
            <a:lstStyle/>
            <a:p>
              <a:endParaRPr lang="en-AU"/>
            </a:p>
            <a:p>
              <a:endParaRPr lang="en-AU"/>
            </a:p>
            <a:p>
              <a:r>
                <a:rPr lang="en-AU" sz="1300"/>
                <a:t>Your business must have enough bins to accommodate all the rubbish and recyclable materials it produces.</a:t>
              </a:r>
            </a:p>
            <a:p>
              <a:endParaRPr lang="en-AU" sz="1300"/>
            </a:p>
            <a:p>
              <a:r>
                <a:rPr lang="en-AU" sz="1300"/>
                <a:t>A Waste Management Plan is required. You can elect to use the Council service (user pays service) where appropriate, or a private contractor. Contact your Council’s Waste Management Team for more information.</a:t>
              </a:r>
            </a:p>
          </p:txBody>
        </p:sp>
        <p:sp>
          <p:nvSpPr>
            <p:cNvPr id="117" name="Rectangle 116">
              <a:extLst>
                <a:ext uri="{FF2B5EF4-FFF2-40B4-BE49-F238E27FC236}">
                  <a16:creationId xmlns:a16="http://schemas.microsoft.com/office/drawing/2014/main" id="{CDA005F4-2D62-A590-C46C-3BC70113DD5A}"/>
                </a:ext>
              </a:extLst>
            </p:cNvPr>
            <p:cNvSpPr/>
            <p:nvPr/>
          </p:nvSpPr>
          <p:spPr>
            <a:xfrm>
              <a:off x="6416776" y="498475"/>
              <a:ext cx="2212624" cy="300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t>Waste &amp; Recyclable Materials</a:t>
              </a:r>
            </a:p>
          </p:txBody>
        </p:sp>
      </p:grpSp>
      <p:cxnSp>
        <p:nvCxnSpPr>
          <p:cNvPr id="178" name="Connector: Elbow 177">
            <a:extLst>
              <a:ext uri="{FF2B5EF4-FFF2-40B4-BE49-F238E27FC236}">
                <a16:creationId xmlns:a16="http://schemas.microsoft.com/office/drawing/2014/main" id="{2317054C-748C-D799-FBA5-AF96627CFAE5}"/>
              </a:ext>
            </a:extLst>
          </p:cNvPr>
          <p:cNvCxnSpPr>
            <a:cxnSpLocks/>
            <a:stCxn id="108" idx="1"/>
          </p:cNvCxnSpPr>
          <p:nvPr/>
        </p:nvCxnSpPr>
        <p:spPr>
          <a:xfrm rot="10800000">
            <a:off x="11722237" y="10642575"/>
            <a:ext cx="4986477" cy="1998129"/>
          </a:xfrm>
          <a:prstGeom prst="bentConnector3">
            <a:avLst>
              <a:gd name="adj1" fmla="val 50000"/>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186" name="Straight Arrow Connector 185">
            <a:extLst>
              <a:ext uri="{FF2B5EF4-FFF2-40B4-BE49-F238E27FC236}">
                <a16:creationId xmlns:a16="http://schemas.microsoft.com/office/drawing/2014/main" id="{F3AA2FA1-1E17-C12D-158C-46AA6DB8DD23}"/>
              </a:ext>
            </a:extLst>
          </p:cNvPr>
          <p:cNvCxnSpPr>
            <a:cxnSpLocks/>
          </p:cNvCxnSpPr>
          <p:nvPr/>
        </p:nvCxnSpPr>
        <p:spPr>
          <a:xfrm rot="10800000">
            <a:off x="11316547" y="9452876"/>
            <a:ext cx="5791371" cy="3182500"/>
          </a:xfrm>
          <a:prstGeom prst="bentConnector3">
            <a:avLst>
              <a:gd name="adj1" fmla="val 50000"/>
            </a:avLst>
          </a:prstGeom>
          <a:ln w="28575">
            <a:tailEnd type="triangle"/>
          </a:ln>
        </p:spPr>
        <p:style>
          <a:lnRef idx="1">
            <a:schemeClr val="accent5"/>
          </a:lnRef>
          <a:fillRef idx="0">
            <a:schemeClr val="accent5"/>
          </a:fillRef>
          <a:effectRef idx="0">
            <a:schemeClr val="accent5"/>
          </a:effectRef>
          <a:fontRef idx="minor">
            <a:schemeClr val="tx1"/>
          </a:fontRef>
        </p:style>
      </p:cxnSp>
      <p:grpSp>
        <p:nvGrpSpPr>
          <p:cNvPr id="103" name="Group 102">
            <a:extLst>
              <a:ext uri="{FF2B5EF4-FFF2-40B4-BE49-F238E27FC236}">
                <a16:creationId xmlns:a16="http://schemas.microsoft.com/office/drawing/2014/main" id="{29A7B7F9-7863-B9D6-14D7-E52924FD4949}"/>
              </a:ext>
            </a:extLst>
          </p:cNvPr>
          <p:cNvGrpSpPr/>
          <p:nvPr/>
        </p:nvGrpSpPr>
        <p:grpSpPr>
          <a:xfrm>
            <a:off x="734565" y="8531735"/>
            <a:ext cx="3675068" cy="1608306"/>
            <a:chOff x="3472380" y="7601082"/>
            <a:chExt cx="2747521" cy="1608306"/>
          </a:xfrm>
        </p:grpSpPr>
        <p:sp>
          <p:nvSpPr>
            <p:cNvPr id="104" name="TextBox 103">
              <a:hlinkClick r:id="" action="ppaction://noaction"/>
              <a:extLst>
                <a:ext uri="{FF2B5EF4-FFF2-40B4-BE49-F238E27FC236}">
                  <a16:creationId xmlns:a16="http://schemas.microsoft.com/office/drawing/2014/main" id="{995FE63A-E334-A4B3-E528-8AD15713C9DF}"/>
                </a:ext>
              </a:extLst>
            </p:cNvPr>
            <p:cNvSpPr txBox="1"/>
            <p:nvPr/>
          </p:nvSpPr>
          <p:spPr>
            <a:xfrm>
              <a:off x="3472380" y="7601082"/>
              <a:ext cx="2747521" cy="1608306"/>
            </a:xfrm>
            <a:prstGeom prst="rect">
              <a:avLst/>
            </a:prstGeom>
            <a:noFill/>
          </p:spPr>
          <p:txBody>
            <a:bodyPr wrap="square" rtlCol="0">
              <a:noAutofit/>
            </a:bodyPr>
            <a:lstStyle/>
            <a:p>
              <a:endParaRPr lang="en-AU"/>
            </a:p>
            <a:p>
              <a:endParaRPr lang="en-AU"/>
            </a:p>
            <a:p>
              <a:r>
                <a:rPr lang="en-AU" sz="1300"/>
                <a:t>If there is any risk of your business impacting your surroundings with noise, you should seek advice from an acoustics consultant as you may need an acoustic report.</a:t>
              </a:r>
            </a:p>
          </p:txBody>
        </p:sp>
        <p:sp>
          <p:nvSpPr>
            <p:cNvPr id="105" name="Rectangle 104">
              <a:extLst>
                <a:ext uri="{FF2B5EF4-FFF2-40B4-BE49-F238E27FC236}">
                  <a16:creationId xmlns:a16="http://schemas.microsoft.com/office/drawing/2014/main" id="{9DB75729-2114-2995-42AF-7A4D268DA176}"/>
                </a:ext>
              </a:extLst>
            </p:cNvPr>
            <p:cNvSpPr/>
            <p:nvPr/>
          </p:nvSpPr>
          <p:spPr>
            <a:xfrm>
              <a:off x="3472380" y="7601082"/>
              <a:ext cx="2736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t>Noise  </a:t>
              </a:r>
            </a:p>
          </p:txBody>
        </p:sp>
      </p:grpSp>
      <p:grpSp>
        <p:nvGrpSpPr>
          <p:cNvPr id="106" name="Group 105">
            <a:extLst>
              <a:ext uri="{FF2B5EF4-FFF2-40B4-BE49-F238E27FC236}">
                <a16:creationId xmlns:a16="http://schemas.microsoft.com/office/drawing/2014/main" id="{382352EE-F52C-D134-A236-96C44A76F7C4}"/>
              </a:ext>
            </a:extLst>
          </p:cNvPr>
          <p:cNvGrpSpPr/>
          <p:nvPr/>
        </p:nvGrpSpPr>
        <p:grpSpPr>
          <a:xfrm>
            <a:off x="16708713" y="12356006"/>
            <a:ext cx="4121402" cy="2116227"/>
            <a:chOff x="3472377" y="9896736"/>
            <a:chExt cx="2637023" cy="2359110"/>
          </a:xfrm>
        </p:grpSpPr>
        <p:sp>
          <p:nvSpPr>
            <p:cNvPr id="107" name="TextBox 106">
              <a:hlinkClick r:id="" action="ppaction://noaction"/>
              <a:extLst>
                <a:ext uri="{FF2B5EF4-FFF2-40B4-BE49-F238E27FC236}">
                  <a16:creationId xmlns:a16="http://schemas.microsoft.com/office/drawing/2014/main" id="{6C39E3FA-34FF-9FB0-BCAD-755E2D91401F}"/>
                </a:ext>
              </a:extLst>
            </p:cNvPr>
            <p:cNvSpPr txBox="1"/>
            <p:nvPr/>
          </p:nvSpPr>
          <p:spPr>
            <a:xfrm>
              <a:off x="3472380" y="9896736"/>
              <a:ext cx="2637020" cy="2359110"/>
            </a:xfrm>
            <a:prstGeom prst="rect">
              <a:avLst/>
            </a:prstGeom>
            <a:noFill/>
          </p:spPr>
          <p:txBody>
            <a:bodyPr wrap="square" rtlCol="0">
              <a:noAutofit/>
            </a:bodyPr>
            <a:lstStyle/>
            <a:p>
              <a:endParaRPr lang="en-AU"/>
            </a:p>
            <a:p>
              <a:endParaRPr lang="en-AU"/>
            </a:p>
            <a:p>
              <a:r>
                <a:rPr lang="en-AU" sz="1300"/>
                <a:t>Any proposed building works must have a building permit before starting construction unless exempt.  Building permits can also cover requirements relating to:</a:t>
              </a:r>
            </a:p>
            <a:p>
              <a:pPr marL="171450" indent="-171450">
                <a:buFont typeface="Arial" panose="020B0604020202020204" pitchFamily="34" charset="0"/>
                <a:buChar char="•"/>
              </a:pPr>
              <a:r>
                <a:rPr lang="en-AU" sz="1300"/>
                <a:t>Fire safety</a:t>
              </a:r>
            </a:p>
            <a:p>
              <a:pPr marL="171450" indent="-171450">
                <a:buFont typeface="Arial" panose="020B0604020202020204" pitchFamily="34" charset="0"/>
                <a:buChar char="•"/>
              </a:pPr>
              <a:r>
                <a:rPr lang="en-AU" sz="1300"/>
                <a:t>Amenities e.g. toilets</a:t>
              </a:r>
            </a:p>
            <a:p>
              <a:pPr marL="171450" indent="-171450">
                <a:buFont typeface="Arial" panose="020B0604020202020204" pitchFamily="34" charset="0"/>
                <a:buChar char="•"/>
              </a:pPr>
              <a:r>
                <a:rPr lang="en-AU" sz="1300"/>
                <a:t>Accessibility e.g. wheelchair access </a:t>
              </a:r>
            </a:p>
          </p:txBody>
        </p:sp>
        <p:sp>
          <p:nvSpPr>
            <p:cNvPr id="108" name="Rectangle 107">
              <a:extLst>
                <a:ext uri="{FF2B5EF4-FFF2-40B4-BE49-F238E27FC236}">
                  <a16:creationId xmlns:a16="http://schemas.microsoft.com/office/drawing/2014/main" id="{1BD00FCA-49A1-5F1B-1626-A18D03205829}"/>
                </a:ext>
              </a:extLst>
            </p:cNvPr>
            <p:cNvSpPr/>
            <p:nvPr/>
          </p:nvSpPr>
          <p:spPr>
            <a:xfrm>
              <a:off x="3472377" y="9981682"/>
              <a:ext cx="2593995" cy="4648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t>Building Permits</a:t>
              </a:r>
            </a:p>
          </p:txBody>
        </p:sp>
      </p:grpSp>
      <p:cxnSp>
        <p:nvCxnSpPr>
          <p:cNvPr id="219" name="Straight Arrow Connector 218">
            <a:extLst>
              <a:ext uri="{FF2B5EF4-FFF2-40B4-BE49-F238E27FC236}">
                <a16:creationId xmlns:a16="http://schemas.microsoft.com/office/drawing/2014/main" id="{D3F1A78A-EAC3-1136-C95C-0B6D90B5A42A}"/>
              </a:ext>
            </a:extLst>
          </p:cNvPr>
          <p:cNvCxnSpPr>
            <a:cxnSpLocks/>
          </p:cNvCxnSpPr>
          <p:nvPr/>
        </p:nvCxnSpPr>
        <p:spPr>
          <a:xfrm rot="10800000" flipV="1">
            <a:off x="15499037" y="8272429"/>
            <a:ext cx="1751451" cy="266722"/>
          </a:xfrm>
          <a:prstGeom prst="bentConnector3">
            <a:avLst>
              <a:gd name="adj1" fmla="val 50000"/>
            </a:avLst>
          </a:prstGeom>
          <a:ln w="28575">
            <a:tailEnd type="triangle"/>
          </a:ln>
        </p:spPr>
        <p:style>
          <a:lnRef idx="1">
            <a:schemeClr val="accent5"/>
          </a:lnRef>
          <a:fillRef idx="0">
            <a:schemeClr val="accent5"/>
          </a:fillRef>
          <a:effectRef idx="0">
            <a:schemeClr val="accent5"/>
          </a:effectRef>
          <a:fontRef idx="minor">
            <a:schemeClr val="tx1"/>
          </a:fontRef>
        </p:style>
      </p:cxnSp>
      <p:pic>
        <p:nvPicPr>
          <p:cNvPr id="251" name="Picture 250" descr="A green bush in a black background&#10;&#10;Description automatically generated">
            <a:extLst>
              <a:ext uri="{FF2B5EF4-FFF2-40B4-BE49-F238E27FC236}">
                <a16:creationId xmlns:a16="http://schemas.microsoft.com/office/drawing/2014/main" id="{92029176-06E3-328E-E257-6E3EBC5200E8}"/>
              </a:ext>
            </a:extLst>
          </p:cNvPr>
          <p:cNvPicPr>
            <a:picLocks noChangeAspect="1"/>
          </p:cNvPicPr>
          <p:nvPr/>
        </p:nvPicPr>
        <p:blipFill rotWithShape="1">
          <a:blip r:embed="rId9">
            <a:extLst>
              <a:ext uri="{28A0092B-C50C-407E-A947-70E740481C1C}">
                <a14:useLocalDpi xmlns:a14="http://schemas.microsoft.com/office/drawing/2010/main" val="0"/>
              </a:ext>
            </a:extLst>
          </a:blip>
          <a:srcRect l="5573" t="42555" r="45508" b="17104"/>
          <a:stretch/>
        </p:blipFill>
        <p:spPr>
          <a:xfrm>
            <a:off x="10194470" y="10262008"/>
            <a:ext cx="1450950" cy="673060"/>
          </a:xfrm>
          <a:prstGeom prst="rect">
            <a:avLst/>
          </a:prstGeom>
        </p:spPr>
      </p:pic>
      <p:cxnSp>
        <p:nvCxnSpPr>
          <p:cNvPr id="239" name="Connector: Elbow 238">
            <a:extLst>
              <a:ext uri="{FF2B5EF4-FFF2-40B4-BE49-F238E27FC236}">
                <a16:creationId xmlns:a16="http://schemas.microsoft.com/office/drawing/2014/main" id="{7C86C40D-A764-7F8A-DDDA-9C1CDB3B6C4B}"/>
              </a:ext>
            </a:extLst>
          </p:cNvPr>
          <p:cNvCxnSpPr>
            <a:cxnSpLocks/>
          </p:cNvCxnSpPr>
          <p:nvPr/>
        </p:nvCxnSpPr>
        <p:spPr>
          <a:xfrm rot="10800000" flipV="1">
            <a:off x="12716948" y="2883430"/>
            <a:ext cx="4136073" cy="942709"/>
          </a:xfrm>
          <a:prstGeom prst="bentConnector3">
            <a:avLst>
              <a:gd name="adj1" fmla="val 50000"/>
            </a:avLst>
          </a:prstGeom>
          <a:ln w="28575">
            <a:tailEnd type="triangle"/>
          </a:ln>
        </p:spPr>
        <p:style>
          <a:lnRef idx="1">
            <a:schemeClr val="accent5"/>
          </a:lnRef>
          <a:fillRef idx="0">
            <a:schemeClr val="accent5"/>
          </a:fillRef>
          <a:effectRef idx="0">
            <a:schemeClr val="accent5"/>
          </a:effectRef>
          <a:fontRef idx="minor">
            <a:schemeClr val="tx1"/>
          </a:fontRef>
        </p:style>
      </p:cxnSp>
      <p:pic>
        <p:nvPicPr>
          <p:cNvPr id="253" name="Picture 252" descr="A green bush in a black background&#10;&#10;Description automatically generated">
            <a:extLst>
              <a:ext uri="{FF2B5EF4-FFF2-40B4-BE49-F238E27FC236}">
                <a16:creationId xmlns:a16="http://schemas.microsoft.com/office/drawing/2014/main" id="{3E5DAB40-CCB3-2307-916B-8BAC51E50DF7}"/>
              </a:ext>
            </a:extLst>
          </p:cNvPr>
          <p:cNvPicPr>
            <a:picLocks noChangeAspect="1"/>
          </p:cNvPicPr>
          <p:nvPr/>
        </p:nvPicPr>
        <p:blipFill rotWithShape="1">
          <a:blip r:embed="rId9">
            <a:extLst>
              <a:ext uri="{28A0092B-C50C-407E-A947-70E740481C1C}">
                <a14:useLocalDpi xmlns:a14="http://schemas.microsoft.com/office/drawing/2010/main" val="0"/>
              </a:ext>
            </a:extLst>
          </a:blip>
          <a:srcRect l="5573" t="42555" r="45508" b="17104"/>
          <a:stretch/>
        </p:blipFill>
        <p:spPr>
          <a:xfrm>
            <a:off x="7527534" y="10204329"/>
            <a:ext cx="1450950" cy="673060"/>
          </a:xfrm>
          <a:prstGeom prst="rect">
            <a:avLst/>
          </a:prstGeom>
        </p:spPr>
      </p:pic>
      <p:grpSp>
        <p:nvGrpSpPr>
          <p:cNvPr id="130" name="Group 129">
            <a:extLst>
              <a:ext uri="{FF2B5EF4-FFF2-40B4-BE49-F238E27FC236}">
                <a16:creationId xmlns:a16="http://schemas.microsoft.com/office/drawing/2014/main" id="{7F3728F8-F374-8F9B-DD13-2B7044DEE463}"/>
              </a:ext>
            </a:extLst>
          </p:cNvPr>
          <p:cNvGrpSpPr/>
          <p:nvPr/>
        </p:nvGrpSpPr>
        <p:grpSpPr>
          <a:xfrm>
            <a:off x="16635891" y="2659764"/>
            <a:ext cx="3981486" cy="1833689"/>
            <a:chOff x="16925081" y="3427963"/>
            <a:chExt cx="2786974" cy="1833689"/>
          </a:xfrm>
        </p:grpSpPr>
        <p:sp>
          <p:nvSpPr>
            <p:cNvPr id="113" name="TextBox 112">
              <a:hlinkClick r:id="" action="ppaction://noaction"/>
              <a:extLst>
                <a:ext uri="{FF2B5EF4-FFF2-40B4-BE49-F238E27FC236}">
                  <a16:creationId xmlns:a16="http://schemas.microsoft.com/office/drawing/2014/main" id="{E4006C48-76C5-2727-1056-21492E4FFAB1}"/>
                </a:ext>
              </a:extLst>
            </p:cNvPr>
            <p:cNvSpPr txBox="1"/>
            <p:nvPr/>
          </p:nvSpPr>
          <p:spPr>
            <a:xfrm>
              <a:off x="16925081" y="3431424"/>
              <a:ext cx="2786974" cy="1830228"/>
            </a:xfrm>
            <a:prstGeom prst="rect">
              <a:avLst/>
            </a:prstGeom>
            <a:noFill/>
          </p:spPr>
          <p:txBody>
            <a:bodyPr wrap="square" rtlCol="0">
              <a:noAutofit/>
            </a:bodyPr>
            <a:lstStyle/>
            <a:p>
              <a:endParaRPr lang="en-AU" dirty="0"/>
            </a:p>
            <a:p>
              <a:endParaRPr lang="en-AU" dirty="0"/>
            </a:p>
            <a:p>
              <a:r>
                <a:rPr lang="en-AU" sz="1300" dirty="0"/>
                <a:t>If you want to sell food from a mobile </a:t>
              </a:r>
              <a:r>
                <a:rPr lang="en-AU" sz="1300" dirty="0">
                  <a:solidFill>
                    <a:srgbClr val="201547"/>
                  </a:solidFill>
                </a:rPr>
                <a:t>premises (e.g. a food van or cart) or a temporary premises (e.g. a market stall), you need to register your vehicle </a:t>
              </a:r>
              <a:r>
                <a:rPr lang="en-AU" sz="1300" dirty="0"/>
                <a:t>or stall. For more information go to: </a:t>
              </a:r>
              <a:r>
                <a:rPr lang="en-GB" sz="1300" dirty="0">
                  <a:hlinkClick r:id="rId17"/>
                </a:rPr>
                <a:t>Food trucks, vans and market stalls</a:t>
              </a:r>
              <a:endParaRPr lang="en-AU" sz="1300" dirty="0"/>
            </a:p>
          </p:txBody>
        </p:sp>
        <p:sp>
          <p:nvSpPr>
            <p:cNvPr id="114" name="Rectangle 113">
              <a:extLst>
                <a:ext uri="{FF2B5EF4-FFF2-40B4-BE49-F238E27FC236}">
                  <a16:creationId xmlns:a16="http://schemas.microsoft.com/office/drawing/2014/main" id="{32084071-DAEB-E348-AD40-02AC1E6B8942}"/>
                </a:ext>
              </a:extLst>
            </p:cNvPr>
            <p:cNvSpPr/>
            <p:nvPr/>
          </p:nvSpPr>
          <p:spPr>
            <a:xfrm>
              <a:off x="16972362" y="3427963"/>
              <a:ext cx="2736000" cy="45881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700" b="1"/>
                <a:t>Mobile &amp; Temporary Food Premises</a:t>
              </a:r>
            </a:p>
          </p:txBody>
        </p:sp>
      </p:grpSp>
      <p:cxnSp>
        <p:nvCxnSpPr>
          <p:cNvPr id="243" name="Connector: Elbow 242">
            <a:extLst>
              <a:ext uri="{FF2B5EF4-FFF2-40B4-BE49-F238E27FC236}">
                <a16:creationId xmlns:a16="http://schemas.microsoft.com/office/drawing/2014/main" id="{133CD7BF-5CEB-97A6-6BBF-F4CE8A9BE76D}"/>
              </a:ext>
            </a:extLst>
          </p:cNvPr>
          <p:cNvCxnSpPr>
            <a:cxnSpLocks/>
          </p:cNvCxnSpPr>
          <p:nvPr/>
        </p:nvCxnSpPr>
        <p:spPr>
          <a:xfrm rot="10800000" flipV="1">
            <a:off x="15253264" y="4824243"/>
            <a:ext cx="2336303" cy="2167714"/>
          </a:xfrm>
          <a:prstGeom prst="bentConnector3">
            <a:avLst>
              <a:gd name="adj1" fmla="val 50000"/>
            </a:avLst>
          </a:prstGeom>
          <a:ln w="28575">
            <a:tailEnd type="triangle"/>
          </a:ln>
        </p:spPr>
        <p:style>
          <a:lnRef idx="1">
            <a:schemeClr val="accent5"/>
          </a:lnRef>
          <a:fillRef idx="0">
            <a:schemeClr val="accent5"/>
          </a:fillRef>
          <a:effectRef idx="0">
            <a:schemeClr val="accent5"/>
          </a:effectRef>
          <a:fontRef idx="minor">
            <a:schemeClr val="tx1"/>
          </a:fontRef>
        </p:style>
      </p:cxnSp>
      <p:grpSp>
        <p:nvGrpSpPr>
          <p:cNvPr id="131" name="Group 130">
            <a:extLst>
              <a:ext uri="{FF2B5EF4-FFF2-40B4-BE49-F238E27FC236}">
                <a16:creationId xmlns:a16="http://schemas.microsoft.com/office/drawing/2014/main" id="{0E8F5B29-E7FB-0351-1CBC-0B3DE5551AD7}"/>
              </a:ext>
            </a:extLst>
          </p:cNvPr>
          <p:cNvGrpSpPr/>
          <p:nvPr/>
        </p:nvGrpSpPr>
        <p:grpSpPr>
          <a:xfrm>
            <a:off x="16701454" y="4602748"/>
            <a:ext cx="3981486" cy="3592460"/>
            <a:chOff x="16986689" y="5763445"/>
            <a:chExt cx="2795362" cy="3592460"/>
          </a:xfrm>
        </p:grpSpPr>
        <p:sp>
          <p:nvSpPr>
            <p:cNvPr id="92" name="TextBox 91">
              <a:hlinkClick r:id="" action="ppaction://noaction"/>
              <a:extLst>
                <a:ext uri="{FF2B5EF4-FFF2-40B4-BE49-F238E27FC236}">
                  <a16:creationId xmlns:a16="http://schemas.microsoft.com/office/drawing/2014/main" id="{3019F7E9-C628-D75D-19AC-1F78000BD402}"/>
                </a:ext>
              </a:extLst>
            </p:cNvPr>
            <p:cNvSpPr txBox="1">
              <a:spLocks/>
            </p:cNvSpPr>
            <p:nvPr/>
          </p:nvSpPr>
          <p:spPr>
            <a:xfrm>
              <a:off x="16986689" y="5763445"/>
              <a:ext cx="2788096" cy="3592460"/>
            </a:xfrm>
            <a:prstGeom prst="rect">
              <a:avLst/>
            </a:prstGeom>
            <a:noFill/>
          </p:spPr>
          <p:txBody>
            <a:bodyPr wrap="square" lIns="91440" tIns="45720" rIns="91440" bIns="45720" rtlCol="0" anchor="t">
              <a:noAutofit/>
            </a:bodyPr>
            <a:lstStyle/>
            <a:p>
              <a:endParaRPr lang="en-AU"/>
            </a:p>
            <a:p>
              <a:endParaRPr lang="en-AU"/>
            </a:p>
            <a:p>
              <a:r>
                <a:rPr lang="en-AU" sz="1300"/>
                <a:t>You need to any consider on-site car parking requirements for your customers and staff and factor this into your building plans.  </a:t>
              </a:r>
            </a:p>
            <a:p>
              <a:endParaRPr lang="en-AU" sz="1300"/>
            </a:p>
            <a:p>
              <a:r>
                <a:rPr lang="en-AU" sz="1300"/>
                <a:t>If want to </a:t>
              </a:r>
              <a:r>
                <a:rPr lang="en-AU" sz="1300">
                  <a:solidFill>
                    <a:srgbClr val="000000"/>
                  </a:solidFill>
                </a:rPr>
                <a:t>change </a:t>
              </a:r>
              <a:r>
                <a:rPr lang="en-AU" sz="1300">
                  <a:solidFill>
                    <a:srgbClr val="FF0000"/>
                  </a:solidFill>
                </a:rPr>
                <a:t> </a:t>
              </a:r>
              <a:r>
                <a:rPr lang="en-AU" sz="1300"/>
                <a:t>the number of car parking spaces required or provide some or all the required car parking spaces on another site, you will need to apply for a planning permit.</a:t>
              </a:r>
            </a:p>
            <a:p>
              <a:endParaRPr lang="en-AU" sz="1300"/>
            </a:p>
            <a:p>
              <a:r>
                <a:rPr lang="en-AU" sz="1300"/>
                <a:t>For more information to go: </a:t>
              </a:r>
              <a:r>
                <a:rPr lang="en-AU" sz="1300">
                  <a:hlinkClick r:id="rId18"/>
                </a:rPr>
                <a:t>52.06 CAR PARKING Victoria Planning Provisions Planning Scheme - Ordinance</a:t>
              </a:r>
              <a:endParaRPr lang="en-AU" sz="1300"/>
            </a:p>
            <a:p>
              <a:r>
                <a:rPr lang="en-AU" sz="1300"/>
                <a:t> </a:t>
              </a:r>
            </a:p>
          </p:txBody>
        </p:sp>
        <p:sp>
          <p:nvSpPr>
            <p:cNvPr id="93" name="Rectangle 92">
              <a:extLst>
                <a:ext uri="{FF2B5EF4-FFF2-40B4-BE49-F238E27FC236}">
                  <a16:creationId xmlns:a16="http://schemas.microsoft.com/office/drawing/2014/main" id="{C8236ADB-1EE4-306B-FE32-73E9CE680339}"/>
                </a:ext>
              </a:extLst>
            </p:cNvPr>
            <p:cNvSpPr>
              <a:spLocks/>
            </p:cNvSpPr>
            <p:nvPr/>
          </p:nvSpPr>
          <p:spPr>
            <a:xfrm>
              <a:off x="16993954" y="5763445"/>
              <a:ext cx="278809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t>Car Parking </a:t>
              </a:r>
            </a:p>
          </p:txBody>
        </p:sp>
      </p:grpSp>
      <p:pic>
        <p:nvPicPr>
          <p:cNvPr id="65" name="Picture 64" descr="A table with chairs on it&#10;&#10;Description automatically generated">
            <a:extLst>
              <a:ext uri="{FF2B5EF4-FFF2-40B4-BE49-F238E27FC236}">
                <a16:creationId xmlns:a16="http://schemas.microsoft.com/office/drawing/2014/main" id="{CB6A5316-64B4-B4B7-2237-97159031175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791102" y="10097184"/>
            <a:ext cx="3763200" cy="2116800"/>
          </a:xfrm>
          <a:prstGeom prst="rect">
            <a:avLst/>
          </a:prstGeom>
        </p:spPr>
      </p:pic>
      <p:pic>
        <p:nvPicPr>
          <p:cNvPr id="247" name="Picture 246" descr="A stack of pancakes with syrup on top&#10;&#10;Description automatically generated">
            <a:extLst>
              <a:ext uri="{FF2B5EF4-FFF2-40B4-BE49-F238E27FC236}">
                <a16:creationId xmlns:a16="http://schemas.microsoft.com/office/drawing/2014/main" id="{F399585E-FA2B-9E4A-7C3F-68B29A41E642}"/>
              </a:ext>
            </a:extLst>
          </p:cNvPr>
          <p:cNvPicPr>
            <a:picLocks noChangeAspect="1"/>
          </p:cNvPicPr>
          <p:nvPr/>
        </p:nvPicPr>
        <p:blipFill rotWithShape="1">
          <a:blip r:embed="rId20">
            <a:extLst>
              <a:ext uri="{28A0092B-C50C-407E-A947-70E740481C1C}">
                <a14:useLocalDpi xmlns:a14="http://schemas.microsoft.com/office/drawing/2010/main" val="0"/>
              </a:ext>
            </a:extLst>
          </a:blip>
          <a:srcRect l="33998" t="29278" r="34809" b="28617"/>
          <a:stretch/>
        </p:blipFill>
        <p:spPr>
          <a:xfrm>
            <a:off x="9320213" y="10317941"/>
            <a:ext cx="722939" cy="548920"/>
          </a:xfrm>
          <a:prstGeom prst="rect">
            <a:avLst/>
          </a:prstGeom>
        </p:spPr>
      </p:pic>
      <p:pic>
        <p:nvPicPr>
          <p:cNvPr id="262" name="Picture 261" descr="A screenshot of a video game&#10;&#10;Description automatically generated">
            <a:extLst>
              <a:ext uri="{FF2B5EF4-FFF2-40B4-BE49-F238E27FC236}">
                <a16:creationId xmlns:a16="http://schemas.microsoft.com/office/drawing/2014/main" id="{4DF38377-6CD4-8ADE-97F5-3C68E00C5B81}"/>
              </a:ext>
            </a:extLst>
          </p:cNvPr>
          <p:cNvPicPr>
            <a:picLocks noChangeAspect="1"/>
          </p:cNvPicPr>
          <p:nvPr/>
        </p:nvPicPr>
        <p:blipFill rotWithShape="1">
          <a:blip r:embed="rId8">
            <a:extLst>
              <a:ext uri="{28A0092B-C50C-407E-A947-70E740481C1C}">
                <a14:useLocalDpi xmlns:a14="http://schemas.microsoft.com/office/drawing/2010/main" val="0"/>
              </a:ext>
            </a:extLst>
          </a:blip>
          <a:srcRect l="45989" t="43501" r="23996" b="14061"/>
          <a:stretch/>
        </p:blipFill>
        <p:spPr>
          <a:xfrm>
            <a:off x="10746528" y="11118856"/>
            <a:ext cx="1322576" cy="1051858"/>
          </a:xfrm>
          <a:prstGeom prst="rect">
            <a:avLst/>
          </a:prstGeom>
        </p:spPr>
      </p:pic>
      <p:pic>
        <p:nvPicPr>
          <p:cNvPr id="407" name="Picture 406" descr="A screenshot of a video game&#10;&#10;Description automatically generated">
            <a:extLst>
              <a:ext uri="{FF2B5EF4-FFF2-40B4-BE49-F238E27FC236}">
                <a16:creationId xmlns:a16="http://schemas.microsoft.com/office/drawing/2014/main" id="{14B0D160-D537-364D-B4A3-54BE354FE25C}"/>
              </a:ext>
            </a:extLst>
          </p:cNvPr>
          <p:cNvPicPr>
            <a:picLocks noChangeAspect="1"/>
          </p:cNvPicPr>
          <p:nvPr/>
        </p:nvPicPr>
        <p:blipFill rotWithShape="1">
          <a:blip r:embed="rId8">
            <a:extLst>
              <a:ext uri="{28A0092B-C50C-407E-A947-70E740481C1C}">
                <a14:useLocalDpi xmlns:a14="http://schemas.microsoft.com/office/drawing/2010/main" val="0"/>
              </a:ext>
            </a:extLst>
          </a:blip>
          <a:srcRect l="45989" t="43501" r="23996" b="14061"/>
          <a:stretch/>
        </p:blipFill>
        <p:spPr>
          <a:xfrm>
            <a:off x="11537911" y="11455772"/>
            <a:ext cx="880983" cy="700655"/>
          </a:xfrm>
          <a:prstGeom prst="rect">
            <a:avLst/>
          </a:prstGeom>
        </p:spPr>
      </p:pic>
      <p:sp>
        <p:nvSpPr>
          <p:cNvPr id="268" name="Rectangle 267">
            <a:extLst>
              <a:ext uri="{FF2B5EF4-FFF2-40B4-BE49-F238E27FC236}">
                <a16:creationId xmlns:a16="http://schemas.microsoft.com/office/drawing/2014/main" id="{663A7368-2378-9ECD-8CB2-6E6CFEB12C3D}"/>
              </a:ext>
            </a:extLst>
          </p:cNvPr>
          <p:cNvSpPr/>
          <p:nvPr/>
        </p:nvSpPr>
        <p:spPr>
          <a:xfrm>
            <a:off x="-19360" y="5673"/>
            <a:ext cx="21260110" cy="2129659"/>
          </a:xfrm>
          <a:prstGeom prst="rect">
            <a:avLst/>
          </a:prstGeom>
          <a:solidFill>
            <a:srgbClr val="201547"/>
          </a:solidFill>
          <a:ln>
            <a:solidFill>
              <a:srgbClr val="232F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2" name="TextBox 271">
            <a:extLst>
              <a:ext uri="{FF2B5EF4-FFF2-40B4-BE49-F238E27FC236}">
                <a16:creationId xmlns:a16="http://schemas.microsoft.com/office/drawing/2014/main" id="{AC1B6116-AAC8-1B12-569C-DF0924A9A6A4}"/>
              </a:ext>
            </a:extLst>
          </p:cNvPr>
          <p:cNvSpPr txBox="1"/>
          <p:nvPr/>
        </p:nvSpPr>
        <p:spPr>
          <a:xfrm>
            <a:off x="734594" y="504102"/>
            <a:ext cx="13544214" cy="769441"/>
          </a:xfrm>
          <a:prstGeom prst="rect">
            <a:avLst/>
          </a:prstGeom>
          <a:noFill/>
        </p:spPr>
        <p:txBody>
          <a:bodyPr wrap="square" rtlCol="0">
            <a:spAutoFit/>
          </a:bodyPr>
          <a:lstStyle/>
          <a:p>
            <a:r>
              <a:rPr lang="en-AU" sz="4400" b="1">
                <a:solidFill>
                  <a:schemeClr val="bg1"/>
                </a:solidFill>
              </a:rPr>
              <a:t>HOSPITALITY BUSINESS APPROVALS GUIDE</a:t>
            </a:r>
          </a:p>
        </p:txBody>
      </p:sp>
      <p:cxnSp>
        <p:nvCxnSpPr>
          <p:cNvPr id="154" name="Connector: Elbow 153">
            <a:extLst>
              <a:ext uri="{FF2B5EF4-FFF2-40B4-BE49-F238E27FC236}">
                <a16:creationId xmlns:a16="http://schemas.microsoft.com/office/drawing/2014/main" id="{6261CBAD-72B6-BF49-A7EB-28BA5248AF08}"/>
              </a:ext>
            </a:extLst>
          </p:cNvPr>
          <p:cNvCxnSpPr>
            <a:cxnSpLocks/>
          </p:cNvCxnSpPr>
          <p:nvPr/>
        </p:nvCxnSpPr>
        <p:spPr>
          <a:xfrm flipV="1">
            <a:off x="4132833" y="9571787"/>
            <a:ext cx="1980657" cy="1071915"/>
          </a:xfrm>
          <a:prstGeom prst="bentConnector3">
            <a:avLst>
              <a:gd name="adj1" fmla="val 34611"/>
            </a:avLst>
          </a:prstGeom>
          <a:ln w="28575">
            <a:tailEnd type="triangle"/>
          </a:ln>
        </p:spPr>
        <p:style>
          <a:lnRef idx="1">
            <a:schemeClr val="accent5"/>
          </a:lnRef>
          <a:fillRef idx="0">
            <a:schemeClr val="accent5"/>
          </a:fillRef>
          <a:effectRef idx="0">
            <a:schemeClr val="accent5"/>
          </a:effectRef>
          <a:fontRef idx="minor">
            <a:schemeClr val="tx1"/>
          </a:fontRef>
        </p:style>
      </p:cxnSp>
      <p:grpSp>
        <p:nvGrpSpPr>
          <p:cNvPr id="194" name="Group 193">
            <a:extLst>
              <a:ext uri="{FF2B5EF4-FFF2-40B4-BE49-F238E27FC236}">
                <a16:creationId xmlns:a16="http://schemas.microsoft.com/office/drawing/2014/main" id="{03993179-7C32-E35D-6F95-BCCC7E51C3D8}"/>
              </a:ext>
            </a:extLst>
          </p:cNvPr>
          <p:cNvGrpSpPr/>
          <p:nvPr/>
        </p:nvGrpSpPr>
        <p:grpSpPr>
          <a:xfrm>
            <a:off x="631549" y="10426035"/>
            <a:ext cx="3821786" cy="3592460"/>
            <a:chOff x="14440981" y="498474"/>
            <a:chExt cx="3612655" cy="3113912"/>
          </a:xfrm>
        </p:grpSpPr>
        <p:sp>
          <p:nvSpPr>
            <p:cNvPr id="195" name="TextBox 194">
              <a:hlinkClick r:id="" action="ppaction://noaction"/>
              <a:extLst>
                <a:ext uri="{FF2B5EF4-FFF2-40B4-BE49-F238E27FC236}">
                  <a16:creationId xmlns:a16="http://schemas.microsoft.com/office/drawing/2014/main" id="{2ACB74B3-C3E5-C2BD-3D9F-45A3256465F1}"/>
                </a:ext>
              </a:extLst>
            </p:cNvPr>
            <p:cNvSpPr txBox="1">
              <a:spLocks/>
            </p:cNvSpPr>
            <p:nvPr/>
          </p:nvSpPr>
          <p:spPr>
            <a:xfrm>
              <a:off x="14440981" y="498474"/>
              <a:ext cx="3612655" cy="3113912"/>
            </a:xfrm>
            <a:prstGeom prst="rect">
              <a:avLst/>
            </a:prstGeom>
            <a:noFill/>
          </p:spPr>
          <p:txBody>
            <a:bodyPr wrap="square" rtlCol="0">
              <a:noAutofit/>
            </a:bodyPr>
            <a:lstStyle/>
            <a:p>
              <a:endParaRPr lang="en-AU" dirty="0"/>
            </a:p>
            <a:p>
              <a:endParaRPr lang="en-AU" dirty="0"/>
            </a:p>
            <a:p>
              <a:r>
                <a:rPr lang="en-AU" sz="1300" dirty="0"/>
                <a:t>If you want to sell food, you need to register your business with Council or the regulator (e.g. in some instances </a:t>
              </a:r>
              <a:r>
                <a:rPr lang="en-AU" sz="1300" dirty="0" err="1"/>
                <a:t>PrimeSafe</a:t>
              </a:r>
              <a:r>
                <a:rPr lang="en-AU" sz="1300" dirty="0"/>
                <a:t> or Dairy Food Safety Victoria</a:t>
              </a:r>
              <a:r>
                <a:rPr lang="en-AU" sz="1300" dirty="0">
                  <a:solidFill>
                    <a:srgbClr val="201547"/>
                  </a:solidFill>
                </a:rPr>
                <a:t>)</a:t>
              </a:r>
              <a:r>
                <a:rPr lang="en-AU" sz="1300" dirty="0"/>
                <a:t>. </a:t>
              </a:r>
              <a:r>
                <a:rPr lang="en-GB" sz="1300" dirty="0"/>
                <a:t>You will need to decide whether the business is a proposed restaurant/café, take away food premises or other, and discuss your proposal with Council. For further information visit: </a:t>
              </a:r>
              <a:r>
                <a:rPr lang="en-AU" sz="1300" dirty="0">
                  <a:hlinkClick r:id="rId21"/>
                </a:rPr>
                <a:t>Starting a food business</a:t>
              </a:r>
              <a:endParaRPr lang="en-AU" sz="1300" dirty="0">
                <a:solidFill>
                  <a:schemeClr val="accent1"/>
                </a:solidFill>
              </a:endParaRPr>
            </a:p>
            <a:p>
              <a:endParaRPr lang="en-AU" sz="1300" dirty="0"/>
            </a:p>
            <a:p>
              <a:r>
                <a:rPr lang="en-AU" sz="1300" dirty="0"/>
                <a:t>Food businesses are classified based on food safety risk.  Each class of food business has different operational requirements.  For further information visit: </a:t>
              </a:r>
              <a:r>
                <a:rPr lang="en-AU" sz="1300" dirty="0">
                  <a:hlinkClick r:id="rId22"/>
                </a:rPr>
                <a:t>Food business classification (health.vic.gov.au)</a:t>
              </a:r>
              <a:endParaRPr lang="en-AU" sz="1300" dirty="0"/>
            </a:p>
            <a:p>
              <a:endParaRPr lang="en-AU" sz="1200" dirty="0"/>
            </a:p>
          </p:txBody>
        </p:sp>
        <p:sp>
          <p:nvSpPr>
            <p:cNvPr id="196" name="Rectangle 195">
              <a:extLst>
                <a:ext uri="{FF2B5EF4-FFF2-40B4-BE49-F238E27FC236}">
                  <a16:creationId xmlns:a16="http://schemas.microsoft.com/office/drawing/2014/main" id="{EF1B8AB4-5309-0BE3-2548-3FF932672BB0}"/>
                </a:ext>
              </a:extLst>
            </p:cNvPr>
            <p:cNvSpPr>
              <a:spLocks/>
            </p:cNvSpPr>
            <p:nvPr/>
          </p:nvSpPr>
          <p:spPr>
            <a:xfrm>
              <a:off x="14543995" y="498474"/>
              <a:ext cx="3478105" cy="3912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t>Food Act Registration</a:t>
              </a:r>
            </a:p>
          </p:txBody>
        </p:sp>
      </p:grpSp>
      <p:pic>
        <p:nvPicPr>
          <p:cNvPr id="397" name="Picture 396" descr="A screenshot of a video game&#10;&#10;Description automatically generated">
            <a:extLst>
              <a:ext uri="{FF2B5EF4-FFF2-40B4-BE49-F238E27FC236}">
                <a16:creationId xmlns:a16="http://schemas.microsoft.com/office/drawing/2014/main" id="{BBA1DD2B-DFD7-2697-8060-4FFFE6E392B8}"/>
              </a:ext>
            </a:extLst>
          </p:cNvPr>
          <p:cNvPicPr>
            <a:picLocks noChangeAspect="1"/>
          </p:cNvPicPr>
          <p:nvPr/>
        </p:nvPicPr>
        <p:blipFill rotWithShape="1">
          <a:blip r:embed="rId8">
            <a:extLst>
              <a:ext uri="{28A0092B-C50C-407E-A947-70E740481C1C}">
                <a14:useLocalDpi xmlns:a14="http://schemas.microsoft.com/office/drawing/2010/main" val="0"/>
              </a:ext>
            </a:extLst>
          </a:blip>
          <a:srcRect l="45989" t="43501" r="23996" b="14061"/>
          <a:stretch/>
        </p:blipFill>
        <p:spPr>
          <a:xfrm>
            <a:off x="4978142" y="11366042"/>
            <a:ext cx="973711" cy="774403"/>
          </a:xfrm>
          <a:prstGeom prst="rect">
            <a:avLst/>
          </a:prstGeom>
        </p:spPr>
      </p:pic>
      <p:pic>
        <p:nvPicPr>
          <p:cNvPr id="398" name="Picture 397" descr="A screenshot of a video game&#10;&#10;Description automatically generated">
            <a:extLst>
              <a:ext uri="{FF2B5EF4-FFF2-40B4-BE49-F238E27FC236}">
                <a16:creationId xmlns:a16="http://schemas.microsoft.com/office/drawing/2014/main" id="{93F0A5AD-4C56-9F42-96E2-64F78A58EB9C}"/>
              </a:ext>
            </a:extLst>
          </p:cNvPr>
          <p:cNvPicPr>
            <a:picLocks noChangeAspect="1"/>
          </p:cNvPicPr>
          <p:nvPr/>
        </p:nvPicPr>
        <p:blipFill rotWithShape="1">
          <a:blip r:embed="rId8">
            <a:extLst>
              <a:ext uri="{28A0092B-C50C-407E-A947-70E740481C1C}">
                <a14:useLocalDpi xmlns:a14="http://schemas.microsoft.com/office/drawing/2010/main" val="0"/>
              </a:ext>
            </a:extLst>
          </a:blip>
          <a:srcRect l="45989" t="43501" r="23996" b="14061"/>
          <a:stretch/>
        </p:blipFill>
        <p:spPr>
          <a:xfrm>
            <a:off x="7186336" y="11676714"/>
            <a:ext cx="576867" cy="458788"/>
          </a:xfrm>
          <a:prstGeom prst="rect">
            <a:avLst/>
          </a:prstGeom>
        </p:spPr>
      </p:pic>
      <p:pic>
        <p:nvPicPr>
          <p:cNvPr id="399" name="Picture 398" descr="A screenshot of a video game&#10;&#10;Description automatically generated">
            <a:extLst>
              <a:ext uri="{FF2B5EF4-FFF2-40B4-BE49-F238E27FC236}">
                <a16:creationId xmlns:a16="http://schemas.microsoft.com/office/drawing/2014/main" id="{46A3BAAC-D83E-98D8-79F2-A9D23DB748B1}"/>
              </a:ext>
            </a:extLst>
          </p:cNvPr>
          <p:cNvPicPr>
            <a:picLocks noChangeAspect="1"/>
          </p:cNvPicPr>
          <p:nvPr/>
        </p:nvPicPr>
        <p:blipFill rotWithShape="1">
          <a:blip r:embed="rId8">
            <a:extLst>
              <a:ext uri="{28A0092B-C50C-407E-A947-70E740481C1C}">
                <a14:useLocalDpi xmlns:a14="http://schemas.microsoft.com/office/drawing/2010/main" val="0"/>
              </a:ext>
            </a:extLst>
          </a:blip>
          <a:srcRect l="45989" t="43501" r="23996" b="14061"/>
          <a:stretch/>
        </p:blipFill>
        <p:spPr>
          <a:xfrm>
            <a:off x="7596935" y="11427056"/>
            <a:ext cx="880983" cy="700655"/>
          </a:xfrm>
          <a:prstGeom prst="rect">
            <a:avLst/>
          </a:prstGeom>
        </p:spPr>
      </p:pic>
      <p:pic>
        <p:nvPicPr>
          <p:cNvPr id="400" name="Picture 399" descr="A screenshot of a video game&#10;&#10;Description automatically generated">
            <a:extLst>
              <a:ext uri="{FF2B5EF4-FFF2-40B4-BE49-F238E27FC236}">
                <a16:creationId xmlns:a16="http://schemas.microsoft.com/office/drawing/2014/main" id="{B5054F59-8909-C838-3C2F-2AAD251F981B}"/>
              </a:ext>
            </a:extLst>
          </p:cNvPr>
          <p:cNvPicPr>
            <a:picLocks noChangeAspect="1"/>
          </p:cNvPicPr>
          <p:nvPr/>
        </p:nvPicPr>
        <p:blipFill rotWithShape="1">
          <a:blip r:embed="rId8">
            <a:extLst>
              <a:ext uri="{28A0092B-C50C-407E-A947-70E740481C1C}">
                <a14:useLocalDpi xmlns:a14="http://schemas.microsoft.com/office/drawing/2010/main" val="0"/>
              </a:ext>
            </a:extLst>
          </a:blip>
          <a:srcRect l="45989" t="43501" r="23996" b="14061"/>
          <a:stretch/>
        </p:blipFill>
        <p:spPr>
          <a:xfrm>
            <a:off x="8282761" y="11578549"/>
            <a:ext cx="706512" cy="561896"/>
          </a:xfrm>
          <a:prstGeom prst="rect">
            <a:avLst/>
          </a:prstGeom>
        </p:spPr>
      </p:pic>
      <p:pic>
        <p:nvPicPr>
          <p:cNvPr id="401" name="Picture 400" descr="A screenshot of a video game&#10;&#10;Description automatically generated">
            <a:extLst>
              <a:ext uri="{FF2B5EF4-FFF2-40B4-BE49-F238E27FC236}">
                <a16:creationId xmlns:a16="http://schemas.microsoft.com/office/drawing/2014/main" id="{0D92BC3B-2FD5-836D-1FAA-17FCC4802F69}"/>
              </a:ext>
            </a:extLst>
          </p:cNvPr>
          <p:cNvPicPr>
            <a:picLocks noChangeAspect="1"/>
          </p:cNvPicPr>
          <p:nvPr/>
        </p:nvPicPr>
        <p:blipFill rotWithShape="1">
          <a:blip r:embed="rId8">
            <a:extLst>
              <a:ext uri="{28A0092B-C50C-407E-A947-70E740481C1C}">
                <a14:useLocalDpi xmlns:a14="http://schemas.microsoft.com/office/drawing/2010/main" val="0"/>
              </a:ext>
            </a:extLst>
          </a:blip>
          <a:srcRect l="45989" t="43501" r="23996" b="14061"/>
          <a:stretch/>
        </p:blipFill>
        <p:spPr>
          <a:xfrm>
            <a:off x="8823320" y="11335300"/>
            <a:ext cx="1012367" cy="805146"/>
          </a:xfrm>
          <a:prstGeom prst="rect">
            <a:avLst/>
          </a:prstGeom>
        </p:spPr>
      </p:pic>
      <p:pic>
        <p:nvPicPr>
          <p:cNvPr id="402" name="Picture 401" descr="A screenshot of a video game&#10;&#10;Description automatically generated">
            <a:extLst>
              <a:ext uri="{FF2B5EF4-FFF2-40B4-BE49-F238E27FC236}">
                <a16:creationId xmlns:a16="http://schemas.microsoft.com/office/drawing/2014/main" id="{2A7ED84F-B8EE-4B5A-6D35-3EA9FA5769B7}"/>
              </a:ext>
            </a:extLst>
          </p:cNvPr>
          <p:cNvPicPr>
            <a:picLocks noChangeAspect="1"/>
          </p:cNvPicPr>
          <p:nvPr/>
        </p:nvPicPr>
        <p:blipFill rotWithShape="1">
          <a:blip r:embed="rId8">
            <a:extLst>
              <a:ext uri="{28A0092B-C50C-407E-A947-70E740481C1C}">
                <a14:useLocalDpi xmlns:a14="http://schemas.microsoft.com/office/drawing/2010/main" val="0"/>
              </a:ext>
            </a:extLst>
          </a:blip>
          <a:srcRect l="45989" t="43501" r="23996" b="14061"/>
          <a:stretch/>
        </p:blipFill>
        <p:spPr>
          <a:xfrm>
            <a:off x="9584653" y="11544939"/>
            <a:ext cx="763033" cy="606848"/>
          </a:xfrm>
          <a:prstGeom prst="rect">
            <a:avLst/>
          </a:prstGeom>
        </p:spPr>
      </p:pic>
      <p:pic>
        <p:nvPicPr>
          <p:cNvPr id="403" name="Picture 402" descr="A screenshot of a video game&#10;&#10;Description automatically generated">
            <a:extLst>
              <a:ext uri="{FF2B5EF4-FFF2-40B4-BE49-F238E27FC236}">
                <a16:creationId xmlns:a16="http://schemas.microsoft.com/office/drawing/2014/main" id="{20887B7B-5D41-175E-8B8B-F1368E022E3F}"/>
              </a:ext>
            </a:extLst>
          </p:cNvPr>
          <p:cNvPicPr>
            <a:picLocks noChangeAspect="1"/>
          </p:cNvPicPr>
          <p:nvPr/>
        </p:nvPicPr>
        <p:blipFill rotWithShape="1">
          <a:blip r:embed="rId8">
            <a:extLst>
              <a:ext uri="{28A0092B-C50C-407E-A947-70E740481C1C}">
                <a14:useLocalDpi xmlns:a14="http://schemas.microsoft.com/office/drawing/2010/main" val="0"/>
              </a:ext>
            </a:extLst>
          </a:blip>
          <a:srcRect l="45989" t="43501" r="23996" b="14061"/>
          <a:stretch/>
        </p:blipFill>
        <p:spPr>
          <a:xfrm>
            <a:off x="10162559" y="11439790"/>
            <a:ext cx="880983" cy="700655"/>
          </a:xfrm>
          <a:prstGeom prst="rect">
            <a:avLst/>
          </a:prstGeom>
        </p:spPr>
      </p:pic>
      <p:cxnSp>
        <p:nvCxnSpPr>
          <p:cNvPr id="204" name="Connector: Elbow 203">
            <a:extLst>
              <a:ext uri="{FF2B5EF4-FFF2-40B4-BE49-F238E27FC236}">
                <a16:creationId xmlns:a16="http://schemas.microsoft.com/office/drawing/2014/main" id="{AA62F3F2-524C-F9BE-D277-EE4D9A5321BE}"/>
              </a:ext>
            </a:extLst>
          </p:cNvPr>
          <p:cNvCxnSpPr>
            <a:cxnSpLocks/>
            <a:stCxn id="99" idx="0"/>
          </p:cNvCxnSpPr>
          <p:nvPr/>
        </p:nvCxnSpPr>
        <p:spPr>
          <a:xfrm rot="16200000" flipV="1">
            <a:off x="8862754" y="11101909"/>
            <a:ext cx="1750990" cy="1407970"/>
          </a:xfrm>
          <a:prstGeom prst="bentConnector3">
            <a:avLst>
              <a:gd name="adj1" fmla="val 50000"/>
            </a:avLst>
          </a:prstGeom>
          <a:ln w="28575">
            <a:tailEnd type="triangle"/>
          </a:ln>
        </p:spPr>
        <p:style>
          <a:lnRef idx="1">
            <a:schemeClr val="accent5"/>
          </a:lnRef>
          <a:fillRef idx="0">
            <a:schemeClr val="accent5"/>
          </a:fillRef>
          <a:effectRef idx="0">
            <a:schemeClr val="accent5"/>
          </a:effectRef>
          <a:fontRef idx="minor">
            <a:schemeClr val="tx1"/>
          </a:fontRef>
        </p:style>
      </p:cxnSp>
      <p:pic>
        <p:nvPicPr>
          <p:cNvPr id="404" name="Picture 403" descr="A screenshot of a video game&#10;&#10;Description automatically generated">
            <a:extLst>
              <a:ext uri="{FF2B5EF4-FFF2-40B4-BE49-F238E27FC236}">
                <a16:creationId xmlns:a16="http://schemas.microsoft.com/office/drawing/2014/main" id="{D87FC9FA-A690-853B-180D-C6019106080A}"/>
              </a:ext>
            </a:extLst>
          </p:cNvPr>
          <p:cNvPicPr>
            <a:picLocks noChangeAspect="1"/>
          </p:cNvPicPr>
          <p:nvPr/>
        </p:nvPicPr>
        <p:blipFill rotWithShape="1">
          <a:blip r:embed="rId8">
            <a:extLst>
              <a:ext uri="{28A0092B-C50C-407E-A947-70E740481C1C}">
                <a14:useLocalDpi xmlns:a14="http://schemas.microsoft.com/office/drawing/2010/main" val="0"/>
              </a:ext>
            </a:extLst>
          </a:blip>
          <a:srcRect l="45989" t="43501" r="23996" b="14061"/>
          <a:stretch/>
        </p:blipFill>
        <p:spPr>
          <a:xfrm>
            <a:off x="5788460" y="11578549"/>
            <a:ext cx="705661" cy="561219"/>
          </a:xfrm>
          <a:prstGeom prst="rect">
            <a:avLst/>
          </a:prstGeom>
        </p:spPr>
      </p:pic>
      <p:pic>
        <p:nvPicPr>
          <p:cNvPr id="405" name="Picture 404" descr="A screenshot of a video game&#10;&#10;Description automatically generated">
            <a:extLst>
              <a:ext uri="{FF2B5EF4-FFF2-40B4-BE49-F238E27FC236}">
                <a16:creationId xmlns:a16="http://schemas.microsoft.com/office/drawing/2014/main" id="{4F4B8F83-DD02-75E8-572A-999209E87F65}"/>
              </a:ext>
            </a:extLst>
          </p:cNvPr>
          <p:cNvPicPr>
            <a:picLocks noChangeAspect="1"/>
          </p:cNvPicPr>
          <p:nvPr/>
        </p:nvPicPr>
        <p:blipFill rotWithShape="1">
          <a:blip r:embed="rId8">
            <a:extLst>
              <a:ext uri="{28A0092B-C50C-407E-A947-70E740481C1C}">
                <a14:useLocalDpi xmlns:a14="http://schemas.microsoft.com/office/drawing/2010/main" val="0"/>
              </a:ext>
            </a:extLst>
          </a:blip>
          <a:srcRect l="45989" t="43501" r="23996" b="14061"/>
          <a:stretch/>
        </p:blipFill>
        <p:spPr>
          <a:xfrm>
            <a:off x="6385312" y="11767037"/>
            <a:ext cx="427355" cy="339880"/>
          </a:xfrm>
          <a:prstGeom prst="rect">
            <a:avLst/>
          </a:prstGeom>
        </p:spPr>
      </p:pic>
      <p:pic>
        <p:nvPicPr>
          <p:cNvPr id="406" name="Picture 405" descr="A screenshot of a video game&#10;&#10;Description automatically generated">
            <a:extLst>
              <a:ext uri="{FF2B5EF4-FFF2-40B4-BE49-F238E27FC236}">
                <a16:creationId xmlns:a16="http://schemas.microsoft.com/office/drawing/2014/main" id="{D5688876-14AE-2E81-C93B-354914203C93}"/>
              </a:ext>
            </a:extLst>
          </p:cNvPr>
          <p:cNvPicPr>
            <a:picLocks noChangeAspect="1"/>
          </p:cNvPicPr>
          <p:nvPr/>
        </p:nvPicPr>
        <p:blipFill rotWithShape="1">
          <a:blip r:embed="rId8">
            <a:extLst>
              <a:ext uri="{28A0092B-C50C-407E-A947-70E740481C1C}">
                <a14:useLocalDpi xmlns:a14="http://schemas.microsoft.com/office/drawing/2010/main" val="0"/>
              </a:ext>
            </a:extLst>
          </a:blip>
          <a:srcRect l="45989" t="43501" r="23996" b="14061"/>
          <a:stretch/>
        </p:blipFill>
        <p:spPr>
          <a:xfrm>
            <a:off x="6641333" y="11528248"/>
            <a:ext cx="771119" cy="613279"/>
          </a:xfrm>
          <a:prstGeom prst="rect">
            <a:avLst/>
          </a:prstGeom>
        </p:spPr>
      </p:pic>
      <p:cxnSp>
        <p:nvCxnSpPr>
          <p:cNvPr id="168" name="Connector: Elbow 167">
            <a:extLst>
              <a:ext uri="{FF2B5EF4-FFF2-40B4-BE49-F238E27FC236}">
                <a16:creationId xmlns:a16="http://schemas.microsoft.com/office/drawing/2014/main" id="{56188E34-C3A4-AAD4-E588-FB5FF81F802C}"/>
              </a:ext>
            </a:extLst>
          </p:cNvPr>
          <p:cNvCxnSpPr>
            <a:cxnSpLocks/>
          </p:cNvCxnSpPr>
          <p:nvPr/>
        </p:nvCxnSpPr>
        <p:spPr>
          <a:xfrm rot="10800000">
            <a:off x="11725810" y="11994420"/>
            <a:ext cx="991139" cy="1129166"/>
          </a:xfrm>
          <a:prstGeom prst="bentConnector2">
            <a:avLst/>
          </a:prstGeom>
          <a:ln w="28575">
            <a:tailEnd type="triangle"/>
          </a:ln>
        </p:spPr>
        <p:style>
          <a:lnRef idx="1">
            <a:schemeClr val="accent5"/>
          </a:lnRef>
          <a:fillRef idx="0">
            <a:schemeClr val="accent5"/>
          </a:fillRef>
          <a:effectRef idx="0">
            <a:schemeClr val="accent5"/>
          </a:effectRef>
          <a:fontRef idx="minor">
            <a:schemeClr val="tx1"/>
          </a:fontRef>
        </p:style>
      </p:cxnSp>
      <p:pic>
        <p:nvPicPr>
          <p:cNvPr id="408" name="Picture 407" descr="A chalkboard with a sign on it&#10;&#10;Description automatically generated">
            <a:extLst>
              <a:ext uri="{FF2B5EF4-FFF2-40B4-BE49-F238E27FC236}">
                <a16:creationId xmlns:a16="http://schemas.microsoft.com/office/drawing/2014/main" id="{1A235188-66C3-6F9A-3298-7615140AE42C}"/>
              </a:ext>
            </a:extLst>
          </p:cNvPr>
          <p:cNvPicPr>
            <a:picLocks noChangeAspect="1"/>
          </p:cNvPicPr>
          <p:nvPr/>
        </p:nvPicPr>
        <p:blipFill rotWithShape="1">
          <a:blip r:embed="rId23">
            <a:extLst>
              <a:ext uri="{28A0092B-C50C-407E-A947-70E740481C1C}">
                <a14:useLocalDpi xmlns:a14="http://schemas.microsoft.com/office/drawing/2010/main" val="0"/>
              </a:ext>
            </a:extLst>
          </a:blip>
          <a:srcRect r="51654"/>
          <a:stretch/>
        </p:blipFill>
        <p:spPr>
          <a:xfrm>
            <a:off x="10806236" y="10479783"/>
            <a:ext cx="1818856" cy="2116227"/>
          </a:xfrm>
          <a:prstGeom prst="rect">
            <a:avLst/>
          </a:prstGeom>
        </p:spPr>
      </p:pic>
      <p:grpSp>
        <p:nvGrpSpPr>
          <p:cNvPr id="100" name="Group 99">
            <a:extLst>
              <a:ext uri="{FF2B5EF4-FFF2-40B4-BE49-F238E27FC236}">
                <a16:creationId xmlns:a16="http://schemas.microsoft.com/office/drawing/2014/main" id="{C4927555-3850-D234-956C-3A1D6E0C5F01}"/>
              </a:ext>
            </a:extLst>
          </p:cNvPr>
          <p:cNvGrpSpPr/>
          <p:nvPr/>
        </p:nvGrpSpPr>
        <p:grpSpPr>
          <a:xfrm>
            <a:off x="12716947" y="12867491"/>
            <a:ext cx="3377269" cy="1686285"/>
            <a:chOff x="17940692" y="12696648"/>
            <a:chExt cx="3377269" cy="2444893"/>
          </a:xfrm>
        </p:grpSpPr>
        <p:sp>
          <p:nvSpPr>
            <p:cNvPr id="101" name="TextBox 100">
              <a:hlinkClick r:id="" action="ppaction://noaction"/>
              <a:extLst>
                <a:ext uri="{FF2B5EF4-FFF2-40B4-BE49-F238E27FC236}">
                  <a16:creationId xmlns:a16="http://schemas.microsoft.com/office/drawing/2014/main" id="{6010CFAA-458B-EBDA-DB04-816871CE32C2}"/>
                </a:ext>
              </a:extLst>
            </p:cNvPr>
            <p:cNvSpPr txBox="1"/>
            <p:nvPr/>
          </p:nvSpPr>
          <p:spPr>
            <a:xfrm>
              <a:off x="17940692" y="12696648"/>
              <a:ext cx="3377269" cy="2444893"/>
            </a:xfrm>
            <a:prstGeom prst="rect">
              <a:avLst/>
            </a:prstGeom>
            <a:noFill/>
          </p:spPr>
          <p:txBody>
            <a:bodyPr wrap="square" rtlCol="0">
              <a:noAutofit/>
            </a:bodyPr>
            <a:lstStyle/>
            <a:p>
              <a:endParaRPr lang="en-AU"/>
            </a:p>
            <a:p>
              <a:endParaRPr lang="en-AU" sz="1300"/>
            </a:p>
            <a:p>
              <a:endParaRPr lang="en-AU" sz="1300"/>
            </a:p>
            <a:p>
              <a:r>
                <a:rPr lang="en-AU" sz="1300"/>
                <a:t>If you want to place a stand-alone sign e.g. A-frame sign on a footpath you need a footpath trading permit from Council.  </a:t>
              </a:r>
            </a:p>
          </p:txBody>
        </p:sp>
        <p:sp>
          <p:nvSpPr>
            <p:cNvPr id="102" name="Rectangle 101">
              <a:extLst>
                <a:ext uri="{FF2B5EF4-FFF2-40B4-BE49-F238E27FC236}">
                  <a16:creationId xmlns:a16="http://schemas.microsoft.com/office/drawing/2014/main" id="{8FA7EDE9-EE47-5590-A110-6DC8BE294F9C}"/>
                </a:ext>
              </a:extLst>
            </p:cNvPr>
            <p:cNvSpPr/>
            <p:nvPr/>
          </p:nvSpPr>
          <p:spPr>
            <a:xfrm>
              <a:off x="17940693" y="12696648"/>
              <a:ext cx="3377267" cy="7426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t>A-frame Signage</a:t>
              </a:r>
            </a:p>
          </p:txBody>
        </p:sp>
      </p:grpSp>
      <p:grpSp>
        <p:nvGrpSpPr>
          <p:cNvPr id="97" name="Group 96">
            <a:extLst>
              <a:ext uri="{FF2B5EF4-FFF2-40B4-BE49-F238E27FC236}">
                <a16:creationId xmlns:a16="http://schemas.microsoft.com/office/drawing/2014/main" id="{D0327880-36AA-F244-C116-2A13EDBAF075}"/>
              </a:ext>
            </a:extLst>
          </p:cNvPr>
          <p:cNvGrpSpPr/>
          <p:nvPr/>
        </p:nvGrpSpPr>
        <p:grpSpPr>
          <a:xfrm>
            <a:off x="8756646" y="12681389"/>
            <a:ext cx="3456532" cy="1375206"/>
            <a:chOff x="18127797" y="12630511"/>
            <a:chExt cx="3268577" cy="2511030"/>
          </a:xfrm>
        </p:grpSpPr>
        <p:sp>
          <p:nvSpPr>
            <p:cNvPr id="98" name="TextBox 97">
              <a:hlinkClick r:id="" action="ppaction://noaction"/>
              <a:extLst>
                <a:ext uri="{FF2B5EF4-FFF2-40B4-BE49-F238E27FC236}">
                  <a16:creationId xmlns:a16="http://schemas.microsoft.com/office/drawing/2014/main" id="{6ECA7BB9-1B21-D37E-086D-96CFE0E83EE2}"/>
                </a:ext>
              </a:extLst>
            </p:cNvPr>
            <p:cNvSpPr txBox="1"/>
            <p:nvPr/>
          </p:nvSpPr>
          <p:spPr>
            <a:xfrm>
              <a:off x="18127797" y="12696648"/>
              <a:ext cx="3268577" cy="2444893"/>
            </a:xfrm>
            <a:prstGeom prst="rect">
              <a:avLst/>
            </a:prstGeom>
            <a:noFill/>
          </p:spPr>
          <p:txBody>
            <a:bodyPr wrap="square" rtlCol="0">
              <a:noAutofit/>
            </a:bodyPr>
            <a:lstStyle/>
            <a:p>
              <a:endParaRPr lang="en-AU"/>
            </a:p>
            <a:p>
              <a:endParaRPr lang="en-AU"/>
            </a:p>
            <a:p>
              <a:r>
                <a:rPr lang="en-AU" sz="1300"/>
                <a:t>If you want to place tables and chairs on a footpath, you need a footpath trading permit from Council.</a:t>
              </a:r>
            </a:p>
          </p:txBody>
        </p:sp>
        <p:sp>
          <p:nvSpPr>
            <p:cNvPr id="99" name="Rectangle 98">
              <a:extLst>
                <a:ext uri="{FF2B5EF4-FFF2-40B4-BE49-F238E27FC236}">
                  <a16:creationId xmlns:a16="http://schemas.microsoft.com/office/drawing/2014/main" id="{58771AE3-63BB-5A76-CAC2-1D3ACCF310C2}"/>
                </a:ext>
              </a:extLst>
            </p:cNvPr>
            <p:cNvSpPr/>
            <p:nvPr/>
          </p:nvSpPr>
          <p:spPr>
            <a:xfrm>
              <a:off x="18190844" y="12630511"/>
              <a:ext cx="3061762" cy="8920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t>Outdoor Dining</a:t>
              </a:r>
            </a:p>
          </p:txBody>
        </p:sp>
      </p:grpSp>
      <p:pic>
        <p:nvPicPr>
          <p:cNvPr id="411" name="Picture 410" descr="A table with two chairs and a glass of beer&#10;&#10;Description automatically generated">
            <a:extLst>
              <a:ext uri="{FF2B5EF4-FFF2-40B4-BE49-F238E27FC236}">
                <a16:creationId xmlns:a16="http://schemas.microsoft.com/office/drawing/2014/main" id="{CBA9CC15-D655-398D-5BB1-25564B3C4C8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765498" y="9924226"/>
            <a:ext cx="3762181" cy="2116227"/>
          </a:xfrm>
          <a:prstGeom prst="rect">
            <a:avLst/>
          </a:prstGeom>
        </p:spPr>
      </p:pic>
      <p:cxnSp>
        <p:nvCxnSpPr>
          <p:cNvPr id="160" name="Connector: Elbow 159">
            <a:extLst>
              <a:ext uri="{FF2B5EF4-FFF2-40B4-BE49-F238E27FC236}">
                <a16:creationId xmlns:a16="http://schemas.microsoft.com/office/drawing/2014/main" id="{36BDD715-0FCE-ACC9-C88C-21069E60062E}"/>
              </a:ext>
            </a:extLst>
          </p:cNvPr>
          <p:cNvCxnSpPr>
            <a:cxnSpLocks/>
          </p:cNvCxnSpPr>
          <p:nvPr/>
        </p:nvCxnSpPr>
        <p:spPr>
          <a:xfrm rot="5400000" flipH="1" flipV="1">
            <a:off x="5370838" y="11563977"/>
            <a:ext cx="2041887" cy="511809"/>
          </a:xfrm>
          <a:prstGeom prst="bentConnector3">
            <a:avLst>
              <a:gd name="adj1" fmla="val 50000"/>
            </a:avLst>
          </a:prstGeom>
          <a:ln w="28575">
            <a:tailEnd type="triangle"/>
          </a:ln>
        </p:spPr>
        <p:style>
          <a:lnRef idx="1">
            <a:schemeClr val="accent5"/>
          </a:lnRef>
          <a:fillRef idx="0">
            <a:schemeClr val="accent5"/>
          </a:fillRef>
          <a:effectRef idx="0">
            <a:schemeClr val="accent5"/>
          </a:effectRef>
          <a:fontRef idx="minor">
            <a:schemeClr val="tx1"/>
          </a:fontRef>
        </p:style>
      </p:cxnSp>
      <p:grpSp>
        <p:nvGrpSpPr>
          <p:cNvPr id="193" name="Group 192">
            <a:extLst>
              <a:ext uri="{FF2B5EF4-FFF2-40B4-BE49-F238E27FC236}">
                <a16:creationId xmlns:a16="http://schemas.microsoft.com/office/drawing/2014/main" id="{36098762-9AD8-55B2-7DD3-841B04F03EB1}"/>
              </a:ext>
            </a:extLst>
          </p:cNvPr>
          <p:cNvGrpSpPr/>
          <p:nvPr/>
        </p:nvGrpSpPr>
        <p:grpSpPr>
          <a:xfrm>
            <a:off x="4834367" y="12653917"/>
            <a:ext cx="3738258" cy="2660148"/>
            <a:chOff x="2219940" y="12600553"/>
            <a:chExt cx="3738258" cy="2660148"/>
          </a:xfrm>
        </p:grpSpPr>
        <p:sp>
          <p:nvSpPr>
            <p:cNvPr id="95" name="TextBox 94">
              <a:hlinkClick r:id="" action="ppaction://noaction"/>
              <a:extLst>
                <a:ext uri="{FF2B5EF4-FFF2-40B4-BE49-F238E27FC236}">
                  <a16:creationId xmlns:a16="http://schemas.microsoft.com/office/drawing/2014/main" id="{5DBC784A-9676-54C6-63D6-375D972CE831}"/>
                </a:ext>
              </a:extLst>
            </p:cNvPr>
            <p:cNvSpPr txBox="1"/>
            <p:nvPr/>
          </p:nvSpPr>
          <p:spPr>
            <a:xfrm>
              <a:off x="2219940" y="12636548"/>
              <a:ext cx="3738258" cy="2624153"/>
            </a:xfrm>
            <a:prstGeom prst="rect">
              <a:avLst/>
            </a:prstGeom>
            <a:noFill/>
          </p:spPr>
          <p:txBody>
            <a:bodyPr wrap="square" rtlCol="0">
              <a:noAutofit/>
            </a:bodyPr>
            <a:lstStyle/>
            <a:p>
              <a:endParaRPr lang="en-AU" dirty="0"/>
            </a:p>
            <a:p>
              <a:endParaRPr lang="en-AU" dirty="0"/>
            </a:p>
            <a:p>
              <a:r>
                <a:rPr lang="en-AU" sz="1300" dirty="0"/>
                <a:t>If you want to sell alcohol, you need a liquor licence from Liquor Control Victoria: </a:t>
              </a:r>
              <a:r>
                <a:rPr lang="en-GB" sz="1300" dirty="0">
                  <a:hlinkClick r:id="rId25"/>
                </a:rPr>
                <a:t>Do you need a liquor licence? | vic.gov.au</a:t>
              </a:r>
              <a:r>
                <a:rPr lang="en-GB" sz="1300" dirty="0"/>
                <a:t> </a:t>
              </a:r>
              <a:endParaRPr lang="en-AU" sz="1300" dirty="0"/>
            </a:p>
            <a:p>
              <a:endParaRPr lang="en-AU" sz="1300" dirty="0"/>
            </a:p>
          </p:txBody>
        </p:sp>
        <p:sp>
          <p:nvSpPr>
            <p:cNvPr id="96" name="Rectangle 95">
              <a:extLst>
                <a:ext uri="{FF2B5EF4-FFF2-40B4-BE49-F238E27FC236}">
                  <a16:creationId xmlns:a16="http://schemas.microsoft.com/office/drawing/2014/main" id="{13E8516D-E756-3583-9DA2-F43417C9BE8C}"/>
                </a:ext>
              </a:extLst>
            </p:cNvPr>
            <p:cNvSpPr/>
            <p:nvPr/>
          </p:nvSpPr>
          <p:spPr>
            <a:xfrm>
              <a:off x="2307940" y="12600553"/>
              <a:ext cx="3585864" cy="4983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t>Liquor Licence</a:t>
              </a:r>
            </a:p>
          </p:txBody>
        </p:sp>
      </p:grpSp>
      <p:sp>
        <p:nvSpPr>
          <p:cNvPr id="416" name="Rectangle 415">
            <a:extLst>
              <a:ext uri="{FF2B5EF4-FFF2-40B4-BE49-F238E27FC236}">
                <a16:creationId xmlns:a16="http://schemas.microsoft.com/office/drawing/2014/main" id="{4BA0EEAF-226E-C747-AB99-62CFDB443B2E}"/>
              </a:ext>
            </a:extLst>
          </p:cNvPr>
          <p:cNvSpPr/>
          <p:nvPr/>
        </p:nvSpPr>
        <p:spPr>
          <a:xfrm>
            <a:off x="12688274" y="6733986"/>
            <a:ext cx="1510235" cy="634366"/>
          </a:xfrm>
          <a:prstGeom prst="rect">
            <a:avLst/>
          </a:prstGeom>
          <a:solidFill>
            <a:srgbClr val="808080"/>
          </a:solid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18" name="Straight Connector 417">
            <a:extLst>
              <a:ext uri="{FF2B5EF4-FFF2-40B4-BE49-F238E27FC236}">
                <a16:creationId xmlns:a16="http://schemas.microsoft.com/office/drawing/2014/main" id="{7939BC4C-DD21-95B8-9EDA-0A2EE6797372}"/>
              </a:ext>
            </a:extLst>
          </p:cNvPr>
          <p:cNvCxnSpPr/>
          <p:nvPr/>
        </p:nvCxnSpPr>
        <p:spPr>
          <a:xfrm>
            <a:off x="12992100" y="7398111"/>
            <a:ext cx="964647"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419" name="Rectangle 418">
            <a:extLst>
              <a:ext uri="{FF2B5EF4-FFF2-40B4-BE49-F238E27FC236}">
                <a16:creationId xmlns:a16="http://schemas.microsoft.com/office/drawing/2014/main" id="{B780A22D-95AE-242C-41AB-1798E5553724}"/>
              </a:ext>
            </a:extLst>
          </p:cNvPr>
          <p:cNvSpPr/>
          <p:nvPr/>
        </p:nvSpPr>
        <p:spPr>
          <a:xfrm>
            <a:off x="12949665" y="6689382"/>
            <a:ext cx="1219207" cy="634366"/>
          </a:xfrm>
          <a:prstGeom prst="rect">
            <a:avLst/>
          </a:prstGeom>
          <a:solidFill>
            <a:srgbClr val="808080"/>
          </a:solid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9" name="Group 78">
            <a:extLst>
              <a:ext uri="{FF2B5EF4-FFF2-40B4-BE49-F238E27FC236}">
                <a16:creationId xmlns:a16="http://schemas.microsoft.com/office/drawing/2014/main" id="{8773F696-498F-072C-75AA-E8E820C1A4FB}"/>
              </a:ext>
            </a:extLst>
          </p:cNvPr>
          <p:cNvGrpSpPr/>
          <p:nvPr/>
        </p:nvGrpSpPr>
        <p:grpSpPr>
          <a:xfrm>
            <a:off x="16701453" y="7873752"/>
            <a:ext cx="4035176" cy="4506173"/>
            <a:chOff x="6416775" y="12696648"/>
            <a:chExt cx="2788098" cy="2167382"/>
          </a:xfrm>
        </p:grpSpPr>
        <p:sp>
          <p:nvSpPr>
            <p:cNvPr id="86" name="TextBox 85">
              <a:hlinkClick r:id="" action="ppaction://noaction"/>
              <a:extLst>
                <a:ext uri="{FF2B5EF4-FFF2-40B4-BE49-F238E27FC236}">
                  <a16:creationId xmlns:a16="http://schemas.microsoft.com/office/drawing/2014/main" id="{79621BF4-60DC-E9B7-F464-0C71E047441B}"/>
                </a:ext>
              </a:extLst>
            </p:cNvPr>
            <p:cNvSpPr txBox="1"/>
            <p:nvPr/>
          </p:nvSpPr>
          <p:spPr>
            <a:xfrm>
              <a:off x="6416775" y="12696648"/>
              <a:ext cx="2743851" cy="2167382"/>
            </a:xfrm>
            <a:prstGeom prst="rect">
              <a:avLst/>
            </a:prstGeom>
            <a:noFill/>
          </p:spPr>
          <p:txBody>
            <a:bodyPr wrap="square" lIns="91440" tIns="45720" rIns="91440" bIns="45720" rtlCol="0" anchor="t">
              <a:noAutofit/>
            </a:bodyPr>
            <a:lstStyle/>
            <a:p>
              <a:endParaRPr lang="en-AU" dirty="0"/>
            </a:p>
            <a:p>
              <a:endParaRPr lang="en-AU" dirty="0"/>
            </a:p>
            <a:p>
              <a:r>
                <a:rPr lang="en-AU" sz="1300" dirty="0"/>
                <a:t>Planning permits give permission to develop or use land in a certain way.</a:t>
              </a:r>
            </a:p>
            <a:p>
              <a:endParaRPr lang="en-AU" sz="1300" dirty="0"/>
            </a:p>
            <a:p>
              <a:r>
                <a:rPr lang="en-AU" sz="1300" dirty="0"/>
                <a:t>Reasons that you may require a planning permit  include: </a:t>
              </a:r>
            </a:p>
            <a:p>
              <a:endParaRPr lang="en-AU" sz="1050" dirty="0"/>
            </a:p>
            <a:p>
              <a:pPr marL="171450" indent="-171450">
                <a:buFont typeface="Arial" panose="020B0604020202020204" pitchFamily="34" charset="0"/>
                <a:buChar char="•"/>
              </a:pPr>
              <a:r>
                <a:rPr lang="en-AU" sz="1300" dirty="0"/>
                <a:t>Change of Use – when you want to operate a business that uses the land for a different reason to its current or previous use </a:t>
              </a:r>
              <a:r>
                <a:rPr lang="en-AU" sz="1300" dirty="0">
                  <a:solidFill>
                    <a:srgbClr val="201547"/>
                  </a:solidFill>
                </a:rPr>
                <a:t>(e.g. operate a shop in what was previously a warehouse).</a:t>
              </a:r>
            </a:p>
            <a:p>
              <a:pPr marL="171450" indent="-171450">
                <a:buFont typeface="Arial" panose="020B0604020202020204" pitchFamily="34" charset="0"/>
                <a:buChar char="•"/>
              </a:pPr>
              <a:r>
                <a:rPr lang="en-AU" sz="1300" dirty="0"/>
                <a:t>Where you want to change a building or excavate land.</a:t>
              </a:r>
            </a:p>
            <a:p>
              <a:pPr marL="171450" indent="-171450">
                <a:buFont typeface="Arial" panose="020B0604020202020204" pitchFamily="34" charset="0"/>
                <a:buChar char="•"/>
              </a:pPr>
              <a:r>
                <a:rPr lang="en-AU" sz="1300" dirty="0"/>
                <a:t>Advertising signs</a:t>
              </a:r>
            </a:p>
            <a:p>
              <a:pPr marL="171450" indent="-171450">
                <a:buFont typeface="Arial" panose="020B0604020202020204" pitchFamily="34" charset="0"/>
                <a:buChar char="•"/>
              </a:pPr>
              <a:r>
                <a:rPr lang="en-AU" sz="1300" dirty="0"/>
                <a:t>Change to car parking</a:t>
              </a:r>
            </a:p>
            <a:p>
              <a:endParaRPr lang="en-AU" sz="1300" dirty="0"/>
            </a:p>
            <a:p>
              <a:r>
                <a:rPr lang="en-AU" sz="1300" b="1" dirty="0"/>
                <a:t>If you need a planning permit it must be issued from Council before you can obtain a building permit.</a:t>
              </a:r>
              <a:endParaRPr lang="en-AU" sz="1300" b="1" dirty="0">
                <a:cs typeface="Arial"/>
              </a:endParaRPr>
            </a:p>
            <a:p>
              <a:endParaRPr lang="en-AU" sz="1200" dirty="0"/>
            </a:p>
          </p:txBody>
        </p:sp>
        <p:sp>
          <p:nvSpPr>
            <p:cNvPr id="88" name="Rectangle 87">
              <a:extLst>
                <a:ext uri="{FF2B5EF4-FFF2-40B4-BE49-F238E27FC236}">
                  <a16:creationId xmlns:a16="http://schemas.microsoft.com/office/drawing/2014/main" id="{E12A7C98-7FC2-9C4C-B9F8-427292E6F03D}"/>
                </a:ext>
              </a:extLst>
            </p:cNvPr>
            <p:cNvSpPr/>
            <p:nvPr/>
          </p:nvSpPr>
          <p:spPr>
            <a:xfrm>
              <a:off x="6416775" y="12696648"/>
              <a:ext cx="2788098" cy="219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t>Planning Permits</a:t>
              </a:r>
            </a:p>
          </p:txBody>
        </p:sp>
      </p:grpSp>
      <p:cxnSp>
        <p:nvCxnSpPr>
          <p:cNvPr id="223" name="Connector: Elbow 222">
            <a:extLst>
              <a:ext uri="{FF2B5EF4-FFF2-40B4-BE49-F238E27FC236}">
                <a16:creationId xmlns:a16="http://schemas.microsoft.com/office/drawing/2014/main" id="{14646A05-CEA6-3523-F300-15E0A40F668E}"/>
              </a:ext>
            </a:extLst>
          </p:cNvPr>
          <p:cNvCxnSpPr>
            <a:cxnSpLocks/>
          </p:cNvCxnSpPr>
          <p:nvPr/>
        </p:nvCxnSpPr>
        <p:spPr>
          <a:xfrm rot="10800000">
            <a:off x="9933147" y="6398569"/>
            <a:ext cx="6775569" cy="1688264"/>
          </a:xfrm>
          <a:prstGeom prst="bentConnector3">
            <a:avLst>
              <a:gd name="adj1" fmla="val 50000"/>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432" name="Rectangle 431">
            <a:extLst>
              <a:ext uri="{FF2B5EF4-FFF2-40B4-BE49-F238E27FC236}">
                <a16:creationId xmlns:a16="http://schemas.microsoft.com/office/drawing/2014/main" id="{7064C379-2F5C-FFEE-E695-2B36EF8AE07F}"/>
              </a:ext>
            </a:extLst>
          </p:cNvPr>
          <p:cNvSpPr/>
          <p:nvPr/>
        </p:nvSpPr>
        <p:spPr>
          <a:xfrm>
            <a:off x="9390984" y="14591098"/>
            <a:ext cx="261284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BCBFE8F7-005F-75A9-0FCF-DF8D45CC8049}"/>
              </a:ext>
            </a:extLst>
          </p:cNvPr>
          <p:cNvSpPr txBox="1"/>
          <p:nvPr/>
        </p:nvSpPr>
        <p:spPr>
          <a:xfrm>
            <a:off x="579297" y="14749632"/>
            <a:ext cx="4092735" cy="246221"/>
          </a:xfrm>
          <a:prstGeom prst="rect">
            <a:avLst/>
          </a:prstGeom>
          <a:noFill/>
        </p:spPr>
        <p:txBody>
          <a:bodyPr wrap="square" rtlCol="0">
            <a:spAutoFit/>
          </a:bodyPr>
          <a:lstStyle/>
          <a:p>
            <a:r>
              <a:rPr lang="en-AU" sz="1000" dirty="0"/>
              <a:t>Hospitality Business Approvals Guide 2D Visual – </a:t>
            </a:r>
            <a:r>
              <a:rPr lang="en-AU" sz="1000"/>
              <a:t>Nov </a:t>
            </a:r>
            <a:r>
              <a:rPr lang="en-AU" sz="1000">
                <a:solidFill>
                  <a:srgbClr val="201547"/>
                </a:solidFill>
              </a:rPr>
              <a:t>2025</a:t>
            </a:r>
            <a:endParaRPr lang="en-AU" sz="1000" dirty="0">
              <a:solidFill>
                <a:srgbClr val="201547"/>
              </a:solidFill>
            </a:endParaRPr>
          </a:p>
        </p:txBody>
      </p:sp>
      <p:sp>
        <p:nvSpPr>
          <p:cNvPr id="2" name="TextBox 1">
            <a:extLst>
              <a:ext uri="{FF2B5EF4-FFF2-40B4-BE49-F238E27FC236}">
                <a16:creationId xmlns:a16="http://schemas.microsoft.com/office/drawing/2014/main" id="{53212AE7-0017-1CA2-60DA-51155050826F}"/>
              </a:ext>
            </a:extLst>
          </p:cNvPr>
          <p:cNvSpPr txBox="1"/>
          <p:nvPr/>
        </p:nvSpPr>
        <p:spPr>
          <a:xfrm>
            <a:off x="16701453" y="245327"/>
            <a:ext cx="3910648" cy="1477328"/>
          </a:xfrm>
          <a:prstGeom prst="rect">
            <a:avLst/>
          </a:prstGeom>
          <a:noFill/>
        </p:spPr>
        <p:txBody>
          <a:bodyPr wrap="square" rtlCol="0">
            <a:spAutoFit/>
          </a:bodyPr>
          <a:lstStyle/>
          <a:p>
            <a:r>
              <a:rPr lang="en-AU">
                <a:solidFill>
                  <a:schemeClr val="bg1"/>
                </a:solidFill>
              </a:rPr>
              <a:t>[Council branding and disclaimer to be applied. Content customisation and authorisation should be obtained from the responsible Council Department]</a:t>
            </a:r>
          </a:p>
        </p:txBody>
      </p:sp>
      <p:sp>
        <p:nvSpPr>
          <p:cNvPr id="8" name="TextBox 7">
            <a:extLst>
              <a:ext uri="{FF2B5EF4-FFF2-40B4-BE49-F238E27FC236}">
                <a16:creationId xmlns:a16="http://schemas.microsoft.com/office/drawing/2014/main" id="{FE4AEFF2-975D-01B4-74E8-9A2FE227FA3C}"/>
              </a:ext>
            </a:extLst>
          </p:cNvPr>
          <p:cNvSpPr txBox="1"/>
          <p:nvPr/>
        </p:nvSpPr>
        <p:spPr>
          <a:xfrm>
            <a:off x="617856" y="13981397"/>
            <a:ext cx="3436710" cy="276999"/>
          </a:xfrm>
          <a:prstGeom prst="rect">
            <a:avLst/>
          </a:prstGeom>
          <a:noFill/>
        </p:spPr>
        <p:txBody>
          <a:bodyPr wrap="square" rtlCol="0">
            <a:spAutoFit/>
          </a:bodyPr>
          <a:lstStyle/>
          <a:p>
            <a:r>
              <a:rPr lang="en-AU" sz="1200" dirty="0">
                <a:solidFill>
                  <a:srgbClr val="FF0000"/>
                </a:solidFill>
              </a:rPr>
              <a:t>[insert Council Disclaimer]</a:t>
            </a:r>
          </a:p>
        </p:txBody>
      </p:sp>
    </p:spTree>
    <p:extLst>
      <p:ext uri="{BB962C8B-B14F-4D97-AF65-F5344CB8AC3E}">
        <p14:creationId xmlns:p14="http://schemas.microsoft.com/office/powerpoint/2010/main" val="17661450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EMB.agXlPNHN3I2xCFsXe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EMB.agXlPNHN3I2xCFsX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fault Theme">
  <a:themeElements>
    <a:clrScheme name="DJSIR">
      <a:dk1>
        <a:srgbClr val="000000"/>
      </a:dk1>
      <a:lt1>
        <a:srgbClr val="FFFFFF"/>
      </a:lt1>
      <a:dk2>
        <a:srgbClr val="53565A"/>
      </a:dk2>
      <a:lt2>
        <a:srgbClr val="D9D9D6"/>
      </a:lt2>
      <a:accent1>
        <a:srgbClr val="004C97"/>
      </a:accent1>
      <a:accent2>
        <a:srgbClr val="009CA6"/>
      </a:accent2>
      <a:accent3>
        <a:srgbClr val="78BE20"/>
      </a:accent3>
      <a:accent4>
        <a:srgbClr val="CEDC00"/>
      </a:accent4>
      <a:accent5>
        <a:srgbClr val="003869"/>
      </a:accent5>
      <a:accent6>
        <a:srgbClr val="61A300"/>
      </a:accent6>
      <a:hlink>
        <a:srgbClr val="004C97"/>
      </a:hlink>
      <a:folHlink>
        <a:srgbClr val="004C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7 Word full page case studies" id="{01193E18-7191-40DB-9D3E-1EA63582AE25}" vid="{F732C532-2FE1-4DC7-976D-D601339E3C24}"/>
    </a:ext>
  </a:extLst>
</a:theme>
</file>

<file path=ppt/theme/theme2.xml><?xml version="1.0" encoding="utf-8"?>
<a:theme xmlns:a="http://schemas.openxmlformats.org/drawingml/2006/main" name="2_Default Theme">
  <a:themeElements>
    <a:clrScheme name="DJSIR">
      <a:dk1>
        <a:srgbClr val="000000"/>
      </a:dk1>
      <a:lt1>
        <a:srgbClr val="FFFFFF"/>
      </a:lt1>
      <a:dk2>
        <a:srgbClr val="53565A"/>
      </a:dk2>
      <a:lt2>
        <a:srgbClr val="D9D9D6"/>
      </a:lt2>
      <a:accent1>
        <a:srgbClr val="004C97"/>
      </a:accent1>
      <a:accent2>
        <a:srgbClr val="009CA6"/>
      </a:accent2>
      <a:accent3>
        <a:srgbClr val="78BE20"/>
      </a:accent3>
      <a:accent4>
        <a:srgbClr val="CEDC00"/>
      </a:accent4>
      <a:accent5>
        <a:srgbClr val="003869"/>
      </a:accent5>
      <a:accent6>
        <a:srgbClr val="61A300"/>
      </a:accent6>
      <a:hlink>
        <a:srgbClr val="004C97"/>
      </a:hlink>
      <a:folHlink>
        <a:srgbClr val="004C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7 Word full page case studies" id="{01193E18-7191-40DB-9D3E-1EA63582AE25}" vid="{F732C532-2FE1-4DC7-976D-D601339E3C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305cd00-e3cf-408a-b281-f2a2cee4090f">
      <UserInfo>
        <DisplayName>Jon W Graftdyk (DEECA)</DisplayName>
        <AccountId>1189</AccountId>
        <AccountType/>
      </UserInfo>
      <UserInfo>
        <DisplayName>Corey M Limon-Durand (DJSIR)</DisplayName>
        <AccountId>78</AccountId>
        <AccountType/>
      </UserInfo>
      <UserInfo>
        <DisplayName>Stella Rivera (DJSIR)</DisplayName>
        <AccountId>1120</AccountId>
        <AccountType/>
      </UserInfo>
    </SharedWithUsers>
    <TaxCatchAll xmlns="f305cd00-e3cf-408a-b281-f2a2cee4090f"/>
    <lcf76f155ced4ddcb4097134ff3c332f xmlns="5eb4bef6-6985-4eb7-8aaf-b5ddd6156aef">
      <Terms xmlns="http://schemas.microsoft.com/office/infopath/2007/PartnerControls"/>
    </lcf76f155ced4ddcb4097134ff3c332f>
    <Completedproject_x003f_ xmlns="5eb4bef6-6985-4eb7-8aaf-b5ddd6156aef">false</Completedproject_x003f_>
    <BAFround xmlns="5eb4bef6-6985-4eb7-8aaf-b5ddd6156a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0834B273EA344A951C392B0BA299D9" ma:contentTypeVersion="25" ma:contentTypeDescription="Create a new document." ma:contentTypeScope="" ma:versionID="b373d76b3d639b4f27f51ac1b4a48194">
  <xsd:schema xmlns:xsd="http://www.w3.org/2001/XMLSchema" xmlns:xs="http://www.w3.org/2001/XMLSchema" xmlns:p="http://schemas.microsoft.com/office/2006/metadata/properties" xmlns:ns2="5eb4bef6-6985-4eb7-8aaf-b5ddd6156aef" xmlns:ns3="f305cd00-e3cf-408a-b281-f2a2cee4090f" targetNamespace="http://schemas.microsoft.com/office/2006/metadata/properties" ma:root="true" ma:fieldsID="9957c1986e90859ba2d5ff4919f37b91" ns2:_="" ns3:_="">
    <xsd:import namespace="5eb4bef6-6985-4eb7-8aaf-b5ddd6156aef"/>
    <xsd:import namespace="f305cd00-e3cf-408a-b281-f2a2cee409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Completedproject_x003f_" minOccurs="0"/>
                <xsd:element ref="ns2:MediaServiceSearchProperties" minOccurs="0"/>
                <xsd:element ref="ns2:BAF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b4bef6-6985-4eb7-8aaf-b5ddd6156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Completedproject_x003f_" ma:index="25" nillable="true" ma:displayName="Completed project?" ma:default="0" ma:format="Dropdown" ma:internalName="Completedproject_x003f_">
      <xsd:simpleType>
        <xsd:restriction base="dms:Boolea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BAFround" ma:index="27" nillable="true" ma:displayName="BAF round" ma:format="Dropdown" ma:internalName="BAFroun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05cd00-e3cf-408a-b281-f2a2cee4090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0766af-e4d0-4832-afd4-d1e79d266ef3}" ma:internalName="TaxCatchAll" ma:showField="CatchAllData" ma:web="f305cd00-e3cf-408a-b281-f2a2cee409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C89A71-28E4-4460-965E-5AEBFAB529C0}">
  <ds:schemaRefs>
    <ds:schemaRef ds:uri="http://schemas.microsoft.com/office/infopath/2007/PartnerControls"/>
    <ds:schemaRef ds:uri="5eb4bef6-6985-4eb7-8aaf-b5ddd6156aef"/>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f305cd00-e3cf-408a-b281-f2a2cee4090f"/>
    <ds:schemaRef ds:uri="http://www.w3.org/XML/1998/namespace"/>
    <ds:schemaRef ds:uri="http://purl.org/dc/dcmitype/"/>
  </ds:schemaRefs>
</ds:datastoreItem>
</file>

<file path=customXml/itemProps2.xml><?xml version="1.0" encoding="utf-8"?>
<ds:datastoreItem xmlns:ds="http://schemas.openxmlformats.org/officeDocument/2006/customXml" ds:itemID="{4392995F-D478-4869-8C70-3AFE674561C1}">
  <ds:schemaRefs>
    <ds:schemaRef ds:uri="http://schemas.microsoft.com/sharepoint/v3/contenttype/forms"/>
  </ds:schemaRefs>
</ds:datastoreItem>
</file>

<file path=customXml/itemProps3.xml><?xml version="1.0" encoding="utf-8"?>
<ds:datastoreItem xmlns:ds="http://schemas.openxmlformats.org/officeDocument/2006/customXml" ds:itemID="{03E67340-6433-4378-9521-14EB2DCD5F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b4bef6-6985-4eb7-8aaf-b5ddd6156aef"/>
    <ds:schemaRef ds:uri="f305cd00-e3cf-408a-b281-f2a2cee40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4a02942-4e5b-420a-8bc4-f60b91281f2e}" enabled="0" method="" siteId="{44a02942-4e5b-420a-8bc4-f60b91281f2e}" removed="1"/>
</clbl:labelList>
</file>

<file path=docProps/app.xml><?xml version="1.0" encoding="utf-8"?>
<Properties xmlns="http://schemas.openxmlformats.org/officeDocument/2006/extended-properties" xmlns:vt="http://schemas.openxmlformats.org/officeDocument/2006/docPropsVTypes">
  <Template/>
  <TotalTime>150</TotalTime>
  <Words>1085</Words>
  <Application>Microsoft Office PowerPoint</Application>
  <PresentationFormat>Custom</PresentationFormat>
  <Paragraphs>83</Paragraphs>
  <Slides>2</Slides>
  <Notes>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vt:i4>
      </vt:variant>
    </vt:vector>
  </HeadingPairs>
  <TitlesOfParts>
    <vt:vector size="9" baseType="lpstr">
      <vt:lpstr>Aptos</vt:lpstr>
      <vt:lpstr>Arial</vt:lpstr>
      <vt:lpstr>Segoe UI</vt:lpstr>
      <vt:lpstr>Segoe UI Semibold</vt:lpstr>
      <vt:lpstr>1_Default Theme</vt:lpstr>
      <vt:lpstr>2_Default Theme</vt:lpstr>
      <vt:lpstr>think-cell Slide</vt:lpstr>
      <vt:lpstr>Hospitality Business Approvals 2D Visual   Council User Guide</vt:lpstr>
      <vt:lpstr>PowerPoint Presentation</vt:lpstr>
    </vt:vector>
  </TitlesOfParts>
  <Company>Nous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Alannah Tran</dc:creator>
  <cp:lastModifiedBy>Nav Sidhu (DTF)</cp:lastModifiedBy>
  <cp:revision>4</cp:revision>
  <cp:lastPrinted>2024-01-15T00:52:07Z</cp:lastPrinted>
  <dcterms:created xsi:type="dcterms:W3CDTF">2023-05-01T06:12:44Z</dcterms:created>
  <dcterms:modified xsi:type="dcterms:W3CDTF">2025-12-10T05:24:46Z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0x010100BA0834B273EA344A951C392B0BA299D9</vt:lpwstr>
  </property>
  <property fmtid="{D5CDD505-2E9C-101B-9397-08002B2CF9AE}" pid="3" name="MediaServiceImageTags">
    <vt:lpwstr/>
  </property>
  <property fmtid="{D5CDD505-2E9C-101B-9397-08002B2CF9AE}" pid="4" name="Order">
    <vt:r8>23100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MSIP_Label_d00a4df9-c942-4b09-b23a-6c1023f6de27_Enabled">
    <vt:lpwstr>true</vt:lpwstr>
  </property>
  <property fmtid="{D5CDD505-2E9C-101B-9397-08002B2CF9AE}" pid="12" name="MSIP_Label_d00a4df9-c942-4b09-b23a-6c1023f6de27_SetDate">
    <vt:lpwstr>2023-08-18T03:41:09Z</vt:lpwstr>
  </property>
  <property fmtid="{D5CDD505-2E9C-101B-9397-08002B2CF9AE}" pid="13" name="MSIP_Label_d00a4df9-c942-4b09-b23a-6c1023f6de27_Method">
    <vt:lpwstr>Privileged</vt:lpwstr>
  </property>
  <property fmtid="{D5CDD505-2E9C-101B-9397-08002B2CF9AE}" pid="14" name="MSIP_Label_d00a4df9-c942-4b09-b23a-6c1023f6de27_Name">
    <vt:lpwstr>Official (DJPR)</vt:lpwstr>
  </property>
  <property fmtid="{D5CDD505-2E9C-101B-9397-08002B2CF9AE}" pid="15" name="MSIP_Label_d00a4df9-c942-4b09-b23a-6c1023f6de27_SiteId">
    <vt:lpwstr>722ea0be-3e1c-4b11-ad6f-9401d6856e24</vt:lpwstr>
  </property>
  <property fmtid="{D5CDD505-2E9C-101B-9397-08002B2CF9AE}" pid="16" name="MSIP_Label_d00a4df9-c942-4b09-b23a-6c1023f6de27_ActionId">
    <vt:lpwstr>ad6145ba-85e9-4186-914a-b8d66a930794</vt:lpwstr>
  </property>
  <property fmtid="{D5CDD505-2E9C-101B-9397-08002B2CF9AE}" pid="17" name="MSIP_Label_d00a4df9-c942-4b09-b23a-6c1023f6de27_ContentBits">
    <vt:lpwstr>3</vt:lpwstr>
  </property>
  <property fmtid="{D5CDD505-2E9C-101B-9397-08002B2CF9AE}" pid="18" name="Completedproject?">
    <vt:bool>false</vt:bool>
  </property>
</Properties>
</file>